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 id="2147483655" r:id="rId2"/>
    <p:sldMasterId id="2147483657" r:id="rId3"/>
    <p:sldMasterId id="2147483659" r:id="rId4"/>
  </p:sldMasterIdLst>
  <p:notesMasterIdLst>
    <p:notesMasterId r:id="rId55"/>
  </p:notesMasterIdLst>
  <p:handoutMasterIdLst>
    <p:handoutMasterId r:id="rId56"/>
  </p:handoutMasterIdLst>
  <p:sldIdLst>
    <p:sldId id="256" r:id="rId5"/>
    <p:sldId id="258" r:id="rId6"/>
    <p:sldId id="259" r:id="rId7"/>
    <p:sldId id="260" r:id="rId8"/>
    <p:sldId id="261" r:id="rId9"/>
    <p:sldId id="262" r:id="rId10"/>
    <p:sldId id="263" r:id="rId11"/>
    <p:sldId id="264" r:id="rId12"/>
    <p:sldId id="265" r:id="rId13"/>
    <p:sldId id="266" r:id="rId14"/>
    <p:sldId id="267" r:id="rId15"/>
    <p:sldId id="271" r:id="rId16"/>
    <p:sldId id="268" r:id="rId17"/>
    <p:sldId id="269" r:id="rId18"/>
    <p:sldId id="270" r:id="rId19"/>
    <p:sldId id="274" r:id="rId20"/>
    <p:sldId id="275" r:id="rId21"/>
    <p:sldId id="272"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4" r:id="rId50"/>
    <p:sldId id="303" r:id="rId51"/>
    <p:sldId id="305" r:id="rId52"/>
    <p:sldId id="306" r:id="rId53"/>
    <p:sldId id="307" r:id="rId54"/>
  </p:sldIdLst>
  <p:sldSz cx="9144000" cy="6858000" type="screen4x3"/>
  <p:notesSz cx="7010400" cy="9296400"/>
  <p:defaultTextStyle>
    <a:defPPr>
      <a:defRPr lang="en-US"/>
    </a:defPPr>
    <a:lvl1pPr algn="l" rtl="0" eaLnBrk="0" fontAlgn="base" hangingPunct="0">
      <a:spcBef>
        <a:spcPct val="0"/>
      </a:spcBef>
      <a:spcAft>
        <a:spcPct val="0"/>
      </a:spcAft>
      <a:defRPr sz="2800" kern="1200">
        <a:solidFill>
          <a:schemeClr val="bg2"/>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bg2"/>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bg2"/>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bg2"/>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bg2"/>
        </a:solidFill>
        <a:latin typeface="Arial" pitchFamily="34" charset="0"/>
        <a:ea typeface="+mn-ea"/>
        <a:cs typeface="+mn-cs"/>
      </a:defRPr>
    </a:lvl5pPr>
    <a:lvl6pPr marL="2286000" algn="l" defTabSz="914400" rtl="0" eaLnBrk="1" latinLnBrk="0" hangingPunct="1">
      <a:defRPr sz="2800" kern="1200">
        <a:solidFill>
          <a:schemeClr val="bg2"/>
        </a:solidFill>
        <a:latin typeface="Arial" pitchFamily="34" charset="0"/>
        <a:ea typeface="+mn-ea"/>
        <a:cs typeface="+mn-cs"/>
      </a:defRPr>
    </a:lvl6pPr>
    <a:lvl7pPr marL="2743200" algn="l" defTabSz="914400" rtl="0" eaLnBrk="1" latinLnBrk="0" hangingPunct="1">
      <a:defRPr sz="2800" kern="1200">
        <a:solidFill>
          <a:schemeClr val="bg2"/>
        </a:solidFill>
        <a:latin typeface="Arial" pitchFamily="34" charset="0"/>
        <a:ea typeface="+mn-ea"/>
        <a:cs typeface="+mn-cs"/>
      </a:defRPr>
    </a:lvl7pPr>
    <a:lvl8pPr marL="3200400" algn="l" defTabSz="914400" rtl="0" eaLnBrk="1" latinLnBrk="0" hangingPunct="1">
      <a:defRPr sz="2800" kern="1200">
        <a:solidFill>
          <a:schemeClr val="bg2"/>
        </a:solidFill>
        <a:latin typeface="Arial" pitchFamily="34" charset="0"/>
        <a:ea typeface="+mn-ea"/>
        <a:cs typeface="+mn-cs"/>
      </a:defRPr>
    </a:lvl8pPr>
    <a:lvl9pPr marL="3657600" algn="l" defTabSz="914400" rtl="0" eaLnBrk="1" latinLnBrk="0" hangingPunct="1">
      <a:defRPr sz="2800" kern="1200">
        <a:solidFill>
          <a:schemeClr val="bg2"/>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CCE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279" autoAdjust="0"/>
  </p:normalViewPr>
  <p:slideViewPr>
    <p:cSldViewPr>
      <p:cViewPr varScale="1">
        <p:scale>
          <a:sx n="53" d="100"/>
          <a:sy n="53" d="100"/>
        </p:scale>
        <p:origin x="-177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1"/>
            <a:ext cx="3039463" cy="465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137" tIns="44069" rIns="88137" bIns="44069" numCol="1" anchor="t" anchorCtr="0" compatLnSpc="1">
            <a:prstTxWarp prst="textNoShape">
              <a:avLst/>
            </a:prstTxWarp>
          </a:bodyPr>
          <a:lstStyle>
            <a:lvl1pPr defTabSz="881161" eaLnBrk="1" hangingPunct="1">
              <a:defRPr sz="1100" smtClean="0">
                <a:solidFill>
                  <a:schemeClr val="tx1"/>
                </a:solidFill>
              </a:defRPr>
            </a:lvl1pPr>
          </a:lstStyle>
          <a:p>
            <a:pPr>
              <a:defRPr/>
            </a:pPr>
            <a:endParaRPr lang="en-US" altLang="en-US"/>
          </a:p>
        </p:txBody>
      </p:sp>
      <p:sp>
        <p:nvSpPr>
          <p:cNvPr id="97283" name="Rectangle 3"/>
          <p:cNvSpPr>
            <a:spLocks noGrp="1" noChangeArrowheads="1"/>
          </p:cNvSpPr>
          <p:nvPr>
            <p:ph type="dt" sz="quarter" idx="1"/>
          </p:nvPr>
        </p:nvSpPr>
        <p:spPr bwMode="auto">
          <a:xfrm>
            <a:off x="3970938" y="1"/>
            <a:ext cx="3037840" cy="465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137" tIns="44069" rIns="88137" bIns="44069" numCol="1" anchor="t" anchorCtr="0" compatLnSpc="1">
            <a:prstTxWarp prst="textNoShape">
              <a:avLst/>
            </a:prstTxWarp>
          </a:bodyPr>
          <a:lstStyle>
            <a:lvl1pPr algn="r" defTabSz="881161" eaLnBrk="1" hangingPunct="1">
              <a:defRPr sz="1100" smtClean="0">
                <a:solidFill>
                  <a:schemeClr val="tx1"/>
                </a:solidFill>
              </a:defRPr>
            </a:lvl1pPr>
          </a:lstStyle>
          <a:p>
            <a:pPr>
              <a:defRPr/>
            </a:pPr>
            <a:endParaRPr lang="en-US" altLang="en-US"/>
          </a:p>
        </p:txBody>
      </p:sp>
      <p:sp>
        <p:nvSpPr>
          <p:cNvPr id="97284" name="Rectangle 4"/>
          <p:cNvSpPr>
            <a:spLocks noGrp="1" noChangeArrowheads="1"/>
          </p:cNvSpPr>
          <p:nvPr>
            <p:ph type="ftr" sz="quarter" idx="2"/>
          </p:nvPr>
        </p:nvSpPr>
        <p:spPr bwMode="auto">
          <a:xfrm>
            <a:off x="0" y="8829139"/>
            <a:ext cx="3039463" cy="465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137" tIns="44069" rIns="88137" bIns="44069" numCol="1" anchor="b" anchorCtr="0" compatLnSpc="1">
            <a:prstTxWarp prst="textNoShape">
              <a:avLst/>
            </a:prstTxWarp>
          </a:bodyPr>
          <a:lstStyle>
            <a:lvl1pPr defTabSz="881161" eaLnBrk="1" hangingPunct="1">
              <a:defRPr sz="1100" smtClean="0">
                <a:solidFill>
                  <a:schemeClr val="tx1"/>
                </a:solidFill>
              </a:defRPr>
            </a:lvl1pPr>
          </a:lstStyle>
          <a:p>
            <a:pPr>
              <a:defRPr/>
            </a:pPr>
            <a:endParaRPr lang="en-US" altLang="en-US"/>
          </a:p>
        </p:txBody>
      </p:sp>
      <p:sp>
        <p:nvSpPr>
          <p:cNvPr id="97285" name="Rectangle 5"/>
          <p:cNvSpPr>
            <a:spLocks noGrp="1" noChangeArrowheads="1"/>
          </p:cNvSpPr>
          <p:nvPr>
            <p:ph type="sldNum" sz="quarter" idx="3"/>
          </p:nvPr>
        </p:nvSpPr>
        <p:spPr bwMode="auto">
          <a:xfrm>
            <a:off x="3970938" y="8829139"/>
            <a:ext cx="3037840" cy="465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137" tIns="44069" rIns="88137" bIns="44069" numCol="1" anchor="b" anchorCtr="0" compatLnSpc="1">
            <a:prstTxWarp prst="textNoShape">
              <a:avLst/>
            </a:prstTxWarp>
          </a:bodyPr>
          <a:lstStyle>
            <a:lvl1pPr algn="r" defTabSz="881161" eaLnBrk="1" hangingPunct="1">
              <a:defRPr sz="1100" smtClean="0">
                <a:solidFill>
                  <a:schemeClr val="tx1"/>
                </a:solidFill>
              </a:defRPr>
            </a:lvl1pPr>
          </a:lstStyle>
          <a:p>
            <a:pPr>
              <a:defRPr/>
            </a:pPr>
            <a:fld id="{E688162F-FFB0-4005-B3DA-2C2391C08FB7}" type="slidenum">
              <a:rPr lang="en-US" altLang="en-US"/>
              <a:pPr>
                <a:defRPr/>
              </a:pPr>
              <a:t>‹#›</a:t>
            </a:fld>
            <a:endParaRPr lang="en-US" altLang="en-US"/>
          </a:p>
        </p:txBody>
      </p:sp>
    </p:spTree>
    <p:extLst>
      <p:ext uri="{BB962C8B-B14F-4D97-AF65-F5344CB8AC3E}">
        <p14:creationId xmlns:p14="http://schemas.microsoft.com/office/powerpoint/2010/main" val="4029531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1"/>
            <a:ext cx="3039463" cy="465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0" tIns="46585" rIns="93170" bIns="46585" numCol="1" anchor="t" anchorCtr="0" compatLnSpc="1">
            <a:prstTxWarp prst="textNoShape">
              <a:avLst/>
            </a:prstTxWarp>
          </a:bodyPr>
          <a:lstStyle>
            <a:lvl1pPr defTabSz="931560" eaLnBrk="1" hangingPunct="1">
              <a:defRPr sz="1200" smtClean="0">
                <a:solidFill>
                  <a:schemeClr val="tx1"/>
                </a:solidFill>
              </a:defRPr>
            </a:lvl1pPr>
          </a:lstStyle>
          <a:p>
            <a:pPr>
              <a:defRPr/>
            </a:pPr>
            <a:endParaRPr lang="en-US" altLang="en-US"/>
          </a:p>
        </p:txBody>
      </p:sp>
      <p:sp>
        <p:nvSpPr>
          <p:cNvPr id="87043" name="Rectangle 3"/>
          <p:cNvSpPr>
            <a:spLocks noGrp="1" noChangeArrowheads="1"/>
          </p:cNvSpPr>
          <p:nvPr>
            <p:ph type="dt" idx="1"/>
          </p:nvPr>
        </p:nvSpPr>
        <p:spPr bwMode="auto">
          <a:xfrm>
            <a:off x="3970938" y="1"/>
            <a:ext cx="3037840" cy="465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0" tIns="46585" rIns="93170" bIns="46585" numCol="1" anchor="t" anchorCtr="0" compatLnSpc="1">
            <a:prstTxWarp prst="textNoShape">
              <a:avLst/>
            </a:prstTxWarp>
          </a:bodyPr>
          <a:lstStyle>
            <a:lvl1pPr algn="r" defTabSz="931560" eaLnBrk="1" hangingPunct="1">
              <a:defRPr sz="1200" smtClean="0">
                <a:solidFill>
                  <a:schemeClr val="tx1"/>
                </a:solidFill>
              </a:defRPr>
            </a:lvl1pPr>
          </a:lstStyle>
          <a:p>
            <a:pPr>
              <a:defRPr/>
            </a:pPr>
            <a:endParaRPr lang="en-US" altLang="en-US"/>
          </a:p>
        </p:txBody>
      </p:sp>
      <p:sp>
        <p:nvSpPr>
          <p:cNvPr id="60420" name="Rectangle 4"/>
          <p:cNvSpPr>
            <a:spLocks noGrp="1" noRot="1" noChangeAspect="1" noChangeArrowheads="1" noTextEdit="1"/>
          </p:cNvSpPr>
          <p:nvPr>
            <p:ph type="sldImg" idx="2"/>
          </p:nvPr>
        </p:nvSpPr>
        <p:spPr bwMode="auto">
          <a:xfrm>
            <a:off x="1181100" y="696913"/>
            <a:ext cx="4648200" cy="34877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7045" name="Rectangle 5"/>
          <p:cNvSpPr>
            <a:spLocks noGrp="1" noChangeArrowheads="1"/>
          </p:cNvSpPr>
          <p:nvPr>
            <p:ph type="body" sz="quarter" idx="3"/>
          </p:nvPr>
        </p:nvSpPr>
        <p:spPr bwMode="auto">
          <a:xfrm>
            <a:off x="701040" y="4415384"/>
            <a:ext cx="5608320" cy="4184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0" tIns="46585" rIns="93170" bIns="46585"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87046" name="Rectangle 6"/>
          <p:cNvSpPr>
            <a:spLocks noGrp="1" noChangeArrowheads="1"/>
          </p:cNvSpPr>
          <p:nvPr>
            <p:ph type="ftr" sz="quarter" idx="4"/>
          </p:nvPr>
        </p:nvSpPr>
        <p:spPr bwMode="auto">
          <a:xfrm>
            <a:off x="0" y="8829139"/>
            <a:ext cx="3039463" cy="465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0" tIns="46585" rIns="93170" bIns="46585" numCol="1" anchor="b" anchorCtr="0" compatLnSpc="1">
            <a:prstTxWarp prst="textNoShape">
              <a:avLst/>
            </a:prstTxWarp>
          </a:bodyPr>
          <a:lstStyle>
            <a:lvl1pPr defTabSz="931560" eaLnBrk="1" hangingPunct="1">
              <a:defRPr sz="1200" smtClean="0">
                <a:solidFill>
                  <a:schemeClr val="tx1"/>
                </a:solidFill>
              </a:defRPr>
            </a:lvl1pPr>
          </a:lstStyle>
          <a:p>
            <a:pPr>
              <a:defRPr/>
            </a:pPr>
            <a:endParaRPr lang="en-US" altLang="en-US"/>
          </a:p>
        </p:txBody>
      </p:sp>
      <p:sp>
        <p:nvSpPr>
          <p:cNvPr id="87047" name="Rectangle 7"/>
          <p:cNvSpPr>
            <a:spLocks noGrp="1" noChangeArrowheads="1"/>
          </p:cNvSpPr>
          <p:nvPr>
            <p:ph type="sldNum" sz="quarter" idx="5"/>
          </p:nvPr>
        </p:nvSpPr>
        <p:spPr bwMode="auto">
          <a:xfrm>
            <a:off x="3970938" y="8829139"/>
            <a:ext cx="3037840" cy="465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0" tIns="46585" rIns="93170" bIns="46585" numCol="1" anchor="b" anchorCtr="0" compatLnSpc="1">
            <a:prstTxWarp prst="textNoShape">
              <a:avLst/>
            </a:prstTxWarp>
          </a:bodyPr>
          <a:lstStyle>
            <a:lvl1pPr algn="r" defTabSz="931560" eaLnBrk="1" hangingPunct="1">
              <a:defRPr sz="1200" smtClean="0">
                <a:solidFill>
                  <a:schemeClr val="tx1"/>
                </a:solidFill>
              </a:defRPr>
            </a:lvl1pPr>
          </a:lstStyle>
          <a:p>
            <a:pPr>
              <a:defRPr/>
            </a:pPr>
            <a:fld id="{4C5A6589-E86F-4B42-9E17-E682006C57E9}" type="slidenum">
              <a:rPr lang="en-US" altLang="en-US"/>
              <a:pPr>
                <a:defRPr/>
              </a:pPr>
              <a:t>‹#›</a:t>
            </a:fld>
            <a:endParaRPr lang="en-US" altLang="en-US"/>
          </a:p>
        </p:txBody>
      </p:sp>
    </p:spTree>
    <p:extLst>
      <p:ext uri="{BB962C8B-B14F-4D97-AF65-F5344CB8AC3E}">
        <p14:creationId xmlns:p14="http://schemas.microsoft.com/office/powerpoint/2010/main" val="13474776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Should assign how many parallels are found between Jesus and Joseph.</a:t>
            </a:r>
          </a:p>
          <a:p>
            <a:r>
              <a:rPr lang="en-US" dirty="0" smtClean="0"/>
              <a:t>Would rule over brothers</a:t>
            </a:r>
          </a:p>
          <a:p>
            <a:pPr defTabSz="936437">
              <a:defRPr/>
            </a:pPr>
            <a:r>
              <a:rPr lang="en-US" dirty="0" smtClean="0"/>
              <a:t>Hated by brothers.</a:t>
            </a:r>
          </a:p>
          <a:p>
            <a:r>
              <a:rPr lang="en-US" dirty="0" smtClean="0"/>
              <a:t>Was sent by Father</a:t>
            </a:r>
            <a:r>
              <a:rPr lang="en-US" baseline="0" dirty="0" smtClean="0"/>
              <a:t> (cf. Gen. 37:13, 14; Jn. 12:49; 14:24)</a:t>
            </a:r>
            <a:endParaRPr lang="en-US" dirty="0" smtClean="0"/>
          </a:p>
          <a:p>
            <a:r>
              <a:rPr lang="en-US" dirty="0" smtClean="0"/>
              <a:t>Stripped of his cloths (Gen. 37:23; Matt. 27:27-31)</a:t>
            </a:r>
          </a:p>
          <a:p>
            <a:r>
              <a:rPr lang="en-US" dirty="0" smtClean="0"/>
              <a:t>Cast into a pit/grave</a:t>
            </a:r>
            <a:r>
              <a:rPr lang="en-US" baseline="0" dirty="0" smtClean="0"/>
              <a:t> (Gen. 37:24; Matt. 27:58-60)</a:t>
            </a:r>
          </a:p>
          <a:p>
            <a:r>
              <a:rPr lang="en-US" baseline="0" dirty="0" smtClean="0"/>
              <a:t>Sold for pieces of silver (Gen. 37:28; Matt. 27:9).</a:t>
            </a:r>
          </a:p>
          <a:p>
            <a:r>
              <a:rPr lang="en-US" baseline="0" dirty="0" smtClean="0"/>
              <a:t>Was framed for something that He was not (Matt. 26:60, 61; Mk. 14:57, 58; cf. Jn. 2:19-21)</a:t>
            </a:r>
          </a:p>
          <a:p>
            <a:r>
              <a:rPr lang="en-US" baseline="0" dirty="0" smtClean="0"/>
              <a:t>Is second in command (Gen. 41:40; 1 Cor. 11:3; Matt. 28:18).</a:t>
            </a:r>
          </a:p>
          <a:p>
            <a:r>
              <a:rPr lang="en-US" baseline="0" dirty="0" smtClean="0"/>
              <a:t>30 years old (Gen. 41:46; Lk. 3:23)</a:t>
            </a:r>
          </a:p>
          <a:p>
            <a:r>
              <a:rPr lang="en-US" baseline="0" dirty="0" smtClean="0"/>
              <a:t>Sent to preserve life (Gen. </a:t>
            </a:r>
            <a:r>
              <a:rPr lang="en-US" baseline="0" smtClean="0"/>
              <a:t>45:5, 6; 50:17-21; </a:t>
            </a:r>
            <a:r>
              <a:rPr lang="en-US" baseline="0" dirty="0" smtClean="0"/>
              <a:t>Gal. 1:4; Titus 2:14; 1 Pet. 3:18).</a:t>
            </a:r>
            <a:endParaRPr lang="en-US" dirty="0"/>
          </a:p>
        </p:txBody>
      </p:sp>
      <p:sp>
        <p:nvSpPr>
          <p:cNvPr id="4" name="Slide Number Placeholder 3"/>
          <p:cNvSpPr>
            <a:spLocks noGrp="1"/>
          </p:cNvSpPr>
          <p:nvPr>
            <p:ph type="sldNum" sz="quarter" idx="10"/>
          </p:nvPr>
        </p:nvSpPr>
        <p:spPr/>
        <p:txBody>
          <a:bodyPr/>
          <a:lstStyle/>
          <a:p>
            <a:pPr>
              <a:defRPr/>
            </a:pPr>
            <a:fld id="{4C5A6589-E86F-4B42-9E17-E682006C57E9}" type="slidenum">
              <a:rPr lang="en-US" altLang="en-US" smtClean="0"/>
              <a:pPr>
                <a:defRPr/>
              </a:pPr>
              <a:t>17</a:t>
            </a:fld>
            <a:endParaRPr lang="en-US" altLang="en-US"/>
          </a:p>
        </p:txBody>
      </p:sp>
    </p:spTree>
    <p:extLst>
      <p:ext uri="{BB962C8B-B14F-4D97-AF65-F5344CB8AC3E}">
        <p14:creationId xmlns:p14="http://schemas.microsoft.com/office/powerpoint/2010/main" val="1763004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31560">
              <a:defRPr sz="2900">
                <a:solidFill>
                  <a:schemeClr val="bg2"/>
                </a:solidFill>
                <a:latin typeface="Arial" pitchFamily="34" charset="0"/>
              </a:defRPr>
            </a:lvl1pPr>
            <a:lvl2pPr marL="760855" indent="-292637" defTabSz="931560">
              <a:defRPr sz="2900">
                <a:solidFill>
                  <a:schemeClr val="bg2"/>
                </a:solidFill>
                <a:latin typeface="Arial" pitchFamily="34" charset="0"/>
              </a:defRPr>
            </a:lvl2pPr>
            <a:lvl3pPr marL="1170546" indent="-234109" defTabSz="931560">
              <a:defRPr sz="2900">
                <a:solidFill>
                  <a:schemeClr val="bg2"/>
                </a:solidFill>
                <a:latin typeface="Arial" pitchFamily="34" charset="0"/>
              </a:defRPr>
            </a:lvl3pPr>
            <a:lvl4pPr marL="1638765" indent="-234109" defTabSz="931560">
              <a:defRPr sz="2900">
                <a:solidFill>
                  <a:schemeClr val="bg2"/>
                </a:solidFill>
                <a:latin typeface="Arial" pitchFamily="34" charset="0"/>
              </a:defRPr>
            </a:lvl4pPr>
            <a:lvl5pPr marL="2106983" indent="-234109" defTabSz="931560">
              <a:defRPr sz="2900">
                <a:solidFill>
                  <a:schemeClr val="bg2"/>
                </a:solidFill>
                <a:latin typeface="Arial" pitchFamily="34" charset="0"/>
              </a:defRPr>
            </a:lvl5pPr>
            <a:lvl6pPr marL="2575202" indent="-234109" defTabSz="931560" eaLnBrk="0" fontAlgn="base" hangingPunct="0">
              <a:spcBef>
                <a:spcPct val="0"/>
              </a:spcBef>
              <a:spcAft>
                <a:spcPct val="0"/>
              </a:spcAft>
              <a:defRPr sz="2900">
                <a:solidFill>
                  <a:schemeClr val="bg2"/>
                </a:solidFill>
                <a:latin typeface="Arial" pitchFamily="34" charset="0"/>
              </a:defRPr>
            </a:lvl6pPr>
            <a:lvl7pPr marL="3043420" indent="-234109" defTabSz="931560" eaLnBrk="0" fontAlgn="base" hangingPunct="0">
              <a:spcBef>
                <a:spcPct val="0"/>
              </a:spcBef>
              <a:spcAft>
                <a:spcPct val="0"/>
              </a:spcAft>
              <a:defRPr sz="2900">
                <a:solidFill>
                  <a:schemeClr val="bg2"/>
                </a:solidFill>
                <a:latin typeface="Arial" pitchFamily="34" charset="0"/>
              </a:defRPr>
            </a:lvl7pPr>
            <a:lvl8pPr marL="3511639" indent="-234109" defTabSz="931560" eaLnBrk="0" fontAlgn="base" hangingPunct="0">
              <a:spcBef>
                <a:spcPct val="0"/>
              </a:spcBef>
              <a:spcAft>
                <a:spcPct val="0"/>
              </a:spcAft>
              <a:defRPr sz="2900">
                <a:solidFill>
                  <a:schemeClr val="bg2"/>
                </a:solidFill>
                <a:latin typeface="Arial" pitchFamily="34" charset="0"/>
              </a:defRPr>
            </a:lvl8pPr>
            <a:lvl9pPr marL="3979857" indent="-234109" defTabSz="931560" eaLnBrk="0" fontAlgn="base" hangingPunct="0">
              <a:spcBef>
                <a:spcPct val="0"/>
              </a:spcBef>
              <a:spcAft>
                <a:spcPct val="0"/>
              </a:spcAft>
              <a:defRPr sz="2900">
                <a:solidFill>
                  <a:schemeClr val="bg2"/>
                </a:solidFill>
                <a:latin typeface="Arial" pitchFamily="34" charset="0"/>
              </a:defRPr>
            </a:lvl9pPr>
          </a:lstStyle>
          <a:p>
            <a:fld id="{B1C9DA8B-AB20-4FA5-859A-B5653D2BCDEA}" type="slidenum">
              <a:rPr lang="en-US" altLang="en-US" sz="1200">
                <a:solidFill>
                  <a:schemeClr val="tx1"/>
                </a:solidFill>
              </a:rPr>
              <a:pPr/>
              <a:t>44</a:t>
            </a:fld>
            <a:endParaRPr lang="en-US" altLang="en-US" sz="1200">
              <a:solidFill>
                <a:schemeClr val="tx1"/>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altLang="en-US" smtClean="0"/>
              <a:t>Joseph would now have riches, honor, a wife and children. . .why remember the pain of his youth? Everything was going fine until he recognized his brothers in Egypt.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5"/>
          <p:cNvGrpSpPr>
            <a:grpSpLocks/>
          </p:cNvGrpSpPr>
          <p:nvPr/>
        </p:nvGrpSpPr>
        <p:grpSpPr bwMode="auto">
          <a:xfrm>
            <a:off x="177800" y="152400"/>
            <a:ext cx="508000" cy="469900"/>
            <a:chOff x="112" y="96"/>
            <a:chExt cx="320" cy="296"/>
          </a:xfrm>
        </p:grpSpPr>
        <p:sp>
          <p:nvSpPr>
            <p:cNvPr id="5" name="Oval 6"/>
            <p:cNvSpPr>
              <a:spLocks noChangeArrowheads="1"/>
            </p:cNvSpPr>
            <p:nvPr/>
          </p:nvSpPr>
          <p:spPr bwMode="auto">
            <a:xfrm>
              <a:off x="112" y="96"/>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6" name="Freeform 7"/>
            <p:cNvSpPr>
              <a:spLocks/>
            </p:cNvSpPr>
            <p:nvPr/>
          </p:nvSpPr>
          <p:spPr bwMode="auto">
            <a:xfrm>
              <a:off x="268" y="101"/>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 name="Freeform 8"/>
            <p:cNvSpPr>
              <a:spLocks/>
            </p:cNvSpPr>
            <p:nvPr/>
          </p:nvSpPr>
          <p:spPr bwMode="auto">
            <a:xfrm>
              <a:off x="120" y="233"/>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8" name="Group 9"/>
          <p:cNvGrpSpPr>
            <a:grpSpLocks/>
          </p:cNvGrpSpPr>
          <p:nvPr/>
        </p:nvGrpSpPr>
        <p:grpSpPr bwMode="auto">
          <a:xfrm>
            <a:off x="2895600" y="101600"/>
            <a:ext cx="508000" cy="469900"/>
            <a:chOff x="1824" y="64"/>
            <a:chExt cx="320" cy="296"/>
          </a:xfrm>
        </p:grpSpPr>
        <p:sp>
          <p:nvSpPr>
            <p:cNvPr id="9" name="Oval 10"/>
            <p:cNvSpPr>
              <a:spLocks noChangeArrowheads="1"/>
            </p:cNvSpPr>
            <p:nvPr/>
          </p:nvSpPr>
          <p:spPr bwMode="auto">
            <a:xfrm>
              <a:off x="1824" y="64"/>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0" name="Freeform 11"/>
            <p:cNvSpPr>
              <a:spLocks/>
            </p:cNvSpPr>
            <p:nvPr/>
          </p:nvSpPr>
          <p:spPr bwMode="auto">
            <a:xfrm>
              <a:off x="1980" y="69"/>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 name="Freeform 12"/>
            <p:cNvSpPr>
              <a:spLocks/>
            </p:cNvSpPr>
            <p:nvPr/>
          </p:nvSpPr>
          <p:spPr bwMode="auto">
            <a:xfrm>
              <a:off x="1832" y="201"/>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2" name="Group 13"/>
          <p:cNvGrpSpPr>
            <a:grpSpLocks/>
          </p:cNvGrpSpPr>
          <p:nvPr/>
        </p:nvGrpSpPr>
        <p:grpSpPr bwMode="auto">
          <a:xfrm>
            <a:off x="88900" y="6299200"/>
            <a:ext cx="508000" cy="469900"/>
            <a:chOff x="56" y="3968"/>
            <a:chExt cx="320" cy="296"/>
          </a:xfrm>
        </p:grpSpPr>
        <p:sp>
          <p:nvSpPr>
            <p:cNvPr id="13" name="Oval 14"/>
            <p:cNvSpPr>
              <a:spLocks noChangeArrowheads="1"/>
            </p:cNvSpPr>
            <p:nvPr/>
          </p:nvSpPr>
          <p:spPr bwMode="auto">
            <a:xfrm>
              <a:off x="56" y="3968"/>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4" name="Freeform 15"/>
            <p:cNvSpPr>
              <a:spLocks/>
            </p:cNvSpPr>
            <p:nvPr/>
          </p:nvSpPr>
          <p:spPr bwMode="auto">
            <a:xfrm>
              <a:off x="212" y="3973"/>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5" name="Freeform 16"/>
            <p:cNvSpPr>
              <a:spLocks/>
            </p:cNvSpPr>
            <p:nvPr/>
          </p:nvSpPr>
          <p:spPr bwMode="auto">
            <a:xfrm>
              <a:off x="64" y="4105"/>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6" name="Group 17"/>
          <p:cNvGrpSpPr>
            <a:grpSpLocks/>
          </p:cNvGrpSpPr>
          <p:nvPr/>
        </p:nvGrpSpPr>
        <p:grpSpPr bwMode="auto">
          <a:xfrm>
            <a:off x="8483600" y="139700"/>
            <a:ext cx="508000" cy="469900"/>
            <a:chOff x="5344" y="88"/>
            <a:chExt cx="320" cy="296"/>
          </a:xfrm>
        </p:grpSpPr>
        <p:sp>
          <p:nvSpPr>
            <p:cNvPr id="17" name="Oval 18"/>
            <p:cNvSpPr>
              <a:spLocks noChangeArrowheads="1"/>
            </p:cNvSpPr>
            <p:nvPr/>
          </p:nvSpPr>
          <p:spPr bwMode="auto">
            <a:xfrm>
              <a:off x="5344" y="88"/>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8" name="Freeform 19"/>
            <p:cNvSpPr>
              <a:spLocks/>
            </p:cNvSpPr>
            <p:nvPr/>
          </p:nvSpPr>
          <p:spPr bwMode="auto">
            <a:xfrm>
              <a:off x="5500" y="93"/>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9" name="Freeform 20"/>
            <p:cNvSpPr>
              <a:spLocks/>
            </p:cNvSpPr>
            <p:nvPr/>
          </p:nvSpPr>
          <p:spPr bwMode="auto">
            <a:xfrm>
              <a:off x="5352" y="225"/>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0" name="Group 21"/>
          <p:cNvGrpSpPr>
            <a:grpSpLocks/>
          </p:cNvGrpSpPr>
          <p:nvPr/>
        </p:nvGrpSpPr>
        <p:grpSpPr bwMode="auto">
          <a:xfrm>
            <a:off x="8585200" y="6324600"/>
            <a:ext cx="508000" cy="469900"/>
            <a:chOff x="5408" y="3984"/>
            <a:chExt cx="320" cy="296"/>
          </a:xfrm>
        </p:grpSpPr>
        <p:sp>
          <p:nvSpPr>
            <p:cNvPr id="21" name="Oval 22"/>
            <p:cNvSpPr>
              <a:spLocks noChangeArrowheads="1"/>
            </p:cNvSpPr>
            <p:nvPr/>
          </p:nvSpPr>
          <p:spPr bwMode="auto">
            <a:xfrm>
              <a:off x="5408" y="3984"/>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22" name="Freeform 23"/>
            <p:cNvSpPr>
              <a:spLocks/>
            </p:cNvSpPr>
            <p:nvPr/>
          </p:nvSpPr>
          <p:spPr bwMode="auto">
            <a:xfrm>
              <a:off x="5564" y="3989"/>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3" name="Freeform 24"/>
            <p:cNvSpPr>
              <a:spLocks/>
            </p:cNvSpPr>
            <p:nvPr/>
          </p:nvSpPr>
          <p:spPr bwMode="auto">
            <a:xfrm>
              <a:off x="5416" y="4121"/>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4" name="Group 25"/>
          <p:cNvGrpSpPr>
            <a:grpSpLocks/>
          </p:cNvGrpSpPr>
          <p:nvPr/>
        </p:nvGrpSpPr>
        <p:grpSpPr bwMode="auto">
          <a:xfrm>
            <a:off x="5626100" y="114300"/>
            <a:ext cx="508000" cy="469900"/>
            <a:chOff x="3544" y="72"/>
            <a:chExt cx="320" cy="296"/>
          </a:xfrm>
        </p:grpSpPr>
        <p:sp>
          <p:nvSpPr>
            <p:cNvPr id="25" name="Oval 26"/>
            <p:cNvSpPr>
              <a:spLocks noChangeArrowheads="1"/>
            </p:cNvSpPr>
            <p:nvPr/>
          </p:nvSpPr>
          <p:spPr bwMode="auto">
            <a:xfrm>
              <a:off x="3544" y="72"/>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26" name="Freeform 27"/>
            <p:cNvSpPr>
              <a:spLocks/>
            </p:cNvSpPr>
            <p:nvPr/>
          </p:nvSpPr>
          <p:spPr bwMode="auto">
            <a:xfrm>
              <a:off x="3700" y="77"/>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 name="Freeform 28"/>
            <p:cNvSpPr>
              <a:spLocks/>
            </p:cNvSpPr>
            <p:nvPr/>
          </p:nvSpPr>
          <p:spPr bwMode="auto">
            <a:xfrm>
              <a:off x="3552" y="209"/>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8" name="Group 29"/>
          <p:cNvGrpSpPr>
            <a:grpSpLocks/>
          </p:cNvGrpSpPr>
          <p:nvPr/>
        </p:nvGrpSpPr>
        <p:grpSpPr bwMode="auto">
          <a:xfrm>
            <a:off x="88900" y="3200400"/>
            <a:ext cx="508000" cy="469900"/>
            <a:chOff x="56" y="2016"/>
            <a:chExt cx="320" cy="296"/>
          </a:xfrm>
        </p:grpSpPr>
        <p:sp>
          <p:nvSpPr>
            <p:cNvPr id="29" name="Oval 30"/>
            <p:cNvSpPr>
              <a:spLocks noChangeArrowheads="1"/>
            </p:cNvSpPr>
            <p:nvPr/>
          </p:nvSpPr>
          <p:spPr bwMode="auto">
            <a:xfrm>
              <a:off x="56" y="2016"/>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30" name="Freeform 31"/>
            <p:cNvSpPr>
              <a:spLocks/>
            </p:cNvSpPr>
            <p:nvPr/>
          </p:nvSpPr>
          <p:spPr bwMode="auto">
            <a:xfrm>
              <a:off x="212" y="2021"/>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1" name="Freeform 32"/>
            <p:cNvSpPr>
              <a:spLocks/>
            </p:cNvSpPr>
            <p:nvPr/>
          </p:nvSpPr>
          <p:spPr bwMode="auto">
            <a:xfrm>
              <a:off x="64" y="2153"/>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32" name="Group 33"/>
          <p:cNvGrpSpPr>
            <a:grpSpLocks/>
          </p:cNvGrpSpPr>
          <p:nvPr/>
        </p:nvGrpSpPr>
        <p:grpSpPr bwMode="auto">
          <a:xfrm>
            <a:off x="8559800" y="3327400"/>
            <a:ext cx="508000" cy="469900"/>
            <a:chOff x="5392" y="2096"/>
            <a:chExt cx="320" cy="296"/>
          </a:xfrm>
        </p:grpSpPr>
        <p:sp>
          <p:nvSpPr>
            <p:cNvPr id="33" name="Oval 34"/>
            <p:cNvSpPr>
              <a:spLocks noChangeArrowheads="1"/>
            </p:cNvSpPr>
            <p:nvPr/>
          </p:nvSpPr>
          <p:spPr bwMode="auto">
            <a:xfrm>
              <a:off x="5392" y="2096"/>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34" name="Freeform 35"/>
            <p:cNvSpPr>
              <a:spLocks/>
            </p:cNvSpPr>
            <p:nvPr/>
          </p:nvSpPr>
          <p:spPr bwMode="auto">
            <a:xfrm>
              <a:off x="5548" y="2101"/>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5" name="Freeform 36"/>
            <p:cNvSpPr>
              <a:spLocks/>
            </p:cNvSpPr>
            <p:nvPr/>
          </p:nvSpPr>
          <p:spPr bwMode="auto">
            <a:xfrm>
              <a:off x="5400" y="2233"/>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11301" name="Rectangle 37"/>
          <p:cNvSpPr>
            <a:spLocks noGrp="1" noChangeArrowheads="1"/>
          </p:cNvSpPr>
          <p:nvPr>
            <p:ph type="ctrTitle" sz="quarter"/>
          </p:nvPr>
        </p:nvSpPr>
        <p:spPr>
          <a:xfrm>
            <a:off x="685800" y="2286000"/>
            <a:ext cx="7772400" cy="11430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effectLst>
                  <a:outerShdw blurRad="38100" dist="38100" dir="2700000" algn="tl">
                    <a:srgbClr val="000000"/>
                  </a:outerShdw>
                </a:effectLst>
              </a:defRPr>
            </a:lvl1pPr>
          </a:lstStyle>
          <a:p>
            <a:pPr lvl="0"/>
            <a:r>
              <a:rPr lang="en-US" altLang="en-US" noProof="0" smtClean="0"/>
              <a:t>Click to edit Master title style</a:t>
            </a:r>
          </a:p>
        </p:txBody>
      </p:sp>
      <p:sp>
        <p:nvSpPr>
          <p:cNvPr id="11302" name="Rectangle 38"/>
          <p:cNvSpPr>
            <a:spLocks noGrp="1" noChangeArrowheads="1"/>
          </p:cNvSpPr>
          <p:nvPr>
            <p:ph type="subTitle" sz="quarter" idx="1"/>
          </p:nvPr>
        </p:nvSpPr>
        <p:spPr>
          <a:xfrm>
            <a:off x="1371600" y="3886200"/>
            <a:ext cx="6400800" cy="17526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effectLst>
                  <a:outerShdw blurRad="38100" dist="38100" dir="2700000" algn="tl">
                    <a:srgbClr val="000000"/>
                  </a:outerShdw>
                </a:effectLst>
              </a:defRPr>
            </a:lvl1pPr>
          </a:lstStyle>
          <a:p>
            <a:pPr lvl="0"/>
            <a:r>
              <a:rPr lang="en-US" altLang="en-US" noProof="0" smtClean="0"/>
              <a:t>Click to edit Master subtitle style</a:t>
            </a:r>
          </a:p>
        </p:txBody>
      </p:sp>
      <p:sp>
        <p:nvSpPr>
          <p:cNvPr id="36" name="Rectangle 2"/>
          <p:cNvSpPr>
            <a:spLocks noGrp="1" noChangeArrowheads="1"/>
          </p:cNvSpPr>
          <p:nvPr>
            <p:ph type="dt" sz="quarter" idx="10"/>
          </p:nvPr>
        </p:nvSpPr>
        <p:spPr>
          <a:xfrm>
            <a:off x="711200" y="6264275"/>
            <a:ext cx="2463800" cy="544513"/>
          </a:xfrm>
        </p:spPr>
        <p:txBody>
          <a:bodyPr/>
          <a:lstStyle>
            <a:lvl1pPr>
              <a:defRPr smtClean="0"/>
            </a:lvl1pPr>
          </a:lstStyle>
          <a:p>
            <a:pPr>
              <a:defRPr/>
            </a:pPr>
            <a:endParaRPr lang="en-US" altLang="en-US"/>
          </a:p>
        </p:txBody>
      </p:sp>
      <p:sp>
        <p:nvSpPr>
          <p:cNvPr id="37" name="Rectangle 3"/>
          <p:cNvSpPr>
            <a:spLocks noGrp="1" noChangeArrowheads="1"/>
          </p:cNvSpPr>
          <p:nvPr>
            <p:ph type="ftr" sz="quarter" idx="11"/>
          </p:nvPr>
        </p:nvSpPr>
        <p:spPr>
          <a:xfrm>
            <a:off x="3314700" y="6251575"/>
            <a:ext cx="2641600" cy="544513"/>
          </a:xfrm>
        </p:spPr>
        <p:txBody>
          <a:bodyPr/>
          <a:lstStyle>
            <a:lvl1pPr>
              <a:defRPr smtClean="0"/>
            </a:lvl1pPr>
          </a:lstStyle>
          <a:p>
            <a:pPr>
              <a:defRPr/>
            </a:pPr>
            <a:endParaRPr lang="en-US" altLang="en-US"/>
          </a:p>
        </p:txBody>
      </p:sp>
      <p:sp>
        <p:nvSpPr>
          <p:cNvPr id="38" name="Rectangle 4"/>
          <p:cNvSpPr>
            <a:spLocks noGrp="1" noChangeArrowheads="1"/>
          </p:cNvSpPr>
          <p:nvPr>
            <p:ph type="sldNum" sz="quarter" idx="12"/>
          </p:nvPr>
        </p:nvSpPr>
        <p:spPr>
          <a:xfrm>
            <a:off x="6108700" y="6251575"/>
            <a:ext cx="2374900" cy="544513"/>
          </a:xfrm>
        </p:spPr>
        <p:txBody>
          <a:bodyPr/>
          <a:lstStyle>
            <a:lvl1pPr>
              <a:defRPr smtClean="0"/>
            </a:lvl1pPr>
          </a:lstStyle>
          <a:p>
            <a:pPr>
              <a:defRPr/>
            </a:pPr>
            <a:fld id="{8EBB78CC-30C8-4CB8-B781-D9CFE49DBE33}" type="slidenum">
              <a:rPr lang="en-US" altLang="en-US"/>
              <a:pPr>
                <a:defRPr/>
              </a:pPr>
              <a:t>‹#›</a:t>
            </a:fld>
            <a:endParaRPr lang="en-US" altLang="en-US"/>
          </a:p>
        </p:txBody>
      </p:sp>
    </p:spTree>
    <p:extLst>
      <p:ext uri="{BB962C8B-B14F-4D97-AF65-F5344CB8AC3E}">
        <p14:creationId xmlns:p14="http://schemas.microsoft.com/office/powerpoint/2010/main" val="174644787"/>
      </p:ext>
    </p:extLst>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4C90806-7913-4A68-BC48-4C956FA30B71}" type="slidenum">
              <a:rPr lang="en-US" altLang="en-US"/>
              <a:pPr>
                <a:defRPr/>
              </a:pPr>
              <a:t>‹#›</a:t>
            </a:fld>
            <a:endParaRPr lang="en-US" altLang="en-US"/>
          </a:p>
        </p:txBody>
      </p:sp>
    </p:spTree>
    <p:extLst>
      <p:ext uri="{BB962C8B-B14F-4D97-AF65-F5344CB8AC3E}">
        <p14:creationId xmlns:p14="http://schemas.microsoft.com/office/powerpoint/2010/main" val="3346368018"/>
      </p:ext>
    </p:extLst>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2913" y="228600"/>
            <a:ext cx="2203450" cy="5953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563" y="228600"/>
            <a:ext cx="6457950" cy="5953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CFC814-7DE4-4A82-B3D9-2EE8F890A8D4}" type="slidenum">
              <a:rPr lang="en-US" altLang="en-US"/>
              <a:pPr>
                <a:defRPr/>
              </a:pPr>
              <a:t>‹#›</a:t>
            </a:fld>
            <a:endParaRPr lang="en-US" altLang="en-US"/>
          </a:p>
        </p:txBody>
      </p:sp>
    </p:spTree>
    <p:extLst>
      <p:ext uri="{BB962C8B-B14F-4D97-AF65-F5344CB8AC3E}">
        <p14:creationId xmlns:p14="http://schemas.microsoft.com/office/powerpoint/2010/main" val="508063557"/>
      </p:ext>
    </p:extLst>
  </p:cSld>
  <p:clrMapOvr>
    <a:masterClrMapping/>
  </p:clrMapOvr>
  <p:transition spd="med">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5"/>
          <p:cNvGrpSpPr>
            <a:grpSpLocks/>
          </p:cNvGrpSpPr>
          <p:nvPr/>
        </p:nvGrpSpPr>
        <p:grpSpPr bwMode="auto">
          <a:xfrm>
            <a:off x="177800" y="152400"/>
            <a:ext cx="508000" cy="469900"/>
            <a:chOff x="112" y="96"/>
            <a:chExt cx="320" cy="296"/>
          </a:xfrm>
        </p:grpSpPr>
        <p:sp>
          <p:nvSpPr>
            <p:cNvPr id="5" name="Oval 6"/>
            <p:cNvSpPr>
              <a:spLocks noChangeArrowheads="1"/>
            </p:cNvSpPr>
            <p:nvPr/>
          </p:nvSpPr>
          <p:spPr bwMode="auto">
            <a:xfrm>
              <a:off x="112" y="96"/>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6" name="Freeform 7"/>
            <p:cNvSpPr>
              <a:spLocks/>
            </p:cNvSpPr>
            <p:nvPr/>
          </p:nvSpPr>
          <p:spPr bwMode="auto">
            <a:xfrm>
              <a:off x="268" y="101"/>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 name="Freeform 8"/>
            <p:cNvSpPr>
              <a:spLocks/>
            </p:cNvSpPr>
            <p:nvPr/>
          </p:nvSpPr>
          <p:spPr bwMode="auto">
            <a:xfrm>
              <a:off x="120" y="233"/>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8" name="Group 9"/>
          <p:cNvGrpSpPr>
            <a:grpSpLocks/>
          </p:cNvGrpSpPr>
          <p:nvPr/>
        </p:nvGrpSpPr>
        <p:grpSpPr bwMode="auto">
          <a:xfrm>
            <a:off x="2895600" y="101600"/>
            <a:ext cx="508000" cy="469900"/>
            <a:chOff x="1824" y="64"/>
            <a:chExt cx="320" cy="296"/>
          </a:xfrm>
        </p:grpSpPr>
        <p:sp>
          <p:nvSpPr>
            <p:cNvPr id="9" name="Oval 10"/>
            <p:cNvSpPr>
              <a:spLocks noChangeArrowheads="1"/>
            </p:cNvSpPr>
            <p:nvPr/>
          </p:nvSpPr>
          <p:spPr bwMode="auto">
            <a:xfrm>
              <a:off x="1824" y="64"/>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0" name="Freeform 11"/>
            <p:cNvSpPr>
              <a:spLocks/>
            </p:cNvSpPr>
            <p:nvPr/>
          </p:nvSpPr>
          <p:spPr bwMode="auto">
            <a:xfrm>
              <a:off x="1980" y="69"/>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 name="Freeform 12"/>
            <p:cNvSpPr>
              <a:spLocks/>
            </p:cNvSpPr>
            <p:nvPr/>
          </p:nvSpPr>
          <p:spPr bwMode="auto">
            <a:xfrm>
              <a:off x="1832" y="201"/>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2" name="Group 13"/>
          <p:cNvGrpSpPr>
            <a:grpSpLocks/>
          </p:cNvGrpSpPr>
          <p:nvPr/>
        </p:nvGrpSpPr>
        <p:grpSpPr bwMode="auto">
          <a:xfrm>
            <a:off x="88900" y="6299200"/>
            <a:ext cx="508000" cy="469900"/>
            <a:chOff x="56" y="3968"/>
            <a:chExt cx="320" cy="296"/>
          </a:xfrm>
        </p:grpSpPr>
        <p:sp>
          <p:nvSpPr>
            <p:cNvPr id="13" name="Oval 14"/>
            <p:cNvSpPr>
              <a:spLocks noChangeArrowheads="1"/>
            </p:cNvSpPr>
            <p:nvPr/>
          </p:nvSpPr>
          <p:spPr bwMode="auto">
            <a:xfrm>
              <a:off x="56" y="3968"/>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4" name="Freeform 15"/>
            <p:cNvSpPr>
              <a:spLocks/>
            </p:cNvSpPr>
            <p:nvPr/>
          </p:nvSpPr>
          <p:spPr bwMode="auto">
            <a:xfrm>
              <a:off x="212" y="3973"/>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5" name="Freeform 16"/>
            <p:cNvSpPr>
              <a:spLocks/>
            </p:cNvSpPr>
            <p:nvPr/>
          </p:nvSpPr>
          <p:spPr bwMode="auto">
            <a:xfrm>
              <a:off x="64" y="4105"/>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6" name="Group 17"/>
          <p:cNvGrpSpPr>
            <a:grpSpLocks/>
          </p:cNvGrpSpPr>
          <p:nvPr/>
        </p:nvGrpSpPr>
        <p:grpSpPr bwMode="auto">
          <a:xfrm>
            <a:off x="8483600" y="139700"/>
            <a:ext cx="508000" cy="469900"/>
            <a:chOff x="5344" y="88"/>
            <a:chExt cx="320" cy="296"/>
          </a:xfrm>
        </p:grpSpPr>
        <p:sp>
          <p:nvSpPr>
            <p:cNvPr id="17" name="Oval 18"/>
            <p:cNvSpPr>
              <a:spLocks noChangeArrowheads="1"/>
            </p:cNvSpPr>
            <p:nvPr/>
          </p:nvSpPr>
          <p:spPr bwMode="auto">
            <a:xfrm>
              <a:off x="5344" y="88"/>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8" name="Freeform 19"/>
            <p:cNvSpPr>
              <a:spLocks/>
            </p:cNvSpPr>
            <p:nvPr/>
          </p:nvSpPr>
          <p:spPr bwMode="auto">
            <a:xfrm>
              <a:off x="5500" y="93"/>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9" name="Freeform 20"/>
            <p:cNvSpPr>
              <a:spLocks/>
            </p:cNvSpPr>
            <p:nvPr/>
          </p:nvSpPr>
          <p:spPr bwMode="auto">
            <a:xfrm>
              <a:off x="5352" y="225"/>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0" name="Group 21"/>
          <p:cNvGrpSpPr>
            <a:grpSpLocks/>
          </p:cNvGrpSpPr>
          <p:nvPr/>
        </p:nvGrpSpPr>
        <p:grpSpPr bwMode="auto">
          <a:xfrm>
            <a:off x="8585200" y="6324600"/>
            <a:ext cx="508000" cy="469900"/>
            <a:chOff x="5408" y="3984"/>
            <a:chExt cx="320" cy="296"/>
          </a:xfrm>
        </p:grpSpPr>
        <p:sp>
          <p:nvSpPr>
            <p:cNvPr id="21" name="Oval 22"/>
            <p:cNvSpPr>
              <a:spLocks noChangeArrowheads="1"/>
            </p:cNvSpPr>
            <p:nvPr/>
          </p:nvSpPr>
          <p:spPr bwMode="auto">
            <a:xfrm>
              <a:off x="5408" y="3984"/>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22" name="Freeform 23"/>
            <p:cNvSpPr>
              <a:spLocks/>
            </p:cNvSpPr>
            <p:nvPr/>
          </p:nvSpPr>
          <p:spPr bwMode="auto">
            <a:xfrm>
              <a:off x="5564" y="3989"/>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3" name="Freeform 24"/>
            <p:cNvSpPr>
              <a:spLocks/>
            </p:cNvSpPr>
            <p:nvPr/>
          </p:nvSpPr>
          <p:spPr bwMode="auto">
            <a:xfrm>
              <a:off x="5416" y="4121"/>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4" name="Group 25"/>
          <p:cNvGrpSpPr>
            <a:grpSpLocks/>
          </p:cNvGrpSpPr>
          <p:nvPr/>
        </p:nvGrpSpPr>
        <p:grpSpPr bwMode="auto">
          <a:xfrm>
            <a:off x="5626100" y="114300"/>
            <a:ext cx="508000" cy="469900"/>
            <a:chOff x="3544" y="72"/>
            <a:chExt cx="320" cy="296"/>
          </a:xfrm>
        </p:grpSpPr>
        <p:sp>
          <p:nvSpPr>
            <p:cNvPr id="25" name="Oval 26"/>
            <p:cNvSpPr>
              <a:spLocks noChangeArrowheads="1"/>
            </p:cNvSpPr>
            <p:nvPr/>
          </p:nvSpPr>
          <p:spPr bwMode="auto">
            <a:xfrm>
              <a:off x="3544" y="72"/>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26" name="Freeform 27"/>
            <p:cNvSpPr>
              <a:spLocks/>
            </p:cNvSpPr>
            <p:nvPr/>
          </p:nvSpPr>
          <p:spPr bwMode="auto">
            <a:xfrm>
              <a:off x="3700" y="77"/>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 name="Freeform 28"/>
            <p:cNvSpPr>
              <a:spLocks/>
            </p:cNvSpPr>
            <p:nvPr/>
          </p:nvSpPr>
          <p:spPr bwMode="auto">
            <a:xfrm>
              <a:off x="3552" y="209"/>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8" name="Group 29"/>
          <p:cNvGrpSpPr>
            <a:grpSpLocks/>
          </p:cNvGrpSpPr>
          <p:nvPr/>
        </p:nvGrpSpPr>
        <p:grpSpPr bwMode="auto">
          <a:xfrm>
            <a:off x="88900" y="3200400"/>
            <a:ext cx="508000" cy="469900"/>
            <a:chOff x="56" y="2016"/>
            <a:chExt cx="320" cy="296"/>
          </a:xfrm>
        </p:grpSpPr>
        <p:sp>
          <p:nvSpPr>
            <p:cNvPr id="29" name="Oval 30"/>
            <p:cNvSpPr>
              <a:spLocks noChangeArrowheads="1"/>
            </p:cNvSpPr>
            <p:nvPr/>
          </p:nvSpPr>
          <p:spPr bwMode="auto">
            <a:xfrm>
              <a:off x="56" y="2016"/>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30" name="Freeform 31"/>
            <p:cNvSpPr>
              <a:spLocks/>
            </p:cNvSpPr>
            <p:nvPr/>
          </p:nvSpPr>
          <p:spPr bwMode="auto">
            <a:xfrm>
              <a:off x="212" y="2021"/>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1" name="Freeform 32"/>
            <p:cNvSpPr>
              <a:spLocks/>
            </p:cNvSpPr>
            <p:nvPr/>
          </p:nvSpPr>
          <p:spPr bwMode="auto">
            <a:xfrm>
              <a:off x="64" y="2153"/>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32" name="Group 33"/>
          <p:cNvGrpSpPr>
            <a:grpSpLocks/>
          </p:cNvGrpSpPr>
          <p:nvPr/>
        </p:nvGrpSpPr>
        <p:grpSpPr bwMode="auto">
          <a:xfrm>
            <a:off x="8559800" y="3327400"/>
            <a:ext cx="508000" cy="469900"/>
            <a:chOff x="5392" y="2096"/>
            <a:chExt cx="320" cy="296"/>
          </a:xfrm>
        </p:grpSpPr>
        <p:sp>
          <p:nvSpPr>
            <p:cNvPr id="33" name="Oval 34"/>
            <p:cNvSpPr>
              <a:spLocks noChangeArrowheads="1"/>
            </p:cNvSpPr>
            <p:nvPr/>
          </p:nvSpPr>
          <p:spPr bwMode="auto">
            <a:xfrm>
              <a:off x="5392" y="2096"/>
              <a:ext cx="320" cy="296"/>
            </a:xfrm>
            <a:prstGeom prst="ellipse">
              <a:avLst/>
            </a:prstGeom>
            <a:gradFill rotWithShape="0">
              <a:gsLst>
                <a:gs pos="0">
                  <a:srgbClr val="0000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34" name="Freeform 35"/>
            <p:cNvSpPr>
              <a:spLocks/>
            </p:cNvSpPr>
            <p:nvPr/>
          </p:nvSpPr>
          <p:spPr bwMode="auto">
            <a:xfrm>
              <a:off x="5548" y="2101"/>
              <a:ext cx="160" cy="150"/>
            </a:xfrm>
            <a:custGeom>
              <a:avLst/>
              <a:gdLst>
                <a:gd name="T0" fmla="*/ 0 w 160"/>
                <a:gd name="T1" fmla="*/ 3 h 150"/>
                <a:gd name="T2" fmla="*/ 29 w 160"/>
                <a:gd name="T3" fmla="*/ 0 h 150"/>
                <a:gd name="T4" fmla="*/ 55 w 160"/>
                <a:gd name="T5" fmla="*/ 8 h 150"/>
                <a:gd name="T6" fmla="*/ 83 w 160"/>
                <a:gd name="T7" fmla="*/ 19 h 150"/>
                <a:gd name="T8" fmla="*/ 106 w 160"/>
                <a:gd name="T9" fmla="*/ 34 h 150"/>
                <a:gd name="T10" fmla="*/ 127 w 160"/>
                <a:gd name="T11" fmla="*/ 55 h 150"/>
                <a:gd name="T12" fmla="*/ 143 w 160"/>
                <a:gd name="T13" fmla="*/ 78 h 150"/>
                <a:gd name="T14" fmla="*/ 155 w 160"/>
                <a:gd name="T15" fmla="*/ 107 h 150"/>
                <a:gd name="T16" fmla="*/ 159 w 160"/>
                <a:gd name="T17" fmla="*/ 138 h 150"/>
                <a:gd name="T18" fmla="*/ 155 w 160"/>
                <a:gd name="T19" fmla="*/ 149 h 150"/>
                <a:gd name="T20" fmla="*/ 153 w 160"/>
                <a:gd name="T21" fmla="*/ 134 h 150"/>
                <a:gd name="T22" fmla="*/ 146 w 160"/>
                <a:gd name="T23" fmla="*/ 101 h 150"/>
                <a:gd name="T24" fmla="*/ 134 w 160"/>
                <a:gd name="T25" fmla="*/ 78 h 150"/>
                <a:gd name="T26" fmla="*/ 117 w 160"/>
                <a:gd name="T27" fmla="*/ 58 h 150"/>
                <a:gd name="T28" fmla="*/ 97 w 160"/>
                <a:gd name="T29" fmla="*/ 40 h 150"/>
                <a:gd name="T30" fmla="*/ 74 w 160"/>
                <a:gd name="T31" fmla="*/ 25 h 150"/>
                <a:gd name="T32" fmla="*/ 50 w 160"/>
                <a:gd name="T33" fmla="*/ 15 h 150"/>
                <a:gd name="T34" fmla="*/ 27 w 160"/>
                <a:gd name="T35" fmla="*/ 7 h 150"/>
                <a:gd name="T36" fmla="*/ 7 w 160"/>
                <a:gd name="T37" fmla="*/ 5 h 1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0" h="150">
                  <a:moveTo>
                    <a:pt x="0" y="3"/>
                  </a:moveTo>
                  <a:lnTo>
                    <a:pt x="29" y="0"/>
                  </a:lnTo>
                  <a:lnTo>
                    <a:pt x="55" y="8"/>
                  </a:lnTo>
                  <a:lnTo>
                    <a:pt x="83" y="19"/>
                  </a:lnTo>
                  <a:lnTo>
                    <a:pt x="106" y="34"/>
                  </a:lnTo>
                  <a:lnTo>
                    <a:pt x="127" y="55"/>
                  </a:lnTo>
                  <a:lnTo>
                    <a:pt x="143" y="78"/>
                  </a:lnTo>
                  <a:lnTo>
                    <a:pt x="155" y="107"/>
                  </a:lnTo>
                  <a:lnTo>
                    <a:pt x="159" y="138"/>
                  </a:lnTo>
                  <a:lnTo>
                    <a:pt x="155" y="149"/>
                  </a:lnTo>
                  <a:lnTo>
                    <a:pt x="153" y="134"/>
                  </a:lnTo>
                  <a:lnTo>
                    <a:pt x="146" y="101"/>
                  </a:lnTo>
                  <a:lnTo>
                    <a:pt x="134" y="78"/>
                  </a:lnTo>
                  <a:lnTo>
                    <a:pt x="117" y="58"/>
                  </a:lnTo>
                  <a:lnTo>
                    <a:pt x="97" y="40"/>
                  </a:lnTo>
                  <a:lnTo>
                    <a:pt x="74" y="25"/>
                  </a:lnTo>
                  <a:lnTo>
                    <a:pt x="50" y="15"/>
                  </a:lnTo>
                  <a:lnTo>
                    <a:pt x="27" y="7"/>
                  </a:lnTo>
                  <a:lnTo>
                    <a:pt x="7" y="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5" name="Freeform 36"/>
            <p:cNvSpPr>
              <a:spLocks/>
            </p:cNvSpPr>
            <p:nvPr/>
          </p:nvSpPr>
          <p:spPr bwMode="auto">
            <a:xfrm>
              <a:off x="5400" y="2233"/>
              <a:ext cx="158" cy="151"/>
            </a:xfrm>
            <a:custGeom>
              <a:avLst/>
              <a:gdLst>
                <a:gd name="T0" fmla="*/ 157 w 158"/>
                <a:gd name="T1" fmla="*/ 146 h 151"/>
                <a:gd name="T2" fmla="*/ 128 w 158"/>
                <a:gd name="T3" fmla="*/ 150 h 151"/>
                <a:gd name="T4" fmla="*/ 101 w 158"/>
                <a:gd name="T5" fmla="*/ 141 h 151"/>
                <a:gd name="T6" fmla="*/ 74 w 158"/>
                <a:gd name="T7" fmla="*/ 130 h 151"/>
                <a:gd name="T8" fmla="*/ 52 w 158"/>
                <a:gd name="T9" fmla="*/ 115 h 151"/>
                <a:gd name="T10" fmla="*/ 30 w 158"/>
                <a:gd name="T11" fmla="*/ 94 h 151"/>
                <a:gd name="T12" fmla="*/ 15 w 158"/>
                <a:gd name="T13" fmla="*/ 70 h 151"/>
                <a:gd name="T14" fmla="*/ 3 w 158"/>
                <a:gd name="T15" fmla="*/ 41 h 151"/>
                <a:gd name="T16" fmla="*/ 0 w 158"/>
                <a:gd name="T17" fmla="*/ 10 h 151"/>
                <a:gd name="T18" fmla="*/ 3 w 158"/>
                <a:gd name="T19" fmla="*/ 0 h 151"/>
                <a:gd name="T20" fmla="*/ 5 w 158"/>
                <a:gd name="T21" fmla="*/ 15 h 151"/>
                <a:gd name="T22" fmla="*/ 12 w 158"/>
                <a:gd name="T23" fmla="*/ 47 h 151"/>
                <a:gd name="T24" fmla="*/ 24 w 158"/>
                <a:gd name="T25" fmla="*/ 70 h 151"/>
                <a:gd name="T26" fmla="*/ 41 w 158"/>
                <a:gd name="T27" fmla="*/ 91 h 151"/>
                <a:gd name="T28" fmla="*/ 61 w 158"/>
                <a:gd name="T29" fmla="*/ 109 h 151"/>
                <a:gd name="T30" fmla="*/ 83 w 158"/>
                <a:gd name="T31" fmla="*/ 123 h 151"/>
                <a:gd name="T32" fmla="*/ 107 w 158"/>
                <a:gd name="T33" fmla="*/ 134 h 151"/>
                <a:gd name="T34" fmla="*/ 129 w 158"/>
                <a:gd name="T35" fmla="*/ 142 h 151"/>
                <a:gd name="T36" fmla="*/ 149 w 158"/>
                <a:gd name="T37" fmla="*/ 144 h 1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58" h="151">
                  <a:moveTo>
                    <a:pt x="157" y="146"/>
                  </a:moveTo>
                  <a:lnTo>
                    <a:pt x="128" y="150"/>
                  </a:lnTo>
                  <a:lnTo>
                    <a:pt x="101" y="141"/>
                  </a:lnTo>
                  <a:lnTo>
                    <a:pt x="74" y="130"/>
                  </a:lnTo>
                  <a:lnTo>
                    <a:pt x="52" y="115"/>
                  </a:lnTo>
                  <a:lnTo>
                    <a:pt x="30" y="94"/>
                  </a:lnTo>
                  <a:lnTo>
                    <a:pt x="15" y="70"/>
                  </a:lnTo>
                  <a:lnTo>
                    <a:pt x="3" y="41"/>
                  </a:lnTo>
                  <a:lnTo>
                    <a:pt x="0" y="10"/>
                  </a:lnTo>
                  <a:lnTo>
                    <a:pt x="3" y="0"/>
                  </a:lnTo>
                  <a:lnTo>
                    <a:pt x="5" y="15"/>
                  </a:lnTo>
                  <a:lnTo>
                    <a:pt x="12" y="47"/>
                  </a:lnTo>
                  <a:lnTo>
                    <a:pt x="24" y="70"/>
                  </a:lnTo>
                  <a:lnTo>
                    <a:pt x="41" y="91"/>
                  </a:lnTo>
                  <a:lnTo>
                    <a:pt x="61" y="109"/>
                  </a:lnTo>
                  <a:lnTo>
                    <a:pt x="83" y="123"/>
                  </a:lnTo>
                  <a:lnTo>
                    <a:pt x="107" y="134"/>
                  </a:lnTo>
                  <a:lnTo>
                    <a:pt x="129" y="142"/>
                  </a:lnTo>
                  <a:lnTo>
                    <a:pt x="149" y="14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43045" name="Rectangle 37"/>
          <p:cNvSpPr>
            <a:spLocks noGrp="1" noChangeArrowheads="1"/>
          </p:cNvSpPr>
          <p:nvPr>
            <p:ph type="ctrTitle" sz="quarter"/>
          </p:nvPr>
        </p:nvSpPr>
        <p:spPr>
          <a:xfrm>
            <a:off x="685800" y="2286000"/>
            <a:ext cx="7772400" cy="11430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effectLst>
                  <a:outerShdw blurRad="38100" dist="38100" dir="2700000" algn="tl">
                    <a:srgbClr val="000000"/>
                  </a:outerShdw>
                </a:effectLst>
              </a:defRPr>
            </a:lvl1pPr>
          </a:lstStyle>
          <a:p>
            <a:pPr lvl="0"/>
            <a:r>
              <a:rPr lang="en-US" altLang="en-US" noProof="0" smtClean="0"/>
              <a:t>Click to edit Master title style</a:t>
            </a:r>
          </a:p>
        </p:txBody>
      </p:sp>
      <p:sp>
        <p:nvSpPr>
          <p:cNvPr id="43046" name="Rectangle 38"/>
          <p:cNvSpPr>
            <a:spLocks noGrp="1" noChangeArrowheads="1"/>
          </p:cNvSpPr>
          <p:nvPr>
            <p:ph type="subTitle" sz="quarter" idx="1"/>
          </p:nvPr>
        </p:nvSpPr>
        <p:spPr>
          <a:xfrm>
            <a:off x="1371600" y="3886200"/>
            <a:ext cx="6400800" cy="17526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effectLst>
                  <a:outerShdw blurRad="38100" dist="38100" dir="2700000" algn="tl">
                    <a:srgbClr val="000000"/>
                  </a:outerShdw>
                </a:effectLst>
              </a:defRPr>
            </a:lvl1pPr>
          </a:lstStyle>
          <a:p>
            <a:pPr lvl="0"/>
            <a:r>
              <a:rPr lang="en-US" altLang="en-US" noProof="0" smtClean="0"/>
              <a:t>Click to edit Master subtitle style</a:t>
            </a:r>
          </a:p>
        </p:txBody>
      </p:sp>
      <p:sp>
        <p:nvSpPr>
          <p:cNvPr id="36" name="Rectangle 2"/>
          <p:cNvSpPr>
            <a:spLocks noGrp="1" noChangeArrowheads="1"/>
          </p:cNvSpPr>
          <p:nvPr>
            <p:ph type="dt" sz="quarter" idx="10"/>
          </p:nvPr>
        </p:nvSpPr>
        <p:spPr>
          <a:xfrm>
            <a:off x="711200" y="6264275"/>
            <a:ext cx="2463800" cy="544513"/>
          </a:xfrm>
        </p:spPr>
        <p:txBody>
          <a:bodyPr/>
          <a:lstStyle>
            <a:lvl1pPr>
              <a:defRPr smtClean="0"/>
            </a:lvl1pPr>
          </a:lstStyle>
          <a:p>
            <a:pPr>
              <a:defRPr/>
            </a:pPr>
            <a:endParaRPr lang="en-US" altLang="en-US"/>
          </a:p>
        </p:txBody>
      </p:sp>
      <p:sp>
        <p:nvSpPr>
          <p:cNvPr id="37" name="Rectangle 3"/>
          <p:cNvSpPr>
            <a:spLocks noGrp="1" noChangeArrowheads="1"/>
          </p:cNvSpPr>
          <p:nvPr>
            <p:ph type="ftr" sz="quarter" idx="11"/>
          </p:nvPr>
        </p:nvSpPr>
        <p:spPr>
          <a:xfrm>
            <a:off x="3314700" y="6251575"/>
            <a:ext cx="2641600" cy="544513"/>
          </a:xfrm>
        </p:spPr>
        <p:txBody>
          <a:bodyPr/>
          <a:lstStyle>
            <a:lvl1pPr>
              <a:defRPr smtClean="0"/>
            </a:lvl1pPr>
          </a:lstStyle>
          <a:p>
            <a:pPr>
              <a:defRPr/>
            </a:pPr>
            <a:endParaRPr lang="en-US" altLang="en-US"/>
          </a:p>
        </p:txBody>
      </p:sp>
      <p:sp>
        <p:nvSpPr>
          <p:cNvPr id="38" name="Rectangle 4"/>
          <p:cNvSpPr>
            <a:spLocks noGrp="1" noChangeArrowheads="1"/>
          </p:cNvSpPr>
          <p:nvPr>
            <p:ph type="sldNum" sz="quarter" idx="12"/>
          </p:nvPr>
        </p:nvSpPr>
        <p:spPr>
          <a:xfrm>
            <a:off x="6108700" y="6251575"/>
            <a:ext cx="2374900" cy="544513"/>
          </a:xfrm>
        </p:spPr>
        <p:txBody>
          <a:bodyPr/>
          <a:lstStyle>
            <a:lvl1pPr>
              <a:defRPr smtClean="0"/>
            </a:lvl1pPr>
          </a:lstStyle>
          <a:p>
            <a:pPr>
              <a:defRPr/>
            </a:pPr>
            <a:fld id="{0E7F92E7-FABB-4C68-8AA4-F70BBF01DC10}" type="slidenum">
              <a:rPr lang="en-US" altLang="en-US"/>
              <a:pPr>
                <a:defRPr/>
              </a:pPr>
              <a:t>‹#›</a:t>
            </a:fld>
            <a:endParaRPr lang="en-US" altLang="en-US"/>
          </a:p>
        </p:txBody>
      </p:sp>
    </p:spTree>
    <p:extLst>
      <p:ext uri="{BB962C8B-B14F-4D97-AF65-F5344CB8AC3E}">
        <p14:creationId xmlns:p14="http://schemas.microsoft.com/office/powerpoint/2010/main" val="1996142233"/>
      </p:ext>
    </p:extLst>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42DB941-E72A-44C4-923D-0A710C31B9EC}" type="slidenum">
              <a:rPr lang="en-US" altLang="en-US"/>
              <a:pPr>
                <a:defRPr/>
              </a:pPr>
              <a:t>‹#›</a:t>
            </a:fld>
            <a:endParaRPr lang="en-US" altLang="en-US"/>
          </a:p>
        </p:txBody>
      </p:sp>
    </p:spTree>
    <p:extLst>
      <p:ext uri="{BB962C8B-B14F-4D97-AF65-F5344CB8AC3E}">
        <p14:creationId xmlns:p14="http://schemas.microsoft.com/office/powerpoint/2010/main" val="3985262178"/>
      </p:ext>
    </p:extLst>
  </p:cSld>
  <p:clrMapOvr>
    <a:masterClrMapping/>
  </p:clrMapOvr>
  <p:transition spd="med">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3238DF8-11B8-4850-A5D9-D56D26705B21}" type="slidenum">
              <a:rPr lang="en-US" altLang="en-US"/>
              <a:pPr>
                <a:defRPr/>
              </a:pPr>
              <a:t>‹#›</a:t>
            </a:fld>
            <a:endParaRPr lang="en-US" altLang="en-US"/>
          </a:p>
        </p:txBody>
      </p:sp>
    </p:spTree>
    <p:extLst>
      <p:ext uri="{BB962C8B-B14F-4D97-AF65-F5344CB8AC3E}">
        <p14:creationId xmlns:p14="http://schemas.microsoft.com/office/powerpoint/2010/main" val="1750435692"/>
      </p:ext>
    </p:extLst>
  </p:cSld>
  <p:clrMapOvr>
    <a:masterClrMapping/>
  </p:clrMapOvr>
  <p:transition spd="med">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563" y="1524000"/>
            <a:ext cx="4330700" cy="4657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5663" y="1524000"/>
            <a:ext cx="4330700" cy="4657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4A84FE-9A10-4515-B555-AC3504624AF4}" type="slidenum">
              <a:rPr lang="en-US" altLang="en-US"/>
              <a:pPr>
                <a:defRPr/>
              </a:pPr>
              <a:t>‹#›</a:t>
            </a:fld>
            <a:endParaRPr lang="en-US" altLang="en-US"/>
          </a:p>
        </p:txBody>
      </p:sp>
    </p:spTree>
    <p:extLst>
      <p:ext uri="{BB962C8B-B14F-4D97-AF65-F5344CB8AC3E}">
        <p14:creationId xmlns:p14="http://schemas.microsoft.com/office/powerpoint/2010/main" val="2278543724"/>
      </p:ext>
    </p:extLst>
  </p:cSld>
  <p:clrMapOvr>
    <a:masterClrMapping/>
  </p:clrMapOvr>
  <p:transition spd="med">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0BC3F20-A6C0-4F7A-A7C5-A1FFB1646E87}" type="slidenum">
              <a:rPr lang="en-US" altLang="en-US"/>
              <a:pPr>
                <a:defRPr/>
              </a:pPr>
              <a:t>‹#›</a:t>
            </a:fld>
            <a:endParaRPr lang="en-US" altLang="en-US"/>
          </a:p>
        </p:txBody>
      </p:sp>
    </p:spTree>
    <p:extLst>
      <p:ext uri="{BB962C8B-B14F-4D97-AF65-F5344CB8AC3E}">
        <p14:creationId xmlns:p14="http://schemas.microsoft.com/office/powerpoint/2010/main" val="2401037917"/>
      </p:ext>
    </p:extLst>
  </p:cSld>
  <p:clrMapOvr>
    <a:masterClrMapping/>
  </p:clrMapOvr>
  <p:transition spd="med">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2220200-75B6-4DC4-86E5-DF5B9681988A}" type="slidenum">
              <a:rPr lang="en-US" altLang="en-US"/>
              <a:pPr>
                <a:defRPr/>
              </a:pPr>
              <a:t>‹#›</a:t>
            </a:fld>
            <a:endParaRPr lang="en-US" altLang="en-US"/>
          </a:p>
        </p:txBody>
      </p:sp>
    </p:spTree>
    <p:extLst>
      <p:ext uri="{BB962C8B-B14F-4D97-AF65-F5344CB8AC3E}">
        <p14:creationId xmlns:p14="http://schemas.microsoft.com/office/powerpoint/2010/main" val="1842838131"/>
      </p:ext>
    </p:extLst>
  </p:cSld>
  <p:clrMapOvr>
    <a:masterClrMapping/>
  </p:clrMapOvr>
  <p:transition spd="med">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59408CE-D726-45C8-95B6-ABDF02B374EA}" type="slidenum">
              <a:rPr lang="en-US" altLang="en-US"/>
              <a:pPr>
                <a:defRPr/>
              </a:pPr>
              <a:t>‹#›</a:t>
            </a:fld>
            <a:endParaRPr lang="en-US" altLang="en-US"/>
          </a:p>
        </p:txBody>
      </p:sp>
    </p:spTree>
    <p:extLst>
      <p:ext uri="{BB962C8B-B14F-4D97-AF65-F5344CB8AC3E}">
        <p14:creationId xmlns:p14="http://schemas.microsoft.com/office/powerpoint/2010/main" val="3145147744"/>
      </p:ext>
    </p:extLst>
  </p:cSld>
  <p:clrMapOvr>
    <a:masterClrMapping/>
  </p:clrMapOvr>
  <p:transition spd="med">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A138083-8F52-42CD-A0F0-73D0FDF355FC}" type="slidenum">
              <a:rPr lang="en-US" altLang="en-US"/>
              <a:pPr>
                <a:defRPr/>
              </a:pPr>
              <a:t>‹#›</a:t>
            </a:fld>
            <a:endParaRPr lang="en-US" altLang="en-US"/>
          </a:p>
        </p:txBody>
      </p:sp>
    </p:spTree>
    <p:extLst>
      <p:ext uri="{BB962C8B-B14F-4D97-AF65-F5344CB8AC3E}">
        <p14:creationId xmlns:p14="http://schemas.microsoft.com/office/powerpoint/2010/main" val="3990509226"/>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232B12C-D830-4913-9AA4-40A749A7D737}" type="slidenum">
              <a:rPr lang="en-US" altLang="en-US"/>
              <a:pPr>
                <a:defRPr/>
              </a:pPr>
              <a:t>‹#›</a:t>
            </a:fld>
            <a:endParaRPr lang="en-US" altLang="en-US"/>
          </a:p>
        </p:txBody>
      </p:sp>
    </p:spTree>
    <p:extLst>
      <p:ext uri="{BB962C8B-B14F-4D97-AF65-F5344CB8AC3E}">
        <p14:creationId xmlns:p14="http://schemas.microsoft.com/office/powerpoint/2010/main" val="464114407"/>
      </p:ext>
    </p:extLst>
  </p:cSld>
  <p:clrMapOvr>
    <a:masterClrMapping/>
  </p:clrMapOvr>
  <p:transition spd="med">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9957DB6-671C-40B4-9B96-E3FB9D8731A4}" type="slidenum">
              <a:rPr lang="en-US" altLang="en-US"/>
              <a:pPr>
                <a:defRPr/>
              </a:pPr>
              <a:t>‹#›</a:t>
            </a:fld>
            <a:endParaRPr lang="en-US" altLang="en-US"/>
          </a:p>
        </p:txBody>
      </p:sp>
    </p:spTree>
    <p:extLst>
      <p:ext uri="{BB962C8B-B14F-4D97-AF65-F5344CB8AC3E}">
        <p14:creationId xmlns:p14="http://schemas.microsoft.com/office/powerpoint/2010/main" val="1852703279"/>
      </p:ext>
    </p:extLst>
  </p:cSld>
  <p:clrMapOvr>
    <a:masterClrMapping/>
  </p:clrMapOvr>
  <p:transition spd="med">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8DC2D92-6555-4FCC-9757-6C11898DA075}" type="slidenum">
              <a:rPr lang="en-US" altLang="en-US"/>
              <a:pPr>
                <a:defRPr/>
              </a:pPr>
              <a:t>‹#›</a:t>
            </a:fld>
            <a:endParaRPr lang="en-US" altLang="en-US"/>
          </a:p>
        </p:txBody>
      </p:sp>
    </p:spTree>
    <p:extLst>
      <p:ext uri="{BB962C8B-B14F-4D97-AF65-F5344CB8AC3E}">
        <p14:creationId xmlns:p14="http://schemas.microsoft.com/office/powerpoint/2010/main" val="2323140482"/>
      </p:ext>
    </p:extLst>
  </p:cSld>
  <p:clrMapOvr>
    <a:masterClrMapping/>
  </p:clrMapOvr>
  <p:transition spd="med">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2913" y="228600"/>
            <a:ext cx="2203450" cy="5953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563" y="228600"/>
            <a:ext cx="6457950" cy="5953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588E658-B985-49D9-9736-2A3E35677C18}" type="slidenum">
              <a:rPr lang="en-US" altLang="en-US"/>
              <a:pPr>
                <a:defRPr/>
              </a:pPr>
              <a:t>‹#›</a:t>
            </a:fld>
            <a:endParaRPr lang="en-US" altLang="en-US"/>
          </a:p>
        </p:txBody>
      </p:sp>
    </p:spTree>
    <p:extLst>
      <p:ext uri="{BB962C8B-B14F-4D97-AF65-F5344CB8AC3E}">
        <p14:creationId xmlns:p14="http://schemas.microsoft.com/office/powerpoint/2010/main" val="1343911102"/>
      </p:ext>
    </p:extLst>
  </p:cSld>
  <p:clrMapOvr>
    <a:masterClrMapping/>
  </p:clrMapOvr>
  <p:transition spd="med">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57200" y="2363788"/>
            <a:ext cx="8153400" cy="1600200"/>
            <a:chOff x="288" y="1489"/>
            <a:chExt cx="5136" cy="1008"/>
          </a:xfrm>
        </p:grpSpPr>
        <p:sp>
          <p:nvSpPr>
            <p:cNvPr id="5" name="Arc 3"/>
            <p:cNvSpPr>
              <a:spLocks/>
            </p:cNvSpPr>
            <p:nvPr/>
          </p:nvSpPr>
          <p:spPr bwMode="invGray">
            <a:xfrm>
              <a:off x="3595" y="1489"/>
              <a:ext cx="1829" cy="1008"/>
            </a:xfrm>
            <a:custGeom>
              <a:avLst/>
              <a:gdLst>
                <a:gd name="T0" fmla="*/ 25 w 21912"/>
                <a:gd name="T1" fmla="*/ 0 h 43200"/>
                <a:gd name="T2" fmla="*/ 0 w 21912"/>
                <a:gd name="T3" fmla="*/ 1008 h 43200"/>
                <a:gd name="T4" fmla="*/ 26 w 21912"/>
                <a:gd name="T5" fmla="*/ 504 h 43200"/>
                <a:gd name="T6" fmla="*/ 0 60000 65536"/>
                <a:gd name="T7" fmla="*/ 0 60000 65536"/>
                <a:gd name="T8" fmla="*/ 0 60000 65536"/>
              </a:gdLst>
              <a:ahLst/>
              <a:cxnLst>
                <a:cxn ang="T6">
                  <a:pos x="T0" y="T1"/>
                </a:cxn>
                <a:cxn ang="T7">
                  <a:pos x="T2" y="T3"/>
                </a:cxn>
                <a:cxn ang="T8">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lnTo>
                    <a:pt x="300" y="0"/>
                  </a:lnTo>
                  <a:close/>
                </a:path>
              </a:pathLst>
            </a:custGeom>
            <a:gradFill rotWithShape="0">
              <a:gsLst>
                <a:gs pos="0">
                  <a:schemeClr val="bg1"/>
                </a:gs>
                <a:gs pos="100000">
                  <a:srgbClr val="6633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Arc 4"/>
            <p:cNvSpPr>
              <a:spLocks/>
            </p:cNvSpPr>
            <p:nvPr/>
          </p:nvSpPr>
          <p:spPr bwMode="invGray">
            <a:xfrm>
              <a:off x="3548" y="1593"/>
              <a:ext cx="1831" cy="800"/>
            </a:xfrm>
            <a:custGeom>
              <a:avLst/>
              <a:gdLst>
                <a:gd name="T0" fmla="*/ 26 w 21924"/>
                <a:gd name="T1" fmla="*/ 0 h 43200"/>
                <a:gd name="T2" fmla="*/ 0 w 21924"/>
                <a:gd name="T3" fmla="*/ 800 h 43200"/>
                <a:gd name="T4" fmla="*/ 27 w 21924"/>
                <a:gd name="T5" fmla="*/ 400 h 43200"/>
                <a:gd name="T6" fmla="*/ 0 60000 65536"/>
                <a:gd name="T7" fmla="*/ 0 60000 65536"/>
                <a:gd name="T8" fmla="*/ 0 60000 65536"/>
              </a:gdLst>
              <a:ahLst/>
              <a:cxnLst>
                <a:cxn ang="T6">
                  <a:pos x="T0" y="T1"/>
                </a:cxn>
                <a:cxn ang="T7">
                  <a:pos x="T2" y="T3"/>
                </a:cxn>
                <a:cxn ang="T8">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lnTo>
                    <a:pt x="312" y="0"/>
                  </a:lnTo>
                  <a:close/>
                </a:path>
              </a:pathLst>
            </a:custGeom>
            <a:gradFill rotWithShape="0">
              <a:gsLst>
                <a:gs pos="0">
                  <a:schemeClr val="bg1"/>
                </a:gs>
                <a:gs pos="100000">
                  <a:srgbClr val="8944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Arc 5"/>
            <p:cNvSpPr>
              <a:spLocks/>
            </p:cNvSpPr>
            <p:nvPr/>
          </p:nvSpPr>
          <p:spPr bwMode="invGray">
            <a:xfrm>
              <a:off x="3521" y="1732"/>
              <a:ext cx="1830" cy="522"/>
            </a:xfrm>
            <a:custGeom>
              <a:avLst/>
              <a:gdLst>
                <a:gd name="T0" fmla="*/ 26 w 21925"/>
                <a:gd name="T1" fmla="*/ 0 h 43200"/>
                <a:gd name="T2" fmla="*/ 0 w 21925"/>
                <a:gd name="T3" fmla="*/ 522 h 43200"/>
                <a:gd name="T4" fmla="*/ 27 w 21925"/>
                <a:gd name="T5" fmla="*/ 261 h 43200"/>
                <a:gd name="T6" fmla="*/ 0 60000 65536"/>
                <a:gd name="T7" fmla="*/ 0 60000 65536"/>
                <a:gd name="T8" fmla="*/ 0 60000 65536"/>
              </a:gdLst>
              <a:ahLst/>
              <a:cxnLst>
                <a:cxn ang="T6">
                  <a:pos x="T0" y="T1"/>
                </a:cxn>
                <a:cxn ang="T7">
                  <a:pos x="T2" y="T3"/>
                </a:cxn>
                <a:cxn ang="T8">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lnTo>
                    <a:pt x="313" y="0"/>
                  </a:lnTo>
                  <a:close/>
                </a:path>
              </a:pathLst>
            </a:custGeom>
            <a:gradFill rotWithShape="0">
              <a:gsLst>
                <a:gs pos="0">
                  <a:schemeClr val="bg1"/>
                </a:gs>
                <a:gs pos="100000">
                  <a:srgbClr val="B75B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AutoShape 6"/>
            <p:cNvSpPr>
              <a:spLocks noChangeArrowheads="1"/>
            </p:cNvSpPr>
            <p:nvPr/>
          </p:nvSpPr>
          <p:spPr bwMode="invGray">
            <a:xfrm>
              <a:off x="288" y="1940"/>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grpSp>
      <p:sp>
        <p:nvSpPr>
          <p:cNvPr id="80903" name="Rectangle 7"/>
          <p:cNvSpPr>
            <a:spLocks noGrp="1" noChangeArrowheads="1"/>
          </p:cNvSpPr>
          <p:nvPr>
            <p:ph type="ctrTitle" sz="quarter"/>
          </p:nvPr>
        </p:nvSpPr>
        <p:spPr>
          <a:xfrm>
            <a:off x="685800" y="1447800"/>
            <a:ext cx="7772400" cy="1143000"/>
          </a:xfrm>
        </p:spPr>
        <p:txBody>
          <a:bodyPr/>
          <a:lstStyle>
            <a:lvl1pPr>
              <a:defRPr/>
            </a:lvl1pPr>
          </a:lstStyle>
          <a:p>
            <a:pPr lvl="0"/>
            <a:r>
              <a:rPr lang="en-US" altLang="en-US" noProof="0" smtClean="0"/>
              <a:t>Click to edit Master title style</a:t>
            </a:r>
          </a:p>
        </p:txBody>
      </p:sp>
      <p:sp>
        <p:nvSpPr>
          <p:cNvPr id="80904" name="Rectangle 8"/>
          <p:cNvSpPr>
            <a:spLocks noGrp="1" noChangeArrowheads="1"/>
          </p:cNvSpPr>
          <p:nvPr>
            <p:ph type="subTitle" sz="quarter" idx="1"/>
          </p:nvPr>
        </p:nvSpPr>
        <p:spPr>
          <a:xfrm>
            <a:off x="1371600" y="37338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9" name="Rectangle 9"/>
          <p:cNvSpPr>
            <a:spLocks noGrp="1" noChangeArrowheads="1"/>
          </p:cNvSpPr>
          <p:nvPr>
            <p:ph type="dt" sz="quarter" idx="10"/>
          </p:nvPr>
        </p:nvSpPr>
        <p:spPr/>
        <p:txBody>
          <a:bodyPr/>
          <a:lstStyle>
            <a:lvl1pPr>
              <a:defRPr smtClean="0"/>
            </a:lvl1pPr>
          </a:lstStyle>
          <a:p>
            <a:pPr>
              <a:defRPr/>
            </a:pPr>
            <a:endParaRPr lang="en-US" altLang="en-US"/>
          </a:p>
        </p:txBody>
      </p:sp>
      <p:sp>
        <p:nvSpPr>
          <p:cNvPr id="10" name="Rectangle 10"/>
          <p:cNvSpPr>
            <a:spLocks noGrp="1" noChangeArrowheads="1"/>
          </p:cNvSpPr>
          <p:nvPr>
            <p:ph type="ftr" sz="quarter" idx="11"/>
          </p:nvPr>
        </p:nvSpPr>
        <p:spPr/>
        <p:txBody>
          <a:bodyPr/>
          <a:lstStyle>
            <a:lvl1pPr>
              <a:defRPr smtClean="0"/>
            </a:lvl1pPr>
          </a:lstStyle>
          <a:p>
            <a:pPr>
              <a:defRPr/>
            </a:pPr>
            <a:endParaRPr lang="en-US" altLang="en-US"/>
          </a:p>
        </p:txBody>
      </p:sp>
      <p:sp>
        <p:nvSpPr>
          <p:cNvPr id="11" name="Rectangle 11"/>
          <p:cNvSpPr>
            <a:spLocks noGrp="1" noChangeArrowheads="1"/>
          </p:cNvSpPr>
          <p:nvPr>
            <p:ph type="sldNum" sz="quarter" idx="12"/>
          </p:nvPr>
        </p:nvSpPr>
        <p:spPr/>
        <p:txBody>
          <a:bodyPr/>
          <a:lstStyle>
            <a:lvl1pPr>
              <a:defRPr smtClean="0"/>
            </a:lvl1pPr>
          </a:lstStyle>
          <a:p>
            <a:pPr>
              <a:defRPr/>
            </a:pPr>
            <a:fld id="{53B500AE-295C-4CE8-98F7-F63C96EBD9E2}" type="slidenum">
              <a:rPr lang="en-US" altLang="en-US"/>
              <a:pPr>
                <a:defRPr/>
              </a:pPr>
              <a:t>‹#›</a:t>
            </a:fld>
            <a:endParaRPr lang="en-US" altLang="en-US"/>
          </a:p>
        </p:txBody>
      </p:sp>
    </p:spTree>
    <p:extLst>
      <p:ext uri="{BB962C8B-B14F-4D97-AF65-F5344CB8AC3E}">
        <p14:creationId xmlns:p14="http://schemas.microsoft.com/office/powerpoint/2010/main" val="522465597"/>
      </p:ext>
    </p:extLst>
  </p:cSld>
  <p:clrMapOvr>
    <a:masterClrMapping/>
  </p:clrMapOvr>
  <p:transition spd="med">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1"/>
          <p:cNvSpPr>
            <a:spLocks noGrp="1" noChangeArrowheads="1"/>
          </p:cNvSpPr>
          <p:nvPr>
            <p:ph type="sldNum" sz="quarter" idx="12"/>
          </p:nvPr>
        </p:nvSpPr>
        <p:spPr>
          <a:ln/>
        </p:spPr>
        <p:txBody>
          <a:bodyPr/>
          <a:lstStyle>
            <a:lvl1pPr>
              <a:defRPr/>
            </a:lvl1pPr>
          </a:lstStyle>
          <a:p>
            <a:pPr>
              <a:defRPr/>
            </a:pPr>
            <a:fld id="{79A1822A-48EF-4171-B06C-4ED1042D4B50}" type="slidenum">
              <a:rPr lang="en-US" altLang="en-US"/>
              <a:pPr>
                <a:defRPr/>
              </a:pPr>
              <a:t>‹#›</a:t>
            </a:fld>
            <a:endParaRPr lang="en-US" altLang="en-US"/>
          </a:p>
        </p:txBody>
      </p:sp>
    </p:spTree>
    <p:extLst>
      <p:ext uri="{BB962C8B-B14F-4D97-AF65-F5344CB8AC3E}">
        <p14:creationId xmlns:p14="http://schemas.microsoft.com/office/powerpoint/2010/main" val="1515742108"/>
      </p:ext>
    </p:extLst>
  </p:cSld>
  <p:clrMapOvr>
    <a:masterClrMapping/>
  </p:clrMapOvr>
  <p:transition spd="med">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1"/>
          <p:cNvSpPr>
            <a:spLocks noGrp="1" noChangeArrowheads="1"/>
          </p:cNvSpPr>
          <p:nvPr>
            <p:ph type="sldNum" sz="quarter" idx="12"/>
          </p:nvPr>
        </p:nvSpPr>
        <p:spPr>
          <a:ln/>
        </p:spPr>
        <p:txBody>
          <a:bodyPr/>
          <a:lstStyle>
            <a:lvl1pPr>
              <a:defRPr/>
            </a:lvl1pPr>
          </a:lstStyle>
          <a:p>
            <a:pPr>
              <a:defRPr/>
            </a:pPr>
            <a:fld id="{317CDCB5-13F3-4685-89AF-FF21205161BE}" type="slidenum">
              <a:rPr lang="en-US" altLang="en-US"/>
              <a:pPr>
                <a:defRPr/>
              </a:pPr>
              <a:t>‹#›</a:t>
            </a:fld>
            <a:endParaRPr lang="en-US" altLang="en-US"/>
          </a:p>
        </p:txBody>
      </p:sp>
    </p:spTree>
    <p:extLst>
      <p:ext uri="{BB962C8B-B14F-4D97-AF65-F5344CB8AC3E}">
        <p14:creationId xmlns:p14="http://schemas.microsoft.com/office/powerpoint/2010/main" val="510660322"/>
      </p:ext>
    </p:extLst>
  </p:cSld>
  <p:clrMapOvr>
    <a:masterClrMapping/>
  </p:clrMapOvr>
  <p:transition spd="med">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1"/>
          <p:cNvSpPr>
            <a:spLocks noGrp="1" noChangeArrowheads="1"/>
          </p:cNvSpPr>
          <p:nvPr>
            <p:ph type="sldNum" sz="quarter" idx="12"/>
          </p:nvPr>
        </p:nvSpPr>
        <p:spPr>
          <a:ln/>
        </p:spPr>
        <p:txBody>
          <a:bodyPr/>
          <a:lstStyle>
            <a:lvl1pPr>
              <a:defRPr/>
            </a:lvl1pPr>
          </a:lstStyle>
          <a:p>
            <a:pPr>
              <a:defRPr/>
            </a:pPr>
            <a:fld id="{B5D84122-B0B9-44A5-9369-688C8459391C}" type="slidenum">
              <a:rPr lang="en-US" altLang="en-US"/>
              <a:pPr>
                <a:defRPr/>
              </a:pPr>
              <a:t>‹#›</a:t>
            </a:fld>
            <a:endParaRPr lang="en-US" altLang="en-US"/>
          </a:p>
        </p:txBody>
      </p:sp>
    </p:spTree>
    <p:extLst>
      <p:ext uri="{BB962C8B-B14F-4D97-AF65-F5344CB8AC3E}">
        <p14:creationId xmlns:p14="http://schemas.microsoft.com/office/powerpoint/2010/main" val="3124987845"/>
      </p:ext>
    </p:extLst>
  </p:cSld>
  <p:clrMapOvr>
    <a:masterClrMapping/>
  </p:clrMapOvr>
  <p:transition spd="med">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1"/>
          <p:cNvSpPr>
            <a:spLocks noGrp="1" noChangeArrowheads="1"/>
          </p:cNvSpPr>
          <p:nvPr>
            <p:ph type="sldNum" sz="quarter" idx="12"/>
          </p:nvPr>
        </p:nvSpPr>
        <p:spPr>
          <a:ln/>
        </p:spPr>
        <p:txBody>
          <a:bodyPr/>
          <a:lstStyle>
            <a:lvl1pPr>
              <a:defRPr/>
            </a:lvl1pPr>
          </a:lstStyle>
          <a:p>
            <a:pPr>
              <a:defRPr/>
            </a:pPr>
            <a:fld id="{B49B6DE7-5C1B-418D-B377-107712B96E23}" type="slidenum">
              <a:rPr lang="en-US" altLang="en-US"/>
              <a:pPr>
                <a:defRPr/>
              </a:pPr>
              <a:t>‹#›</a:t>
            </a:fld>
            <a:endParaRPr lang="en-US" altLang="en-US"/>
          </a:p>
        </p:txBody>
      </p:sp>
    </p:spTree>
    <p:extLst>
      <p:ext uri="{BB962C8B-B14F-4D97-AF65-F5344CB8AC3E}">
        <p14:creationId xmlns:p14="http://schemas.microsoft.com/office/powerpoint/2010/main" val="640985397"/>
      </p:ext>
    </p:extLst>
  </p:cSld>
  <p:clrMapOvr>
    <a:masterClrMapping/>
  </p:clrMapOvr>
  <p:transition spd="med">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1"/>
          <p:cNvSpPr>
            <a:spLocks noGrp="1" noChangeArrowheads="1"/>
          </p:cNvSpPr>
          <p:nvPr>
            <p:ph type="sldNum" sz="quarter" idx="12"/>
          </p:nvPr>
        </p:nvSpPr>
        <p:spPr>
          <a:ln/>
        </p:spPr>
        <p:txBody>
          <a:bodyPr/>
          <a:lstStyle>
            <a:lvl1pPr>
              <a:defRPr/>
            </a:lvl1pPr>
          </a:lstStyle>
          <a:p>
            <a:pPr>
              <a:defRPr/>
            </a:pPr>
            <a:fld id="{D2EFB1C7-DB54-44DD-83BC-6977F19B503D}" type="slidenum">
              <a:rPr lang="en-US" altLang="en-US"/>
              <a:pPr>
                <a:defRPr/>
              </a:pPr>
              <a:t>‹#›</a:t>
            </a:fld>
            <a:endParaRPr lang="en-US" altLang="en-US"/>
          </a:p>
        </p:txBody>
      </p:sp>
    </p:spTree>
    <p:extLst>
      <p:ext uri="{BB962C8B-B14F-4D97-AF65-F5344CB8AC3E}">
        <p14:creationId xmlns:p14="http://schemas.microsoft.com/office/powerpoint/2010/main" val="667774797"/>
      </p:ext>
    </p:extLst>
  </p:cSld>
  <p:clrMapOvr>
    <a:masterClrMapping/>
  </p:clrMapOvr>
  <p:transition spd="med">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1"/>
          <p:cNvSpPr>
            <a:spLocks noGrp="1" noChangeArrowheads="1"/>
          </p:cNvSpPr>
          <p:nvPr>
            <p:ph type="sldNum" sz="quarter" idx="12"/>
          </p:nvPr>
        </p:nvSpPr>
        <p:spPr>
          <a:ln/>
        </p:spPr>
        <p:txBody>
          <a:bodyPr/>
          <a:lstStyle>
            <a:lvl1pPr>
              <a:defRPr/>
            </a:lvl1pPr>
          </a:lstStyle>
          <a:p>
            <a:pPr>
              <a:defRPr/>
            </a:pPr>
            <a:fld id="{ACB18D21-8ABA-423A-9BA4-DF606B34D701}" type="slidenum">
              <a:rPr lang="en-US" altLang="en-US"/>
              <a:pPr>
                <a:defRPr/>
              </a:pPr>
              <a:t>‹#›</a:t>
            </a:fld>
            <a:endParaRPr lang="en-US" altLang="en-US"/>
          </a:p>
        </p:txBody>
      </p:sp>
    </p:spTree>
    <p:extLst>
      <p:ext uri="{BB962C8B-B14F-4D97-AF65-F5344CB8AC3E}">
        <p14:creationId xmlns:p14="http://schemas.microsoft.com/office/powerpoint/2010/main" val="4212823580"/>
      </p:ext>
    </p:extLst>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C628C7-417E-4DC6-874F-11B20063796A}" type="slidenum">
              <a:rPr lang="en-US" altLang="en-US"/>
              <a:pPr>
                <a:defRPr/>
              </a:pPr>
              <a:t>‹#›</a:t>
            </a:fld>
            <a:endParaRPr lang="en-US" altLang="en-US"/>
          </a:p>
        </p:txBody>
      </p:sp>
    </p:spTree>
    <p:extLst>
      <p:ext uri="{BB962C8B-B14F-4D97-AF65-F5344CB8AC3E}">
        <p14:creationId xmlns:p14="http://schemas.microsoft.com/office/powerpoint/2010/main" val="986627845"/>
      </p:ext>
    </p:extLst>
  </p:cSld>
  <p:clrMapOvr>
    <a:masterClrMapping/>
  </p:clrMapOvr>
  <p:transition spd="med">
    <p:fade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1"/>
          <p:cNvSpPr>
            <a:spLocks noGrp="1" noChangeArrowheads="1"/>
          </p:cNvSpPr>
          <p:nvPr>
            <p:ph type="sldNum" sz="quarter" idx="12"/>
          </p:nvPr>
        </p:nvSpPr>
        <p:spPr>
          <a:ln/>
        </p:spPr>
        <p:txBody>
          <a:bodyPr/>
          <a:lstStyle>
            <a:lvl1pPr>
              <a:defRPr/>
            </a:lvl1pPr>
          </a:lstStyle>
          <a:p>
            <a:pPr>
              <a:defRPr/>
            </a:pPr>
            <a:fld id="{9289FDF4-0933-4EB1-B982-D1C07590425A}" type="slidenum">
              <a:rPr lang="en-US" altLang="en-US"/>
              <a:pPr>
                <a:defRPr/>
              </a:pPr>
              <a:t>‹#›</a:t>
            </a:fld>
            <a:endParaRPr lang="en-US" altLang="en-US"/>
          </a:p>
        </p:txBody>
      </p:sp>
    </p:spTree>
    <p:extLst>
      <p:ext uri="{BB962C8B-B14F-4D97-AF65-F5344CB8AC3E}">
        <p14:creationId xmlns:p14="http://schemas.microsoft.com/office/powerpoint/2010/main" val="4081904160"/>
      </p:ext>
    </p:extLst>
  </p:cSld>
  <p:clrMapOvr>
    <a:masterClrMapping/>
  </p:clrMapOvr>
  <p:transition spd="med">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1"/>
          <p:cNvSpPr>
            <a:spLocks noGrp="1" noChangeArrowheads="1"/>
          </p:cNvSpPr>
          <p:nvPr>
            <p:ph type="sldNum" sz="quarter" idx="12"/>
          </p:nvPr>
        </p:nvSpPr>
        <p:spPr>
          <a:ln/>
        </p:spPr>
        <p:txBody>
          <a:bodyPr/>
          <a:lstStyle>
            <a:lvl1pPr>
              <a:defRPr/>
            </a:lvl1pPr>
          </a:lstStyle>
          <a:p>
            <a:pPr>
              <a:defRPr/>
            </a:pPr>
            <a:fld id="{4981A5FF-5E08-4326-AB79-6EEE89040319}" type="slidenum">
              <a:rPr lang="en-US" altLang="en-US"/>
              <a:pPr>
                <a:defRPr/>
              </a:pPr>
              <a:t>‹#›</a:t>
            </a:fld>
            <a:endParaRPr lang="en-US" altLang="en-US"/>
          </a:p>
        </p:txBody>
      </p:sp>
    </p:spTree>
    <p:extLst>
      <p:ext uri="{BB962C8B-B14F-4D97-AF65-F5344CB8AC3E}">
        <p14:creationId xmlns:p14="http://schemas.microsoft.com/office/powerpoint/2010/main" val="1707570033"/>
      </p:ext>
    </p:extLst>
  </p:cSld>
  <p:clrMapOvr>
    <a:masterClrMapping/>
  </p:clrMapOvr>
  <p:transition spd="med">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1"/>
          <p:cNvSpPr>
            <a:spLocks noGrp="1" noChangeArrowheads="1"/>
          </p:cNvSpPr>
          <p:nvPr>
            <p:ph type="sldNum" sz="quarter" idx="12"/>
          </p:nvPr>
        </p:nvSpPr>
        <p:spPr>
          <a:ln/>
        </p:spPr>
        <p:txBody>
          <a:bodyPr/>
          <a:lstStyle>
            <a:lvl1pPr>
              <a:defRPr/>
            </a:lvl1pPr>
          </a:lstStyle>
          <a:p>
            <a:pPr>
              <a:defRPr/>
            </a:pPr>
            <a:fld id="{8C84BBEF-BA46-4A4D-A81C-5D2317A854F0}" type="slidenum">
              <a:rPr lang="en-US" altLang="en-US"/>
              <a:pPr>
                <a:defRPr/>
              </a:pPr>
              <a:t>‹#›</a:t>
            </a:fld>
            <a:endParaRPr lang="en-US" altLang="en-US"/>
          </a:p>
        </p:txBody>
      </p:sp>
    </p:spTree>
    <p:extLst>
      <p:ext uri="{BB962C8B-B14F-4D97-AF65-F5344CB8AC3E}">
        <p14:creationId xmlns:p14="http://schemas.microsoft.com/office/powerpoint/2010/main" val="965762663"/>
      </p:ext>
    </p:extLst>
  </p:cSld>
  <p:clrMapOvr>
    <a:masterClrMapping/>
  </p:clrMapOvr>
  <p:transition spd="med">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1"/>
          <p:cNvSpPr>
            <a:spLocks noGrp="1" noChangeArrowheads="1"/>
          </p:cNvSpPr>
          <p:nvPr>
            <p:ph type="sldNum" sz="quarter" idx="12"/>
          </p:nvPr>
        </p:nvSpPr>
        <p:spPr>
          <a:ln/>
        </p:spPr>
        <p:txBody>
          <a:bodyPr/>
          <a:lstStyle>
            <a:lvl1pPr>
              <a:defRPr/>
            </a:lvl1pPr>
          </a:lstStyle>
          <a:p>
            <a:pPr>
              <a:defRPr/>
            </a:pPr>
            <a:fld id="{BB3F66D2-C32F-49A7-BDA5-B262D12F77D8}" type="slidenum">
              <a:rPr lang="en-US" altLang="en-US"/>
              <a:pPr>
                <a:defRPr/>
              </a:pPr>
              <a:t>‹#›</a:t>
            </a:fld>
            <a:endParaRPr lang="en-US" altLang="en-US"/>
          </a:p>
        </p:txBody>
      </p:sp>
    </p:spTree>
    <p:extLst>
      <p:ext uri="{BB962C8B-B14F-4D97-AF65-F5344CB8AC3E}">
        <p14:creationId xmlns:p14="http://schemas.microsoft.com/office/powerpoint/2010/main" val="2374848317"/>
      </p:ext>
    </p:extLst>
  </p:cSld>
  <p:clrMapOvr>
    <a:masterClrMapping/>
  </p:clrMapOvr>
  <p:transition spd="med">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57200" y="2363788"/>
            <a:ext cx="8153400" cy="1600200"/>
            <a:chOff x="288" y="1489"/>
            <a:chExt cx="5136" cy="1008"/>
          </a:xfrm>
        </p:grpSpPr>
        <p:sp>
          <p:nvSpPr>
            <p:cNvPr id="5" name="Arc 3"/>
            <p:cNvSpPr>
              <a:spLocks/>
            </p:cNvSpPr>
            <p:nvPr/>
          </p:nvSpPr>
          <p:spPr bwMode="invGray">
            <a:xfrm>
              <a:off x="3595" y="1489"/>
              <a:ext cx="1829" cy="1008"/>
            </a:xfrm>
            <a:custGeom>
              <a:avLst/>
              <a:gdLst>
                <a:gd name="T0" fmla="*/ 25 w 21912"/>
                <a:gd name="T1" fmla="*/ 0 h 43200"/>
                <a:gd name="T2" fmla="*/ 0 w 21912"/>
                <a:gd name="T3" fmla="*/ 1008 h 43200"/>
                <a:gd name="T4" fmla="*/ 26 w 21912"/>
                <a:gd name="T5" fmla="*/ 504 h 43200"/>
                <a:gd name="T6" fmla="*/ 0 60000 65536"/>
                <a:gd name="T7" fmla="*/ 0 60000 65536"/>
                <a:gd name="T8" fmla="*/ 0 60000 65536"/>
              </a:gdLst>
              <a:ahLst/>
              <a:cxnLst>
                <a:cxn ang="T6">
                  <a:pos x="T0" y="T1"/>
                </a:cxn>
                <a:cxn ang="T7">
                  <a:pos x="T2" y="T3"/>
                </a:cxn>
                <a:cxn ang="T8">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lnTo>
                    <a:pt x="300" y="0"/>
                  </a:lnTo>
                  <a:close/>
                </a:path>
              </a:pathLst>
            </a:custGeom>
            <a:gradFill rotWithShape="0">
              <a:gsLst>
                <a:gs pos="0">
                  <a:schemeClr val="bg1"/>
                </a:gs>
                <a:gs pos="100000">
                  <a:srgbClr val="6633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Arc 4"/>
            <p:cNvSpPr>
              <a:spLocks/>
            </p:cNvSpPr>
            <p:nvPr/>
          </p:nvSpPr>
          <p:spPr bwMode="invGray">
            <a:xfrm>
              <a:off x="3548" y="1593"/>
              <a:ext cx="1831" cy="800"/>
            </a:xfrm>
            <a:custGeom>
              <a:avLst/>
              <a:gdLst>
                <a:gd name="T0" fmla="*/ 26 w 21924"/>
                <a:gd name="T1" fmla="*/ 0 h 43200"/>
                <a:gd name="T2" fmla="*/ 0 w 21924"/>
                <a:gd name="T3" fmla="*/ 800 h 43200"/>
                <a:gd name="T4" fmla="*/ 27 w 21924"/>
                <a:gd name="T5" fmla="*/ 400 h 43200"/>
                <a:gd name="T6" fmla="*/ 0 60000 65536"/>
                <a:gd name="T7" fmla="*/ 0 60000 65536"/>
                <a:gd name="T8" fmla="*/ 0 60000 65536"/>
              </a:gdLst>
              <a:ahLst/>
              <a:cxnLst>
                <a:cxn ang="T6">
                  <a:pos x="T0" y="T1"/>
                </a:cxn>
                <a:cxn ang="T7">
                  <a:pos x="T2" y="T3"/>
                </a:cxn>
                <a:cxn ang="T8">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lnTo>
                    <a:pt x="312" y="0"/>
                  </a:lnTo>
                  <a:close/>
                </a:path>
              </a:pathLst>
            </a:custGeom>
            <a:gradFill rotWithShape="0">
              <a:gsLst>
                <a:gs pos="0">
                  <a:schemeClr val="bg1"/>
                </a:gs>
                <a:gs pos="100000">
                  <a:srgbClr val="8944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Arc 5"/>
            <p:cNvSpPr>
              <a:spLocks/>
            </p:cNvSpPr>
            <p:nvPr/>
          </p:nvSpPr>
          <p:spPr bwMode="invGray">
            <a:xfrm>
              <a:off x="3521" y="1732"/>
              <a:ext cx="1830" cy="522"/>
            </a:xfrm>
            <a:custGeom>
              <a:avLst/>
              <a:gdLst>
                <a:gd name="T0" fmla="*/ 26 w 21925"/>
                <a:gd name="T1" fmla="*/ 0 h 43200"/>
                <a:gd name="T2" fmla="*/ 0 w 21925"/>
                <a:gd name="T3" fmla="*/ 522 h 43200"/>
                <a:gd name="T4" fmla="*/ 27 w 21925"/>
                <a:gd name="T5" fmla="*/ 261 h 43200"/>
                <a:gd name="T6" fmla="*/ 0 60000 65536"/>
                <a:gd name="T7" fmla="*/ 0 60000 65536"/>
                <a:gd name="T8" fmla="*/ 0 60000 65536"/>
              </a:gdLst>
              <a:ahLst/>
              <a:cxnLst>
                <a:cxn ang="T6">
                  <a:pos x="T0" y="T1"/>
                </a:cxn>
                <a:cxn ang="T7">
                  <a:pos x="T2" y="T3"/>
                </a:cxn>
                <a:cxn ang="T8">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lnTo>
                    <a:pt x="313" y="0"/>
                  </a:lnTo>
                  <a:close/>
                </a:path>
              </a:pathLst>
            </a:custGeom>
            <a:gradFill rotWithShape="0">
              <a:gsLst>
                <a:gs pos="0">
                  <a:schemeClr val="bg1"/>
                </a:gs>
                <a:gs pos="100000">
                  <a:srgbClr val="B75B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AutoShape 6"/>
            <p:cNvSpPr>
              <a:spLocks noChangeArrowheads="1"/>
            </p:cNvSpPr>
            <p:nvPr/>
          </p:nvSpPr>
          <p:spPr bwMode="invGray">
            <a:xfrm>
              <a:off x="288" y="1940"/>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grpSp>
      <p:sp>
        <p:nvSpPr>
          <p:cNvPr id="83975" name="Rectangle 7"/>
          <p:cNvSpPr>
            <a:spLocks noGrp="1" noChangeArrowheads="1"/>
          </p:cNvSpPr>
          <p:nvPr>
            <p:ph type="ctrTitle" sz="quarter"/>
          </p:nvPr>
        </p:nvSpPr>
        <p:spPr>
          <a:xfrm>
            <a:off x="685800" y="1447800"/>
            <a:ext cx="7772400" cy="1143000"/>
          </a:xfrm>
        </p:spPr>
        <p:txBody>
          <a:bodyPr/>
          <a:lstStyle>
            <a:lvl1pPr>
              <a:defRPr/>
            </a:lvl1pPr>
          </a:lstStyle>
          <a:p>
            <a:pPr lvl="0"/>
            <a:r>
              <a:rPr lang="en-US" altLang="en-US" noProof="0" smtClean="0"/>
              <a:t>Click to edit Master title style</a:t>
            </a:r>
          </a:p>
        </p:txBody>
      </p:sp>
      <p:sp>
        <p:nvSpPr>
          <p:cNvPr id="83976" name="Rectangle 8"/>
          <p:cNvSpPr>
            <a:spLocks noGrp="1" noChangeArrowheads="1"/>
          </p:cNvSpPr>
          <p:nvPr>
            <p:ph type="subTitle" sz="quarter" idx="1"/>
          </p:nvPr>
        </p:nvSpPr>
        <p:spPr>
          <a:xfrm>
            <a:off x="1371600" y="37338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9" name="Rectangle 9"/>
          <p:cNvSpPr>
            <a:spLocks noGrp="1" noChangeArrowheads="1"/>
          </p:cNvSpPr>
          <p:nvPr>
            <p:ph type="dt" sz="quarter" idx="10"/>
          </p:nvPr>
        </p:nvSpPr>
        <p:spPr/>
        <p:txBody>
          <a:bodyPr/>
          <a:lstStyle>
            <a:lvl1pPr>
              <a:defRPr smtClean="0"/>
            </a:lvl1pPr>
          </a:lstStyle>
          <a:p>
            <a:pPr>
              <a:defRPr/>
            </a:pPr>
            <a:endParaRPr lang="en-US" altLang="en-US"/>
          </a:p>
        </p:txBody>
      </p:sp>
      <p:sp>
        <p:nvSpPr>
          <p:cNvPr id="10" name="Rectangle 10"/>
          <p:cNvSpPr>
            <a:spLocks noGrp="1" noChangeArrowheads="1"/>
          </p:cNvSpPr>
          <p:nvPr>
            <p:ph type="ftr" sz="quarter" idx="11"/>
          </p:nvPr>
        </p:nvSpPr>
        <p:spPr/>
        <p:txBody>
          <a:bodyPr/>
          <a:lstStyle>
            <a:lvl1pPr>
              <a:defRPr smtClean="0"/>
            </a:lvl1pPr>
          </a:lstStyle>
          <a:p>
            <a:pPr>
              <a:defRPr/>
            </a:pPr>
            <a:endParaRPr lang="en-US" altLang="en-US"/>
          </a:p>
        </p:txBody>
      </p:sp>
      <p:sp>
        <p:nvSpPr>
          <p:cNvPr id="11" name="Rectangle 11"/>
          <p:cNvSpPr>
            <a:spLocks noGrp="1" noChangeArrowheads="1"/>
          </p:cNvSpPr>
          <p:nvPr>
            <p:ph type="sldNum" sz="quarter" idx="12"/>
          </p:nvPr>
        </p:nvSpPr>
        <p:spPr/>
        <p:txBody>
          <a:bodyPr/>
          <a:lstStyle>
            <a:lvl1pPr>
              <a:defRPr smtClean="0"/>
            </a:lvl1pPr>
          </a:lstStyle>
          <a:p>
            <a:pPr>
              <a:defRPr/>
            </a:pPr>
            <a:fld id="{E2B09341-9C96-4BF3-9092-18DA275BE61E}" type="slidenum">
              <a:rPr lang="en-US" altLang="en-US"/>
              <a:pPr>
                <a:defRPr/>
              </a:pPr>
              <a:t>‹#›</a:t>
            </a:fld>
            <a:endParaRPr lang="en-US" altLang="en-US"/>
          </a:p>
        </p:txBody>
      </p:sp>
    </p:spTree>
    <p:extLst>
      <p:ext uri="{BB962C8B-B14F-4D97-AF65-F5344CB8AC3E}">
        <p14:creationId xmlns:p14="http://schemas.microsoft.com/office/powerpoint/2010/main" val="1761947987"/>
      </p:ext>
    </p:extLst>
  </p:cSld>
  <p:clrMapOvr>
    <a:masterClrMapping/>
  </p:clrMapOvr>
  <p:transition spd="med">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1"/>
          <p:cNvSpPr>
            <a:spLocks noGrp="1" noChangeArrowheads="1"/>
          </p:cNvSpPr>
          <p:nvPr>
            <p:ph type="sldNum" sz="quarter" idx="12"/>
          </p:nvPr>
        </p:nvSpPr>
        <p:spPr>
          <a:ln/>
        </p:spPr>
        <p:txBody>
          <a:bodyPr/>
          <a:lstStyle>
            <a:lvl1pPr>
              <a:defRPr/>
            </a:lvl1pPr>
          </a:lstStyle>
          <a:p>
            <a:pPr>
              <a:defRPr/>
            </a:pPr>
            <a:fld id="{597DBFB9-A4E9-4F4F-AB67-45ED60D5E7C2}" type="slidenum">
              <a:rPr lang="en-US" altLang="en-US"/>
              <a:pPr>
                <a:defRPr/>
              </a:pPr>
              <a:t>‹#›</a:t>
            </a:fld>
            <a:endParaRPr lang="en-US" altLang="en-US"/>
          </a:p>
        </p:txBody>
      </p:sp>
    </p:spTree>
    <p:extLst>
      <p:ext uri="{BB962C8B-B14F-4D97-AF65-F5344CB8AC3E}">
        <p14:creationId xmlns:p14="http://schemas.microsoft.com/office/powerpoint/2010/main" val="3953200167"/>
      </p:ext>
    </p:extLst>
  </p:cSld>
  <p:clrMapOvr>
    <a:masterClrMapping/>
  </p:clrMapOvr>
  <p:transition spd="med">
    <p:fade thruBlk="1"/>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1"/>
          <p:cNvSpPr>
            <a:spLocks noGrp="1" noChangeArrowheads="1"/>
          </p:cNvSpPr>
          <p:nvPr>
            <p:ph type="sldNum" sz="quarter" idx="12"/>
          </p:nvPr>
        </p:nvSpPr>
        <p:spPr>
          <a:ln/>
        </p:spPr>
        <p:txBody>
          <a:bodyPr/>
          <a:lstStyle>
            <a:lvl1pPr>
              <a:defRPr/>
            </a:lvl1pPr>
          </a:lstStyle>
          <a:p>
            <a:pPr>
              <a:defRPr/>
            </a:pPr>
            <a:fld id="{1A835F2C-50A1-41BC-BDC1-845871154658}" type="slidenum">
              <a:rPr lang="en-US" altLang="en-US"/>
              <a:pPr>
                <a:defRPr/>
              </a:pPr>
              <a:t>‹#›</a:t>
            </a:fld>
            <a:endParaRPr lang="en-US" altLang="en-US"/>
          </a:p>
        </p:txBody>
      </p:sp>
    </p:spTree>
    <p:extLst>
      <p:ext uri="{BB962C8B-B14F-4D97-AF65-F5344CB8AC3E}">
        <p14:creationId xmlns:p14="http://schemas.microsoft.com/office/powerpoint/2010/main" val="252120611"/>
      </p:ext>
    </p:extLst>
  </p:cSld>
  <p:clrMapOvr>
    <a:masterClrMapping/>
  </p:clrMapOvr>
  <p:transition spd="med">
    <p:fade thruBlk="1"/>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1"/>
          <p:cNvSpPr>
            <a:spLocks noGrp="1" noChangeArrowheads="1"/>
          </p:cNvSpPr>
          <p:nvPr>
            <p:ph type="sldNum" sz="quarter" idx="12"/>
          </p:nvPr>
        </p:nvSpPr>
        <p:spPr>
          <a:ln/>
        </p:spPr>
        <p:txBody>
          <a:bodyPr/>
          <a:lstStyle>
            <a:lvl1pPr>
              <a:defRPr/>
            </a:lvl1pPr>
          </a:lstStyle>
          <a:p>
            <a:pPr>
              <a:defRPr/>
            </a:pPr>
            <a:fld id="{EF9CD1A4-77D0-4985-8EB8-160DF7FA63BF}" type="slidenum">
              <a:rPr lang="en-US" altLang="en-US"/>
              <a:pPr>
                <a:defRPr/>
              </a:pPr>
              <a:t>‹#›</a:t>
            </a:fld>
            <a:endParaRPr lang="en-US" altLang="en-US"/>
          </a:p>
        </p:txBody>
      </p:sp>
    </p:spTree>
    <p:extLst>
      <p:ext uri="{BB962C8B-B14F-4D97-AF65-F5344CB8AC3E}">
        <p14:creationId xmlns:p14="http://schemas.microsoft.com/office/powerpoint/2010/main" val="4171480449"/>
      </p:ext>
    </p:extLst>
  </p:cSld>
  <p:clrMapOvr>
    <a:masterClrMapping/>
  </p:clrMapOvr>
  <p:transition spd="med">
    <p:fade thruBlk="1"/>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1"/>
          <p:cNvSpPr>
            <a:spLocks noGrp="1" noChangeArrowheads="1"/>
          </p:cNvSpPr>
          <p:nvPr>
            <p:ph type="sldNum" sz="quarter" idx="12"/>
          </p:nvPr>
        </p:nvSpPr>
        <p:spPr>
          <a:ln/>
        </p:spPr>
        <p:txBody>
          <a:bodyPr/>
          <a:lstStyle>
            <a:lvl1pPr>
              <a:defRPr/>
            </a:lvl1pPr>
          </a:lstStyle>
          <a:p>
            <a:pPr>
              <a:defRPr/>
            </a:pPr>
            <a:fld id="{080A7912-0B6E-465A-80C0-6A0CE476604A}" type="slidenum">
              <a:rPr lang="en-US" altLang="en-US"/>
              <a:pPr>
                <a:defRPr/>
              </a:pPr>
              <a:t>‹#›</a:t>
            </a:fld>
            <a:endParaRPr lang="en-US" altLang="en-US"/>
          </a:p>
        </p:txBody>
      </p:sp>
    </p:spTree>
    <p:extLst>
      <p:ext uri="{BB962C8B-B14F-4D97-AF65-F5344CB8AC3E}">
        <p14:creationId xmlns:p14="http://schemas.microsoft.com/office/powerpoint/2010/main" val="4066406478"/>
      </p:ext>
    </p:extLst>
  </p:cSld>
  <p:clrMapOvr>
    <a:masterClrMapping/>
  </p:clrMapOvr>
  <p:transition spd="med">
    <p:fade thruBlk="1"/>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1"/>
          <p:cNvSpPr>
            <a:spLocks noGrp="1" noChangeArrowheads="1"/>
          </p:cNvSpPr>
          <p:nvPr>
            <p:ph type="sldNum" sz="quarter" idx="12"/>
          </p:nvPr>
        </p:nvSpPr>
        <p:spPr>
          <a:ln/>
        </p:spPr>
        <p:txBody>
          <a:bodyPr/>
          <a:lstStyle>
            <a:lvl1pPr>
              <a:defRPr/>
            </a:lvl1pPr>
          </a:lstStyle>
          <a:p>
            <a:pPr>
              <a:defRPr/>
            </a:pPr>
            <a:fld id="{66749934-9C6F-4C61-9D0F-8117FFF057CB}" type="slidenum">
              <a:rPr lang="en-US" altLang="en-US"/>
              <a:pPr>
                <a:defRPr/>
              </a:pPr>
              <a:t>‹#›</a:t>
            </a:fld>
            <a:endParaRPr lang="en-US" altLang="en-US"/>
          </a:p>
        </p:txBody>
      </p:sp>
    </p:spTree>
    <p:extLst>
      <p:ext uri="{BB962C8B-B14F-4D97-AF65-F5344CB8AC3E}">
        <p14:creationId xmlns:p14="http://schemas.microsoft.com/office/powerpoint/2010/main" val="2836937090"/>
      </p:ext>
    </p:extLst>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563" y="1524000"/>
            <a:ext cx="4330700" cy="4657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5663" y="1524000"/>
            <a:ext cx="4330700" cy="4657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A8FBA5B-F0B7-4B9B-98A2-133C574DAC9B}" type="slidenum">
              <a:rPr lang="en-US" altLang="en-US"/>
              <a:pPr>
                <a:defRPr/>
              </a:pPr>
              <a:t>‹#›</a:t>
            </a:fld>
            <a:endParaRPr lang="en-US" altLang="en-US"/>
          </a:p>
        </p:txBody>
      </p:sp>
    </p:spTree>
    <p:extLst>
      <p:ext uri="{BB962C8B-B14F-4D97-AF65-F5344CB8AC3E}">
        <p14:creationId xmlns:p14="http://schemas.microsoft.com/office/powerpoint/2010/main" val="3334781361"/>
      </p:ext>
    </p:extLst>
  </p:cSld>
  <p:clrMapOvr>
    <a:masterClrMapping/>
  </p:clrMapOvr>
  <p:transition spd="med">
    <p:fade thruBlk="1"/>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1"/>
          <p:cNvSpPr>
            <a:spLocks noGrp="1" noChangeArrowheads="1"/>
          </p:cNvSpPr>
          <p:nvPr>
            <p:ph type="sldNum" sz="quarter" idx="12"/>
          </p:nvPr>
        </p:nvSpPr>
        <p:spPr>
          <a:ln/>
        </p:spPr>
        <p:txBody>
          <a:bodyPr/>
          <a:lstStyle>
            <a:lvl1pPr>
              <a:defRPr/>
            </a:lvl1pPr>
          </a:lstStyle>
          <a:p>
            <a:pPr>
              <a:defRPr/>
            </a:pPr>
            <a:fld id="{267E97B7-6458-4879-94E4-C85E80B5DFEF}" type="slidenum">
              <a:rPr lang="en-US" altLang="en-US"/>
              <a:pPr>
                <a:defRPr/>
              </a:pPr>
              <a:t>‹#›</a:t>
            </a:fld>
            <a:endParaRPr lang="en-US" altLang="en-US"/>
          </a:p>
        </p:txBody>
      </p:sp>
    </p:spTree>
    <p:extLst>
      <p:ext uri="{BB962C8B-B14F-4D97-AF65-F5344CB8AC3E}">
        <p14:creationId xmlns:p14="http://schemas.microsoft.com/office/powerpoint/2010/main" val="1058015271"/>
      </p:ext>
    </p:extLst>
  </p:cSld>
  <p:clrMapOvr>
    <a:masterClrMapping/>
  </p:clrMapOvr>
  <p:transition spd="med">
    <p:fade thruBlk="1"/>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1"/>
          <p:cNvSpPr>
            <a:spLocks noGrp="1" noChangeArrowheads="1"/>
          </p:cNvSpPr>
          <p:nvPr>
            <p:ph type="sldNum" sz="quarter" idx="12"/>
          </p:nvPr>
        </p:nvSpPr>
        <p:spPr>
          <a:ln/>
        </p:spPr>
        <p:txBody>
          <a:bodyPr/>
          <a:lstStyle>
            <a:lvl1pPr>
              <a:defRPr/>
            </a:lvl1pPr>
          </a:lstStyle>
          <a:p>
            <a:pPr>
              <a:defRPr/>
            </a:pPr>
            <a:fld id="{E46E585C-7A94-4DEB-B672-6E51813453BD}" type="slidenum">
              <a:rPr lang="en-US" altLang="en-US"/>
              <a:pPr>
                <a:defRPr/>
              </a:pPr>
              <a:t>‹#›</a:t>
            </a:fld>
            <a:endParaRPr lang="en-US" altLang="en-US"/>
          </a:p>
        </p:txBody>
      </p:sp>
    </p:spTree>
    <p:extLst>
      <p:ext uri="{BB962C8B-B14F-4D97-AF65-F5344CB8AC3E}">
        <p14:creationId xmlns:p14="http://schemas.microsoft.com/office/powerpoint/2010/main" val="3591109672"/>
      </p:ext>
    </p:extLst>
  </p:cSld>
  <p:clrMapOvr>
    <a:masterClrMapping/>
  </p:clrMapOvr>
  <p:transition spd="med">
    <p:fade thruBlk="1"/>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1"/>
          <p:cNvSpPr>
            <a:spLocks noGrp="1" noChangeArrowheads="1"/>
          </p:cNvSpPr>
          <p:nvPr>
            <p:ph type="sldNum" sz="quarter" idx="12"/>
          </p:nvPr>
        </p:nvSpPr>
        <p:spPr>
          <a:ln/>
        </p:spPr>
        <p:txBody>
          <a:bodyPr/>
          <a:lstStyle>
            <a:lvl1pPr>
              <a:defRPr/>
            </a:lvl1pPr>
          </a:lstStyle>
          <a:p>
            <a:pPr>
              <a:defRPr/>
            </a:pPr>
            <a:fld id="{C3026B54-6536-428F-A59E-8021CA06471F}" type="slidenum">
              <a:rPr lang="en-US" altLang="en-US"/>
              <a:pPr>
                <a:defRPr/>
              </a:pPr>
              <a:t>‹#›</a:t>
            </a:fld>
            <a:endParaRPr lang="en-US" altLang="en-US"/>
          </a:p>
        </p:txBody>
      </p:sp>
    </p:spTree>
    <p:extLst>
      <p:ext uri="{BB962C8B-B14F-4D97-AF65-F5344CB8AC3E}">
        <p14:creationId xmlns:p14="http://schemas.microsoft.com/office/powerpoint/2010/main" val="1421594335"/>
      </p:ext>
    </p:extLst>
  </p:cSld>
  <p:clrMapOvr>
    <a:masterClrMapping/>
  </p:clrMapOvr>
  <p:transition spd="med">
    <p:fade thruBlk="1"/>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1"/>
          <p:cNvSpPr>
            <a:spLocks noGrp="1" noChangeArrowheads="1"/>
          </p:cNvSpPr>
          <p:nvPr>
            <p:ph type="sldNum" sz="quarter" idx="12"/>
          </p:nvPr>
        </p:nvSpPr>
        <p:spPr>
          <a:ln/>
        </p:spPr>
        <p:txBody>
          <a:bodyPr/>
          <a:lstStyle>
            <a:lvl1pPr>
              <a:defRPr/>
            </a:lvl1pPr>
          </a:lstStyle>
          <a:p>
            <a:pPr>
              <a:defRPr/>
            </a:pPr>
            <a:fld id="{3E722F11-F8CB-4527-87EC-2E7BACC216F6}" type="slidenum">
              <a:rPr lang="en-US" altLang="en-US"/>
              <a:pPr>
                <a:defRPr/>
              </a:pPr>
              <a:t>‹#›</a:t>
            </a:fld>
            <a:endParaRPr lang="en-US" altLang="en-US"/>
          </a:p>
        </p:txBody>
      </p:sp>
    </p:spTree>
    <p:extLst>
      <p:ext uri="{BB962C8B-B14F-4D97-AF65-F5344CB8AC3E}">
        <p14:creationId xmlns:p14="http://schemas.microsoft.com/office/powerpoint/2010/main" val="103049878"/>
      </p:ext>
    </p:extLst>
  </p:cSld>
  <p:clrMapOvr>
    <a:masterClrMapping/>
  </p:clrMapOvr>
  <p:transition spd="med">
    <p:fade thruBlk="1"/>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1"/>
          <p:cNvSpPr>
            <a:spLocks noGrp="1" noChangeArrowheads="1"/>
          </p:cNvSpPr>
          <p:nvPr>
            <p:ph type="sldNum" sz="quarter" idx="12"/>
          </p:nvPr>
        </p:nvSpPr>
        <p:spPr>
          <a:ln/>
        </p:spPr>
        <p:txBody>
          <a:bodyPr/>
          <a:lstStyle>
            <a:lvl1pPr>
              <a:defRPr/>
            </a:lvl1pPr>
          </a:lstStyle>
          <a:p>
            <a:pPr>
              <a:defRPr/>
            </a:pPr>
            <a:fld id="{17E76C81-BB61-40F8-840D-88F37E99322E}" type="slidenum">
              <a:rPr lang="en-US" altLang="en-US"/>
              <a:pPr>
                <a:defRPr/>
              </a:pPr>
              <a:t>‹#›</a:t>
            </a:fld>
            <a:endParaRPr lang="en-US" altLang="en-US"/>
          </a:p>
        </p:txBody>
      </p:sp>
    </p:spTree>
    <p:extLst>
      <p:ext uri="{BB962C8B-B14F-4D97-AF65-F5344CB8AC3E}">
        <p14:creationId xmlns:p14="http://schemas.microsoft.com/office/powerpoint/2010/main" val="3683471950"/>
      </p:ext>
    </p:extLst>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199BEA0-95A0-4EB5-A17D-18B48F3ABACF}" type="slidenum">
              <a:rPr lang="en-US" altLang="en-US"/>
              <a:pPr>
                <a:defRPr/>
              </a:pPr>
              <a:t>‹#›</a:t>
            </a:fld>
            <a:endParaRPr lang="en-US" altLang="en-US"/>
          </a:p>
        </p:txBody>
      </p:sp>
    </p:spTree>
    <p:extLst>
      <p:ext uri="{BB962C8B-B14F-4D97-AF65-F5344CB8AC3E}">
        <p14:creationId xmlns:p14="http://schemas.microsoft.com/office/powerpoint/2010/main" val="699282953"/>
      </p:ext>
    </p:extLst>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787F712-42CF-4904-89B3-A74FBBBBB947}" type="slidenum">
              <a:rPr lang="en-US" altLang="en-US"/>
              <a:pPr>
                <a:defRPr/>
              </a:pPr>
              <a:t>‹#›</a:t>
            </a:fld>
            <a:endParaRPr lang="en-US" altLang="en-US"/>
          </a:p>
        </p:txBody>
      </p:sp>
    </p:spTree>
    <p:extLst>
      <p:ext uri="{BB962C8B-B14F-4D97-AF65-F5344CB8AC3E}">
        <p14:creationId xmlns:p14="http://schemas.microsoft.com/office/powerpoint/2010/main" val="3786632680"/>
      </p:ext>
    </p:extLst>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BD2483E-848F-45BC-BB26-C919C5906AB6}" type="slidenum">
              <a:rPr lang="en-US" altLang="en-US"/>
              <a:pPr>
                <a:defRPr/>
              </a:pPr>
              <a:t>‹#›</a:t>
            </a:fld>
            <a:endParaRPr lang="en-US" altLang="en-US"/>
          </a:p>
        </p:txBody>
      </p:sp>
    </p:spTree>
    <p:extLst>
      <p:ext uri="{BB962C8B-B14F-4D97-AF65-F5344CB8AC3E}">
        <p14:creationId xmlns:p14="http://schemas.microsoft.com/office/powerpoint/2010/main" val="3841132126"/>
      </p:ext>
    </p:extLst>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FEE8DE1-C14D-4BF0-B6B6-FDE7638EE589}" type="slidenum">
              <a:rPr lang="en-US" altLang="en-US"/>
              <a:pPr>
                <a:defRPr/>
              </a:pPr>
              <a:t>‹#›</a:t>
            </a:fld>
            <a:endParaRPr lang="en-US" altLang="en-US"/>
          </a:p>
        </p:txBody>
      </p:sp>
    </p:spTree>
    <p:extLst>
      <p:ext uri="{BB962C8B-B14F-4D97-AF65-F5344CB8AC3E}">
        <p14:creationId xmlns:p14="http://schemas.microsoft.com/office/powerpoint/2010/main" val="4189945555"/>
      </p:ext>
    </p:extLst>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8E283F3-DD61-4A57-AF29-FBC44541EAFA}" type="slidenum">
              <a:rPr lang="en-US" altLang="en-US"/>
              <a:pPr>
                <a:defRPr/>
              </a:pPr>
              <a:t>‹#›</a:t>
            </a:fld>
            <a:endParaRPr lang="en-US" altLang="en-US"/>
          </a:p>
        </p:txBody>
      </p:sp>
    </p:spTree>
    <p:extLst>
      <p:ext uri="{BB962C8B-B14F-4D97-AF65-F5344CB8AC3E}">
        <p14:creationId xmlns:p14="http://schemas.microsoft.com/office/powerpoint/2010/main" val="97033450"/>
      </p:ext>
    </p:extLst>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3675" y="228600"/>
            <a:ext cx="8802688"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82563" y="1524000"/>
            <a:ext cx="8813800" cy="465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44" name="Rectangle 4"/>
          <p:cNvSpPr>
            <a:spLocks noGrp="1" noChangeArrowheads="1"/>
          </p:cNvSpPr>
          <p:nvPr>
            <p:ph type="dt" sz="half" idx="2"/>
          </p:nvPr>
        </p:nvSpPr>
        <p:spPr bwMode="auto">
          <a:xfrm>
            <a:off x="685800" y="6248400"/>
            <a:ext cx="2225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smtClean="0">
                <a:solidFill>
                  <a:schemeClr val="tx1"/>
                </a:solidFill>
                <a:latin typeface="Times New Roman" pitchFamily="18" charset="0"/>
              </a:defRPr>
            </a:lvl1pPr>
          </a:lstStyle>
          <a:p>
            <a:pPr>
              <a:defRPr/>
            </a:pPr>
            <a:endParaRPr lang="en-US" altLang="en-US"/>
          </a:p>
        </p:txBody>
      </p:sp>
      <p:sp>
        <p:nvSpPr>
          <p:cNvPr id="10245" name="Rectangle 5"/>
          <p:cNvSpPr>
            <a:spLocks noGrp="1" noChangeArrowheads="1"/>
          </p:cNvSpPr>
          <p:nvPr>
            <p:ph type="ftr" sz="quarter" idx="3"/>
          </p:nvPr>
        </p:nvSpPr>
        <p:spPr bwMode="auto">
          <a:xfrm>
            <a:off x="2992438" y="6248400"/>
            <a:ext cx="339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smtClean="0">
                <a:solidFill>
                  <a:schemeClr val="tx1"/>
                </a:solidFill>
                <a:latin typeface="Times New Roman" pitchFamily="18" charset="0"/>
              </a:defRPr>
            </a:lvl1pPr>
          </a:lstStyle>
          <a:p>
            <a:pPr>
              <a:defRPr/>
            </a:pPr>
            <a:endParaRPr lang="en-US" altLang="en-US"/>
          </a:p>
        </p:txBody>
      </p:sp>
      <p:sp>
        <p:nvSpPr>
          <p:cNvPr id="10246" name="Rectangle 6"/>
          <p:cNvSpPr>
            <a:spLocks noGrp="1" noChangeArrowheads="1"/>
          </p:cNvSpPr>
          <p:nvPr>
            <p:ph type="sldNum" sz="quarter" idx="4"/>
          </p:nvPr>
        </p:nvSpPr>
        <p:spPr bwMode="auto">
          <a:xfrm>
            <a:off x="6553200" y="6248400"/>
            <a:ext cx="2001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smtClean="0">
                <a:solidFill>
                  <a:schemeClr val="tx1"/>
                </a:solidFill>
                <a:latin typeface="Times New Roman" pitchFamily="18" charset="0"/>
              </a:defRPr>
            </a:lvl1pPr>
          </a:lstStyle>
          <a:p>
            <a:pPr>
              <a:defRPr/>
            </a:pPr>
            <a:fld id="{0A36A8AB-3623-4F2D-8721-10A2C402810F}" type="slidenum">
              <a:rPr lang="en-US" altLang="en-US"/>
              <a:pPr>
                <a:defRPr/>
              </a:pPr>
              <a:t>‹#›</a:t>
            </a:fld>
            <a:endParaRPr lang="en-US" altLang="en-US"/>
          </a:p>
        </p:txBody>
      </p:sp>
      <p:sp>
        <p:nvSpPr>
          <p:cNvPr id="1031" name="Oval 7"/>
          <p:cNvSpPr>
            <a:spLocks noChangeArrowheads="1"/>
          </p:cNvSpPr>
          <p:nvPr/>
        </p:nvSpPr>
        <p:spPr bwMode="auto">
          <a:xfrm>
            <a:off x="8910638" y="141288"/>
            <a:ext cx="53975" cy="53975"/>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grpSp>
        <p:nvGrpSpPr>
          <p:cNvPr id="1032" name="Group 8"/>
          <p:cNvGrpSpPr>
            <a:grpSpLocks/>
          </p:cNvGrpSpPr>
          <p:nvPr/>
        </p:nvGrpSpPr>
        <p:grpSpPr bwMode="auto">
          <a:xfrm>
            <a:off x="190500" y="138113"/>
            <a:ext cx="381000" cy="381000"/>
            <a:chOff x="120" y="87"/>
            <a:chExt cx="240" cy="240"/>
          </a:xfrm>
        </p:grpSpPr>
        <p:sp>
          <p:nvSpPr>
            <p:cNvPr id="1045" name="Oval 9"/>
            <p:cNvSpPr>
              <a:spLocks noChangeArrowheads="1"/>
            </p:cNvSpPr>
            <p:nvPr/>
          </p:nvSpPr>
          <p:spPr bwMode="auto">
            <a:xfrm>
              <a:off x="120" y="87"/>
              <a:ext cx="240" cy="240"/>
            </a:xfrm>
            <a:prstGeom prst="ellipse">
              <a:avLst/>
            </a:prstGeom>
            <a:gradFill rotWithShape="0">
              <a:gsLst>
                <a:gs pos="0">
                  <a:srgbClr val="0033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046" name="Freeform 10"/>
            <p:cNvSpPr>
              <a:spLocks/>
            </p:cNvSpPr>
            <p:nvPr/>
          </p:nvSpPr>
          <p:spPr bwMode="auto">
            <a:xfrm>
              <a:off x="221" y="103"/>
              <a:ext cx="123" cy="83"/>
            </a:xfrm>
            <a:custGeom>
              <a:avLst/>
              <a:gdLst>
                <a:gd name="T0" fmla="*/ 0 w 123"/>
                <a:gd name="T1" fmla="*/ 3 h 83"/>
                <a:gd name="T2" fmla="*/ 44 w 123"/>
                <a:gd name="T3" fmla="*/ 0 h 83"/>
                <a:gd name="T4" fmla="*/ 60 w 123"/>
                <a:gd name="T5" fmla="*/ 7 h 83"/>
                <a:gd name="T6" fmla="*/ 74 w 123"/>
                <a:gd name="T7" fmla="*/ 13 h 83"/>
                <a:gd name="T8" fmla="*/ 95 w 123"/>
                <a:gd name="T9" fmla="*/ 25 h 83"/>
                <a:gd name="T10" fmla="*/ 107 w 123"/>
                <a:gd name="T11" fmla="*/ 37 h 83"/>
                <a:gd name="T12" fmla="*/ 117 w 123"/>
                <a:gd name="T13" fmla="*/ 53 h 83"/>
                <a:gd name="T14" fmla="*/ 122 w 123"/>
                <a:gd name="T15" fmla="*/ 82 h 83"/>
                <a:gd name="T16" fmla="*/ 116 w 123"/>
                <a:gd name="T17" fmla="*/ 65 h 83"/>
                <a:gd name="T18" fmla="*/ 105 w 123"/>
                <a:gd name="T19" fmla="*/ 49 h 83"/>
                <a:gd name="T20" fmla="*/ 95 w 123"/>
                <a:gd name="T21" fmla="*/ 38 h 83"/>
                <a:gd name="T22" fmla="*/ 78 w 123"/>
                <a:gd name="T23" fmla="*/ 23 h 83"/>
                <a:gd name="T24" fmla="*/ 48 w 123"/>
                <a:gd name="T25" fmla="*/ 8 h 83"/>
                <a:gd name="T26" fmla="*/ 26 w 123"/>
                <a:gd name="T27" fmla="*/ 5 h 83"/>
                <a:gd name="T28" fmla="*/ 0 w 123"/>
                <a:gd name="T29" fmla="*/ 3 h 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3" h="83">
                  <a:moveTo>
                    <a:pt x="0" y="3"/>
                  </a:moveTo>
                  <a:lnTo>
                    <a:pt x="44" y="0"/>
                  </a:lnTo>
                  <a:lnTo>
                    <a:pt x="60" y="7"/>
                  </a:lnTo>
                  <a:lnTo>
                    <a:pt x="74" y="13"/>
                  </a:lnTo>
                  <a:lnTo>
                    <a:pt x="95" y="25"/>
                  </a:lnTo>
                  <a:lnTo>
                    <a:pt x="107" y="37"/>
                  </a:lnTo>
                  <a:lnTo>
                    <a:pt x="117" y="53"/>
                  </a:lnTo>
                  <a:lnTo>
                    <a:pt x="122" y="82"/>
                  </a:lnTo>
                  <a:lnTo>
                    <a:pt x="116" y="65"/>
                  </a:lnTo>
                  <a:lnTo>
                    <a:pt x="105" y="49"/>
                  </a:lnTo>
                  <a:lnTo>
                    <a:pt x="95" y="38"/>
                  </a:lnTo>
                  <a:lnTo>
                    <a:pt x="78" y="23"/>
                  </a:lnTo>
                  <a:lnTo>
                    <a:pt x="48" y="8"/>
                  </a:lnTo>
                  <a:lnTo>
                    <a:pt x="26" y="5"/>
                  </a:lnTo>
                  <a:lnTo>
                    <a:pt x="0" y="3"/>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47" name="Freeform 11"/>
            <p:cNvSpPr>
              <a:spLocks/>
            </p:cNvSpPr>
            <p:nvPr/>
          </p:nvSpPr>
          <p:spPr bwMode="auto">
            <a:xfrm>
              <a:off x="138" y="230"/>
              <a:ext cx="133" cy="89"/>
            </a:xfrm>
            <a:custGeom>
              <a:avLst/>
              <a:gdLst>
                <a:gd name="T0" fmla="*/ 132 w 133"/>
                <a:gd name="T1" fmla="*/ 80 h 89"/>
                <a:gd name="T2" fmla="*/ 99 w 133"/>
                <a:gd name="T3" fmla="*/ 82 h 89"/>
                <a:gd name="T4" fmla="*/ 76 w 133"/>
                <a:gd name="T5" fmla="*/ 79 h 89"/>
                <a:gd name="T6" fmla="*/ 57 w 133"/>
                <a:gd name="T7" fmla="*/ 71 h 89"/>
                <a:gd name="T8" fmla="*/ 39 w 133"/>
                <a:gd name="T9" fmla="*/ 58 h 89"/>
                <a:gd name="T10" fmla="*/ 27 w 133"/>
                <a:gd name="T11" fmla="*/ 49 h 89"/>
                <a:gd name="T12" fmla="*/ 20 w 133"/>
                <a:gd name="T13" fmla="*/ 40 h 89"/>
                <a:gd name="T14" fmla="*/ 0 w 133"/>
                <a:gd name="T15" fmla="*/ 0 h 89"/>
                <a:gd name="T16" fmla="*/ 6 w 133"/>
                <a:gd name="T17" fmla="*/ 27 h 89"/>
                <a:gd name="T18" fmla="*/ 15 w 133"/>
                <a:gd name="T19" fmla="*/ 46 h 89"/>
                <a:gd name="T20" fmla="*/ 30 w 133"/>
                <a:gd name="T21" fmla="*/ 60 h 89"/>
                <a:gd name="T22" fmla="*/ 50 w 133"/>
                <a:gd name="T23" fmla="*/ 73 h 89"/>
                <a:gd name="T24" fmla="*/ 72 w 133"/>
                <a:gd name="T25" fmla="*/ 85 h 89"/>
                <a:gd name="T26" fmla="*/ 95 w 133"/>
                <a:gd name="T27" fmla="*/ 88 h 89"/>
                <a:gd name="T28" fmla="*/ 118 w 133"/>
                <a:gd name="T29" fmla="*/ 86 h 89"/>
                <a:gd name="T30" fmla="*/ 132 w 133"/>
                <a:gd name="T31" fmla="*/ 80 h 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3" h="89">
                  <a:moveTo>
                    <a:pt x="132" y="80"/>
                  </a:moveTo>
                  <a:lnTo>
                    <a:pt x="99" y="82"/>
                  </a:lnTo>
                  <a:lnTo>
                    <a:pt x="76" y="79"/>
                  </a:lnTo>
                  <a:lnTo>
                    <a:pt x="57" y="71"/>
                  </a:lnTo>
                  <a:lnTo>
                    <a:pt x="39" y="58"/>
                  </a:lnTo>
                  <a:lnTo>
                    <a:pt x="27" y="49"/>
                  </a:lnTo>
                  <a:lnTo>
                    <a:pt x="20" y="40"/>
                  </a:lnTo>
                  <a:lnTo>
                    <a:pt x="0" y="0"/>
                  </a:lnTo>
                  <a:lnTo>
                    <a:pt x="6" y="27"/>
                  </a:lnTo>
                  <a:lnTo>
                    <a:pt x="15" y="46"/>
                  </a:lnTo>
                  <a:lnTo>
                    <a:pt x="30" y="60"/>
                  </a:lnTo>
                  <a:lnTo>
                    <a:pt x="50" y="73"/>
                  </a:lnTo>
                  <a:lnTo>
                    <a:pt x="72" y="85"/>
                  </a:lnTo>
                  <a:lnTo>
                    <a:pt x="95" y="88"/>
                  </a:lnTo>
                  <a:lnTo>
                    <a:pt x="118" y="86"/>
                  </a:lnTo>
                  <a:lnTo>
                    <a:pt x="132" y="80"/>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033" name="Group 12"/>
          <p:cNvGrpSpPr>
            <a:grpSpLocks/>
          </p:cNvGrpSpPr>
          <p:nvPr/>
        </p:nvGrpSpPr>
        <p:grpSpPr bwMode="auto">
          <a:xfrm>
            <a:off x="8648700" y="163513"/>
            <a:ext cx="381000" cy="381000"/>
            <a:chOff x="5448" y="103"/>
            <a:chExt cx="240" cy="240"/>
          </a:xfrm>
        </p:grpSpPr>
        <p:sp>
          <p:nvSpPr>
            <p:cNvPr id="1042" name="Oval 13"/>
            <p:cNvSpPr>
              <a:spLocks noChangeArrowheads="1"/>
            </p:cNvSpPr>
            <p:nvPr/>
          </p:nvSpPr>
          <p:spPr bwMode="auto">
            <a:xfrm>
              <a:off x="5448" y="103"/>
              <a:ext cx="240" cy="240"/>
            </a:xfrm>
            <a:prstGeom prst="ellipse">
              <a:avLst/>
            </a:prstGeom>
            <a:gradFill rotWithShape="0">
              <a:gsLst>
                <a:gs pos="0">
                  <a:srgbClr val="0033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043" name="Freeform 14"/>
            <p:cNvSpPr>
              <a:spLocks/>
            </p:cNvSpPr>
            <p:nvPr/>
          </p:nvSpPr>
          <p:spPr bwMode="auto">
            <a:xfrm>
              <a:off x="5549" y="119"/>
              <a:ext cx="123" cy="83"/>
            </a:xfrm>
            <a:custGeom>
              <a:avLst/>
              <a:gdLst>
                <a:gd name="T0" fmla="*/ 0 w 123"/>
                <a:gd name="T1" fmla="*/ 3 h 83"/>
                <a:gd name="T2" fmla="*/ 44 w 123"/>
                <a:gd name="T3" fmla="*/ 0 h 83"/>
                <a:gd name="T4" fmla="*/ 60 w 123"/>
                <a:gd name="T5" fmla="*/ 7 h 83"/>
                <a:gd name="T6" fmla="*/ 74 w 123"/>
                <a:gd name="T7" fmla="*/ 13 h 83"/>
                <a:gd name="T8" fmla="*/ 95 w 123"/>
                <a:gd name="T9" fmla="*/ 25 h 83"/>
                <a:gd name="T10" fmla="*/ 107 w 123"/>
                <a:gd name="T11" fmla="*/ 37 h 83"/>
                <a:gd name="T12" fmla="*/ 117 w 123"/>
                <a:gd name="T13" fmla="*/ 53 h 83"/>
                <a:gd name="T14" fmla="*/ 122 w 123"/>
                <a:gd name="T15" fmla="*/ 82 h 83"/>
                <a:gd name="T16" fmla="*/ 116 w 123"/>
                <a:gd name="T17" fmla="*/ 65 h 83"/>
                <a:gd name="T18" fmla="*/ 105 w 123"/>
                <a:gd name="T19" fmla="*/ 49 h 83"/>
                <a:gd name="T20" fmla="*/ 95 w 123"/>
                <a:gd name="T21" fmla="*/ 38 h 83"/>
                <a:gd name="T22" fmla="*/ 78 w 123"/>
                <a:gd name="T23" fmla="*/ 23 h 83"/>
                <a:gd name="T24" fmla="*/ 48 w 123"/>
                <a:gd name="T25" fmla="*/ 8 h 83"/>
                <a:gd name="T26" fmla="*/ 26 w 123"/>
                <a:gd name="T27" fmla="*/ 5 h 83"/>
                <a:gd name="T28" fmla="*/ 0 w 123"/>
                <a:gd name="T29" fmla="*/ 3 h 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3" h="83">
                  <a:moveTo>
                    <a:pt x="0" y="3"/>
                  </a:moveTo>
                  <a:lnTo>
                    <a:pt x="44" y="0"/>
                  </a:lnTo>
                  <a:lnTo>
                    <a:pt x="60" y="7"/>
                  </a:lnTo>
                  <a:lnTo>
                    <a:pt x="74" y="13"/>
                  </a:lnTo>
                  <a:lnTo>
                    <a:pt x="95" y="25"/>
                  </a:lnTo>
                  <a:lnTo>
                    <a:pt x="107" y="37"/>
                  </a:lnTo>
                  <a:lnTo>
                    <a:pt x="117" y="53"/>
                  </a:lnTo>
                  <a:lnTo>
                    <a:pt x="122" y="82"/>
                  </a:lnTo>
                  <a:lnTo>
                    <a:pt x="116" y="65"/>
                  </a:lnTo>
                  <a:lnTo>
                    <a:pt x="105" y="49"/>
                  </a:lnTo>
                  <a:lnTo>
                    <a:pt x="95" y="38"/>
                  </a:lnTo>
                  <a:lnTo>
                    <a:pt x="78" y="23"/>
                  </a:lnTo>
                  <a:lnTo>
                    <a:pt x="48" y="8"/>
                  </a:lnTo>
                  <a:lnTo>
                    <a:pt x="26" y="5"/>
                  </a:lnTo>
                  <a:lnTo>
                    <a:pt x="0" y="3"/>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44" name="Freeform 15"/>
            <p:cNvSpPr>
              <a:spLocks/>
            </p:cNvSpPr>
            <p:nvPr/>
          </p:nvSpPr>
          <p:spPr bwMode="auto">
            <a:xfrm>
              <a:off x="5466" y="246"/>
              <a:ext cx="133" cy="89"/>
            </a:xfrm>
            <a:custGeom>
              <a:avLst/>
              <a:gdLst>
                <a:gd name="T0" fmla="*/ 132 w 133"/>
                <a:gd name="T1" fmla="*/ 80 h 89"/>
                <a:gd name="T2" fmla="*/ 99 w 133"/>
                <a:gd name="T3" fmla="*/ 82 h 89"/>
                <a:gd name="T4" fmla="*/ 76 w 133"/>
                <a:gd name="T5" fmla="*/ 79 h 89"/>
                <a:gd name="T6" fmla="*/ 57 w 133"/>
                <a:gd name="T7" fmla="*/ 71 h 89"/>
                <a:gd name="T8" fmla="*/ 39 w 133"/>
                <a:gd name="T9" fmla="*/ 58 h 89"/>
                <a:gd name="T10" fmla="*/ 27 w 133"/>
                <a:gd name="T11" fmla="*/ 49 h 89"/>
                <a:gd name="T12" fmla="*/ 20 w 133"/>
                <a:gd name="T13" fmla="*/ 40 h 89"/>
                <a:gd name="T14" fmla="*/ 0 w 133"/>
                <a:gd name="T15" fmla="*/ 0 h 89"/>
                <a:gd name="T16" fmla="*/ 6 w 133"/>
                <a:gd name="T17" fmla="*/ 27 h 89"/>
                <a:gd name="T18" fmla="*/ 15 w 133"/>
                <a:gd name="T19" fmla="*/ 46 h 89"/>
                <a:gd name="T20" fmla="*/ 30 w 133"/>
                <a:gd name="T21" fmla="*/ 60 h 89"/>
                <a:gd name="T22" fmla="*/ 50 w 133"/>
                <a:gd name="T23" fmla="*/ 73 h 89"/>
                <a:gd name="T24" fmla="*/ 72 w 133"/>
                <a:gd name="T25" fmla="*/ 85 h 89"/>
                <a:gd name="T26" fmla="*/ 95 w 133"/>
                <a:gd name="T27" fmla="*/ 88 h 89"/>
                <a:gd name="T28" fmla="*/ 118 w 133"/>
                <a:gd name="T29" fmla="*/ 86 h 89"/>
                <a:gd name="T30" fmla="*/ 132 w 133"/>
                <a:gd name="T31" fmla="*/ 80 h 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3" h="89">
                  <a:moveTo>
                    <a:pt x="132" y="80"/>
                  </a:moveTo>
                  <a:lnTo>
                    <a:pt x="99" y="82"/>
                  </a:lnTo>
                  <a:lnTo>
                    <a:pt x="76" y="79"/>
                  </a:lnTo>
                  <a:lnTo>
                    <a:pt x="57" y="71"/>
                  </a:lnTo>
                  <a:lnTo>
                    <a:pt x="39" y="58"/>
                  </a:lnTo>
                  <a:lnTo>
                    <a:pt x="27" y="49"/>
                  </a:lnTo>
                  <a:lnTo>
                    <a:pt x="20" y="40"/>
                  </a:lnTo>
                  <a:lnTo>
                    <a:pt x="0" y="0"/>
                  </a:lnTo>
                  <a:lnTo>
                    <a:pt x="6" y="27"/>
                  </a:lnTo>
                  <a:lnTo>
                    <a:pt x="15" y="46"/>
                  </a:lnTo>
                  <a:lnTo>
                    <a:pt x="30" y="60"/>
                  </a:lnTo>
                  <a:lnTo>
                    <a:pt x="50" y="73"/>
                  </a:lnTo>
                  <a:lnTo>
                    <a:pt x="72" y="85"/>
                  </a:lnTo>
                  <a:lnTo>
                    <a:pt x="95" y="88"/>
                  </a:lnTo>
                  <a:lnTo>
                    <a:pt x="118" y="86"/>
                  </a:lnTo>
                  <a:lnTo>
                    <a:pt x="132" y="80"/>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034" name="Group 16"/>
          <p:cNvGrpSpPr>
            <a:grpSpLocks/>
          </p:cNvGrpSpPr>
          <p:nvPr/>
        </p:nvGrpSpPr>
        <p:grpSpPr bwMode="auto">
          <a:xfrm>
            <a:off x="8661400" y="6310313"/>
            <a:ext cx="381000" cy="381000"/>
            <a:chOff x="5456" y="3975"/>
            <a:chExt cx="240" cy="240"/>
          </a:xfrm>
        </p:grpSpPr>
        <p:sp>
          <p:nvSpPr>
            <p:cNvPr id="1039" name="Oval 17"/>
            <p:cNvSpPr>
              <a:spLocks noChangeArrowheads="1"/>
            </p:cNvSpPr>
            <p:nvPr/>
          </p:nvSpPr>
          <p:spPr bwMode="auto">
            <a:xfrm>
              <a:off x="5456" y="3975"/>
              <a:ext cx="240" cy="240"/>
            </a:xfrm>
            <a:prstGeom prst="ellipse">
              <a:avLst/>
            </a:prstGeom>
            <a:gradFill rotWithShape="0">
              <a:gsLst>
                <a:gs pos="0">
                  <a:srgbClr val="0033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040" name="Freeform 18"/>
            <p:cNvSpPr>
              <a:spLocks/>
            </p:cNvSpPr>
            <p:nvPr/>
          </p:nvSpPr>
          <p:spPr bwMode="auto">
            <a:xfrm>
              <a:off x="5557" y="3991"/>
              <a:ext cx="123" cy="83"/>
            </a:xfrm>
            <a:custGeom>
              <a:avLst/>
              <a:gdLst>
                <a:gd name="T0" fmla="*/ 0 w 123"/>
                <a:gd name="T1" fmla="*/ 3 h 83"/>
                <a:gd name="T2" fmla="*/ 44 w 123"/>
                <a:gd name="T3" fmla="*/ 0 h 83"/>
                <a:gd name="T4" fmla="*/ 60 w 123"/>
                <a:gd name="T5" fmla="*/ 7 h 83"/>
                <a:gd name="T6" fmla="*/ 74 w 123"/>
                <a:gd name="T7" fmla="*/ 13 h 83"/>
                <a:gd name="T8" fmla="*/ 95 w 123"/>
                <a:gd name="T9" fmla="*/ 25 h 83"/>
                <a:gd name="T10" fmla="*/ 107 w 123"/>
                <a:gd name="T11" fmla="*/ 37 h 83"/>
                <a:gd name="T12" fmla="*/ 117 w 123"/>
                <a:gd name="T13" fmla="*/ 53 h 83"/>
                <a:gd name="T14" fmla="*/ 122 w 123"/>
                <a:gd name="T15" fmla="*/ 82 h 83"/>
                <a:gd name="T16" fmla="*/ 116 w 123"/>
                <a:gd name="T17" fmla="*/ 65 h 83"/>
                <a:gd name="T18" fmla="*/ 105 w 123"/>
                <a:gd name="T19" fmla="*/ 49 h 83"/>
                <a:gd name="T20" fmla="*/ 95 w 123"/>
                <a:gd name="T21" fmla="*/ 38 h 83"/>
                <a:gd name="T22" fmla="*/ 78 w 123"/>
                <a:gd name="T23" fmla="*/ 23 h 83"/>
                <a:gd name="T24" fmla="*/ 48 w 123"/>
                <a:gd name="T25" fmla="*/ 8 h 83"/>
                <a:gd name="T26" fmla="*/ 26 w 123"/>
                <a:gd name="T27" fmla="*/ 5 h 83"/>
                <a:gd name="T28" fmla="*/ 0 w 123"/>
                <a:gd name="T29" fmla="*/ 3 h 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3" h="83">
                  <a:moveTo>
                    <a:pt x="0" y="3"/>
                  </a:moveTo>
                  <a:lnTo>
                    <a:pt x="44" y="0"/>
                  </a:lnTo>
                  <a:lnTo>
                    <a:pt x="60" y="7"/>
                  </a:lnTo>
                  <a:lnTo>
                    <a:pt x="74" y="13"/>
                  </a:lnTo>
                  <a:lnTo>
                    <a:pt x="95" y="25"/>
                  </a:lnTo>
                  <a:lnTo>
                    <a:pt x="107" y="37"/>
                  </a:lnTo>
                  <a:lnTo>
                    <a:pt x="117" y="53"/>
                  </a:lnTo>
                  <a:lnTo>
                    <a:pt x="122" y="82"/>
                  </a:lnTo>
                  <a:lnTo>
                    <a:pt x="116" y="65"/>
                  </a:lnTo>
                  <a:lnTo>
                    <a:pt x="105" y="49"/>
                  </a:lnTo>
                  <a:lnTo>
                    <a:pt x="95" y="38"/>
                  </a:lnTo>
                  <a:lnTo>
                    <a:pt x="78" y="23"/>
                  </a:lnTo>
                  <a:lnTo>
                    <a:pt x="48" y="8"/>
                  </a:lnTo>
                  <a:lnTo>
                    <a:pt x="26" y="5"/>
                  </a:lnTo>
                  <a:lnTo>
                    <a:pt x="0" y="3"/>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41" name="Freeform 19"/>
            <p:cNvSpPr>
              <a:spLocks/>
            </p:cNvSpPr>
            <p:nvPr/>
          </p:nvSpPr>
          <p:spPr bwMode="auto">
            <a:xfrm>
              <a:off x="5474" y="4118"/>
              <a:ext cx="133" cy="89"/>
            </a:xfrm>
            <a:custGeom>
              <a:avLst/>
              <a:gdLst>
                <a:gd name="T0" fmla="*/ 132 w 133"/>
                <a:gd name="T1" fmla="*/ 80 h 89"/>
                <a:gd name="T2" fmla="*/ 99 w 133"/>
                <a:gd name="T3" fmla="*/ 82 h 89"/>
                <a:gd name="T4" fmla="*/ 76 w 133"/>
                <a:gd name="T5" fmla="*/ 79 h 89"/>
                <a:gd name="T6" fmla="*/ 57 w 133"/>
                <a:gd name="T7" fmla="*/ 71 h 89"/>
                <a:gd name="T8" fmla="*/ 39 w 133"/>
                <a:gd name="T9" fmla="*/ 58 h 89"/>
                <a:gd name="T10" fmla="*/ 27 w 133"/>
                <a:gd name="T11" fmla="*/ 49 h 89"/>
                <a:gd name="T12" fmla="*/ 20 w 133"/>
                <a:gd name="T13" fmla="*/ 40 h 89"/>
                <a:gd name="T14" fmla="*/ 0 w 133"/>
                <a:gd name="T15" fmla="*/ 0 h 89"/>
                <a:gd name="T16" fmla="*/ 6 w 133"/>
                <a:gd name="T17" fmla="*/ 27 h 89"/>
                <a:gd name="T18" fmla="*/ 15 w 133"/>
                <a:gd name="T19" fmla="*/ 46 h 89"/>
                <a:gd name="T20" fmla="*/ 30 w 133"/>
                <a:gd name="T21" fmla="*/ 60 h 89"/>
                <a:gd name="T22" fmla="*/ 50 w 133"/>
                <a:gd name="T23" fmla="*/ 73 h 89"/>
                <a:gd name="T24" fmla="*/ 72 w 133"/>
                <a:gd name="T25" fmla="*/ 85 h 89"/>
                <a:gd name="T26" fmla="*/ 95 w 133"/>
                <a:gd name="T27" fmla="*/ 88 h 89"/>
                <a:gd name="T28" fmla="*/ 118 w 133"/>
                <a:gd name="T29" fmla="*/ 86 h 89"/>
                <a:gd name="T30" fmla="*/ 132 w 133"/>
                <a:gd name="T31" fmla="*/ 80 h 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3" h="89">
                  <a:moveTo>
                    <a:pt x="132" y="80"/>
                  </a:moveTo>
                  <a:lnTo>
                    <a:pt x="99" y="82"/>
                  </a:lnTo>
                  <a:lnTo>
                    <a:pt x="76" y="79"/>
                  </a:lnTo>
                  <a:lnTo>
                    <a:pt x="57" y="71"/>
                  </a:lnTo>
                  <a:lnTo>
                    <a:pt x="39" y="58"/>
                  </a:lnTo>
                  <a:lnTo>
                    <a:pt x="27" y="49"/>
                  </a:lnTo>
                  <a:lnTo>
                    <a:pt x="20" y="40"/>
                  </a:lnTo>
                  <a:lnTo>
                    <a:pt x="0" y="0"/>
                  </a:lnTo>
                  <a:lnTo>
                    <a:pt x="6" y="27"/>
                  </a:lnTo>
                  <a:lnTo>
                    <a:pt x="15" y="46"/>
                  </a:lnTo>
                  <a:lnTo>
                    <a:pt x="30" y="60"/>
                  </a:lnTo>
                  <a:lnTo>
                    <a:pt x="50" y="73"/>
                  </a:lnTo>
                  <a:lnTo>
                    <a:pt x="72" y="85"/>
                  </a:lnTo>
                  <a:lnTo>
                    <a:pt x="95" y="88"/>
                  </a:lnTo>
                  <a:lnTo>
                    <a:pt x="118" y="86"/>
                  </a:lnTo>
                  <a:lnTo>
                    <a:pt x="132" y="80"/>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035" name="Group 20"/>
          <p:cNvGrpSpPr>
            <a:grpSpLocks/>
          </p:cNvGrpSpPr>
          <p:nvPr/>
        </p:nvGrpSpPr>
        <p:grpSpPr bwMode="auto">
          <a:xfrm>
            <a:off x="177800" y="6335713"/>
            <a:ext cx="381000" cy="381000"/>
            <a:chOff x="112" y="3991"/>
            <a:chExt cx="240" cy="240"/>
          </a:xfrm>
        </p:grpSpPr>
        <p:sp>
          <p:nvSpPr>
            <p:cNvPr id="1036" name="Oval 21"/>
            <p:cNvSpPr>
              <a:spLocks noChangeArrowheads="1"/>
            </p:cNvSpPr>
            <p:nvPr/>
          </p:nvSpPr>
          <p:spPr bwMode="auto">
            <a:xfrm>
              <a:off x="112" y="3991"/>
              <a:ext cx="240" cy="240"/>
            </a:xfrm>
            <a:prstGeom prst="ellipse">
              <a:avLst/>
            </a:prstGeom>
            <a:gradFill rotWithShape="0">
              <a:gsLst>
                <a:gs pos="0">
                  <a:srgbClr val="0033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037" name="Freeform 22"/>
            <p:cNvSpPr>
              <a:spLocks/>
            </p:cNvSpPr>
            <p:nvPr/>
          </p:nvSpPr>
          <p:spPr bwMode="auto">
            <a:xfrm>
              <a:off x="213" y="4007"/>
              <a:ext cx="123" cy="83"/>
            </a:xfrm>
            <a:custGeom>
              <a:avLst/>
              <a:gdLst>
                <a:gd name="T0" fmla="*/ 0 w 123"/>
                <a:gd name="T1" fmla="*/ 3 h 83"/>
                <a:gd name="T2" fmla="*/ 44 w 123"/>
                <a:gd name="T3" fmla="*/ 0 h 83"/>
                <a:gd name="T4" fmla="*/ 60 w 123"/>
                <a:gd name="T5" fmla="*/ 7 h 83"/>
                <a:gd name="T6" fmla="*/ 74 w 123"/>
                <a:gd name="T7" fmla="*/ 13 h 83"/>
                <a:gd name="T8" fmla="*/ 95 w 123"/>
                <a:gd name="T9" fmla="*/ 25 h 83"/>
                <a:gd name="T10" fmla="*/ 107 w 123"/>
                <a:gd name="T11" fmla="*/ 37 h 83"/>
                <a:gd name="T12" fmla="*/ 117 w 123"/>
                <a:gd name="T13" fmla="*/ 53 h 83"/>
                <a:gd name="T14" fmla="*/ 122 w 123"/>
                <a:gd name="T15" fmla="*/ 82 h 83"/>
                <a:gd name="T16" fmla="*/ 116 w 123"/>
                <a:gd name="T17" fmla="*/ 65 h 83"/>
                <a:gd name="T18" fmla="*/ 105 w 123"/>
                <a:gd name="T19" fmla="*/ 49 h 83"/>
                <a:gd name="T20" fmla="*/ 95 w 123"/>
                <a:gd name="T21" fmla="*/ 38 h 83"/>
                <a:gd name="T22" fmla="*/ 78 w 123"/>
                <a:gd name="T23" fmla="*/ 23 h 83"/>
                <a:gd name="T24" fmla="*/ 48 w 123"/>
                <a:gd name="T25" fmla="*/ 8 h 83"/>
                <a:gd name="T26" fmla="*/ 26 w 123"/>
                <a:gd name="T27" fmla="*/ 5 h 83"/>
                <a:gd name="T28" fmla="*/ 0 w 123"/>
                <a:gd name="T29" fmla="*/ 3 h 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3" h="83">
                  <a:moveTo>
                    <a:pt x="0" y="3"/>
                  </a:moveTo>
                  <a:lnTo>
                    <a:pt x="44" y="0"/>
                  </a:lnTo>
                  <a:lnTo>
                    <a:pt x="60" y="7"/>
                  </a:lnTo>
                  <a:lnTo>
                    <a:pt x="74" y="13"/>
                  </a:lnTo>
                  <a:lnTo>
                    <a:pt x="95" y="25"/>
                  </a:lnTo>
                  <a:lnTo>
                    <a:pt x="107" y="37"/>
                  </a:lnTo>
                  <a:lnTo>
                    <a:pt x="117" y="53"/>
                  </a:lnTo>
                  <a:lnTo>
                    <a:pt x="122" y="82"/>
                  </a:lnTo>
                  <a:lnTo>
                    <a:pt x="116" y="65"/>
                  </a:lnTo>
                  <a:lnTo>
                    <a:pt x="105" y="49"/>
                  </a:lnTo>
                  <a:lnTo>
                    <a:pt x="95" y="38"/>
                  </a:lnTo>
                  <a:lnTo>
                    <a:pt x="78" y="23"/>
                  </a:lnTo>
                  <a:lnTo>
                    <a:pt x="48" y="8"/>
                  </a:lnTo>
                  <a:lnTo>
                    <a:pt x="26" y="5"/>
                  </a:lnTo>
                  <a:lnTo>
                    <a:pt x="0" y="3"/>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8" name="Freeform 23"/>
            <p:cNvSpPr>
              <a:spLocks/>
            </p:cNvSpPr>
            <p:nvPr/>
          </p:nvSpPr>
          <p:spPr bwMode="auto">
            <a:xfrm>
              <a:off x="130" y="4134"/>
              <a:ext cx="133" cy="89"/>
            </a:xfrm>
            <a:custGeom>
              <a:avLst/>
              <a:gdLst>
                <a:gd name="T0" fmla="*/ 132 w 133"/>
                <a:gd name="T1" fmla="*/ 80 h 89"/>
                <a:gd name="T2" fmla="*/ 99 w 133"/>
                <a:gd name="T3" fmla="*/ 82 h 89"/>
                <a:gd name="T4" fmla="*/ 76 w 133"/>
                <a:gd name="T5" fmla="*/ 79 h 89"/>
                <a:gd name="T6" fmla="*/ 57 w 133"/>
                <a:gd name="T7" fmla="*/ 71 h 89"/>
                <a:gd name="T8" fmla="*/ 39 w 133"/>
                <a:gd name="T9" fmla="*/ 58 h 89"/>
                <a:gd name="T10" fmla="*/ 27 w 133"/>
                <a:gd name="T11" fmla="*/ 49 h 89"/>
                <a:gd name="T12" fmla="*/ 20 w 133"/>
                <a:gd name="T13" fmla="*/ 40 h 89"/>
                <a:gd name="T14" fmla="*/ 0 w 133"/>
                <a:gd name="T15" fmla="*/ 0 h 89"/>
                <a:gd name="T16" fmla="*/ 6 w 133"/>
                <a:gd name="T17" fmla="*/ 27 h 89"/>
                <a:gd name="T18" fmla="*/ 15 w 133"/>
                <a:gd name="T19" fmla="*/ 46 h 89"/>
                <a:gd name="T20" fmla="*/ 30 w 133"/>
                <a:gd name="T21" fmla="*/ 60 h 89"/>
                <a:gd name="T22" fmla="*/ 50 w 133"/>
                <a:gd name="T23" fmla="*/ 73 h 89"/>
                <a:gd name="T24" fmla="*/ 72 w 133"/>
                <a:gd name="T25" fmla="*/ 85 h 89"/>
                <a:gd name="T26" fmla="*/ 95 w 133"/>
                <a:gd name="T27" fmla="*/ 88 h 89"/>
                <a:gd name="T28" fmla="*/ 118 w 133"/>
                <a:gd name="T29" fmla="*/ 86 h 89"/>
                <a:gd name="T30" fmla="*/ 132 w 133"/>
                <a:gd name="T31" fmla="*/ 80 h 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3" h="89">
                  <a:moveTo>
                    <a:pt x="132" y="80"/>
                  </a:moveTo>
                  <a:lnTo>
                    <a:pt x="99" y="82"/>
                  </a:lnTo>
                  <a:lnTo>
                    <a:pt x="76" y="79"/>
                  </a:lnTo>
                  <a:lnTo>
                    <a:pt x="57" y="71"/>
                  </a:lnTo>
                  <a:lnTo>
                    <a:pt x="39" y="58"/>
                  </a:lnTo>
                  <a:lnTo>
                    <a:pt x="27" y="49"/>
                  </a:lnTo>
                  <a:lnTo>
                    <a:pt x="20" y="40"/>
                  </a:lnTo>
                  <a:lnTo>
                    <a:pt x="0" y="0"/>
                  </a:lnTo>
                  <a:lnTo>
                    <a:pt x="6" y="27"/>
                  </a:lnTo>
                  <a:lnTo>
                    <a:pt x="15" y="46"/>
                  </a:lnTo>
                  <a:lnTo>
                    <a:pt x="30" y="60"/>
                  </a:lnTo>
                  <a:lnTo>
                    <a:pt x="50" y="73"/>
                  </a:lnTo>
                  <a:lnTo>
                    <a:pt x="72" y="85"/>
                  </a:lnTo>
                  <a:lnTo>
                    <a:pt x="95" y="88"/>
                  </a:lnTo>
                  <a:lnTo>
                    <a:pt x="118" y="86"/>
                  </a:lnTo>
                  <a:lnTo>
                    <a:pt x="132" y="80"/>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Tree>
  </p:cSld>
  <p:clrMap bg1="dk2" tx1="lt1" bg2="dk1" tx2="lt2" accent1="accent1" accent2="accent2" accent3="accent3" accent4="accent4" accent5="accent5" accent6="accent6" hlink="hlink" folHlink="folHlink"/>
  <p:sldLayoutIdLst>
    <p:sldLayoutId id="2147483745"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ransition spd="med">
    <p:fade thruBlk="1"/>
  </p:transition>
  <p:timing>
    <p:tnLst>
      <p:par>
        <p:cTn id="1" dur="indefinite" restart="never" nodeType="tmRoot"/>
      </p:par>
    </p:tnLst>
  </p:timing>
  <p:hf hdr="0" ftr="0" dt="0"/>
  <p:txStyles>
    <p:titleStyle>
      <a:lvl1pPr algn="ctr" rtl="0" eaLnBrk="0" fontAlgn="base" hangingPunct="0">
        <a:spcBef>
          <a:spcPct val="0"/>
        </a:spcBef>
        <a:spcAft>
          <a:spcPct val="0"/>
        </a:spcAft>
        <a:defRPr kumimoji="1" sz="4800">
          <a:solidFill>
            <a:schemeClr val="tx2"/>
          </a:solidFill>
          <a:latin typeface="+mj-lt"/>
          <a:ea typeface="+mj-ea"/>
          <a:cs typeface="+mj-cs"/>
        </a:defRPr>
      </a:lvl1pPr>
      <a:lvl2pPr algn="ctr" rtl="0" eaLnBrk="0" fontAlgn="base" hangingPunct="0">
        <a:spcBef>
          <a:spcPct val="0"/>
        </a:spcBef>
        <a:spcAft>
          <a:spcPct val="0"/>
        </a:spcAft>
        <a:defRPr kumimoji="1" sz="4800">
          <a:solidFill>
            <a:schemeClr val="tx2"/>
          </a:solidFill>
          <a:latin typeface="Trebuchet MS" pitchFamily="34" charset="0"/>
        </a:defRPr>
      </a:lvl2pPr>
      <a:lvl3pPr algn="ctr" rtl="0" eaLnBrk="0" fontAlgn="base" hangingPunct="0">
        <a:spcBef>
          <a:spcPct val="0"/>
        </a:spcBef>
        <a:spcAft>
          <a:spcPct val="0"/>
        </a:spcAft>
        <a:defRPr kumimoji="1" sz="4800">
          <a:solidFill>
            <a:schemeClr val="tx2"/>
          </a:solidFill>
          <a:latin typeface="Trebuchet MS" pitchFamily="34" charset="0"/>
        </a:defRPr>
      </a:lvl3pPr>
      <a:lvl4pPr algn="ctr" rtl="0" eaLnBrk="0" fontAlgn="base" hangingPunct="0">
        <a:spcBef>
          <a:spcPct val="0"/>
        </a:spcBef>
        <a:spcAft>
          <a:spcPct val="0"/>
        </a:spcAft>
        <a:defRPr kumimoji="1" sz="4800">
          <a:solidFill>
            <a:schemeClr val="tx2"/>
          </a:solidFill>
          <a:latin typeface="Trebuchet MS" pitchFamily="34" charset="0"/>
        </a:defRPr>
      </a:lvl4pPr>
      <a:lvl5pPr algn="ctr" rtl="0" eaLnBrk="0" fontAlgn="base" hangingPunct="0">
        <a:spcBef>
          <a:spcPct val="0"/>
        </a:spcBef>
        <a:spcAft>
          <a:spcPct val="0"/>
        </a:spcAft>
        <a:defRPr kumimoji="1" sz="4800">
          <a:solidFill>
            <a:schemeClr val="tx2"/>
          </a:solidFill>
          <a:latin typeface="Trebuchet MS" pitchFamily="34" charset="0"/>
        </a:defRPr>
      </a:lvl5pPr>
      <a:lvl6pPr marL="457200" algn="ctr" rtl="0" eaLnBrk="0" fontAlgn="base" hangingPunct="0">
        <a:spcBef>
          <a:spcPct val="0"/>
        </a:spcBef>
        <a:spcAft>
          <a:spcPct val="0"/>
        </a:spcAft>
        <a:defRPr kumimoji="1" sz="4800">
          <a:solidFill>
            <a:schemeClr val="tx2"/>
          </a:solidFill>
          <a:latin typeface="Trebuchet MS" pitchFamily="34" charset="0"/>
        </a:defRPr>
      </a:lvl6pPr>
      <a:lvl7pPr marL="914400" algn="ctr" rtl="0" eaLnBrk="0" fontAlgn="base" hangingPunct="0">
        <a:spcBef>
          <a:spcPct val="0"/>
        </a:spcBef>
        <a:spcAft>
          <a:spcPct val="0"/>
        </a:spcAft>
        <a:defRPr kumimoji="1" sz="4800">
          <a:solidFill>
            <a:schemeClr val="tx2"/>
          </a:solidFill>
          <a:latin typeface="Trebuchet MS" pitchFamily="34" charset="0"/>
        </a:defRPr>
      </a:lvl7pPr>
      <a:lvl8pPr marL="1371600" algn="ctr" rtl="0" eaLnBrk="0" fontAlgn="base" hangingPunct="0">
        <a:spcBef>
          <a:spcPct val="0"/>
        </a:spcBef>
        <a:spcAft>
          <a:spcPct val="0"/>
        </a:spcAft>
        <a:defRPr kumimoji="1" sz="4800">
          <a:solidFill>
            <a:schemeClr val="tx2"/>
          </a:solidFill>
          <a:latin typeface="Trebuchet MS" pitchFamily="34" charset="0"/>
        </a:defRPr>
      </a:lvl8pPr>
      <a:lvl9pPr marL="1828800" algn="ctr" rtl="0" eaLnBrk="0" fontAlgn="base" hangingPunct="0">
        <a:spcBef>
          <a:spcPct val="0"/>
        </a:spcBef>
        <a:spcAft>
          <a:spcPct val="0"/>
        </a:spcAft>
        <a:defRPr kumimoji="1" sz="4800">
          <a:solidFill>
            <a:schemeClr val="tx2"/>
          </a:solidFill>
          <a:latin typeface="Trebuchet MS" pitchFamily="34" charset="0"/>
        </a:defRPr>
      </a:lvl9pPr>
    </p:titleStyle>
    <p:bodyStyle>
      <a:lvl1pPr marL="342900" indent="-342900" algn="l" rtl="0" eaLnBrk="0" fontAlgn="base" hangingPunct="0">
        <a:spcBef>
          <a:spcPct val="20000"/>
        </a:spcBef>
        <a:spcAft>
          <a:spcPct val="0"/>
        </a:spcAft>
        <a:buClr>
          <a:schemeClr val="tx2"/>
        </a:buClr>
        <a:buSzPct val="75000"/>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Char char="•"/>
        <a:defRPr kumimoji="1" sz="2800">
          <a:solidFill>
            <a:schemeClr val="tx1"/>
          </a:solidFill>
          <a:latin typeface="+mn-lt"/>
        </a:defRPr>
      </a:lvl2pPr>
      <a:lvl3pPr marL="1143000" indent="-228600" algn="l" rtl="0" eaLnBrk="0" fontAlgn="base" hangingPunct="0">
        <a:spcBef>
          <a:spcPct val="20000"/>
        </a:spcBef>
        <a:spcAft>
          <a:spcPct val="0"/>
        </a:spcAft>
        <a:buClr>
          <a:schemeClr val="tx2"/>
        </a:buClr>
        <a:buSzPct val="75000"/>
        <a:buChar char="•"/>
        <a:defRPr kumimoji="1" sz="2400">
          <a:solidFill>
            <a:schemeClr val="tx1"/>
          </a:solidFill>
          <a:latin typeface="+mn-lt"/>
        </a:defRPr>
      </a:lvl3pPr>
      <a:lvl4pPr marL="1600200" indent="-228600" algn="l" rtl="0" eaLnBrk="0" fontAlgn="base" hangingPunct="0">
        <a:spcBef>
          <a:spcPct val="20000"/>
        </a:spcBef>
        <a:spcAft>
          <a:spcPct val="0"/>
        </a:spcAft>
        <a:buClr>
          <a:schemeClr val="tx2"/>
        </a:buClr>
        <a:buSzPct val="75000"/>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tx2"/>
        </a:buClr>
        <a:buSzPct val="75000"/>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tx2"/>
        </a:buClr>
        <a:buSzPct val="75000"/>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tx2"/>
        </a:buClr>
        <a:buSzPct val="75000"/>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tx2"/>
        </a:buClr>
        <a:buSzPct val="75000"/>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tx2"/>
        </a:buClr>
        <a:buSzPct val="75000"/>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93675" y="228600"/>
            <a:ext cx="8802688"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182563" y="1524000"/>
            <a:ext cx="8813800" cy="465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988" name="Rectangle 4"/>
          <p:cNvSpPr>
            <a:spLocks noGrp="1" noChangeArrowheads="1"/>
          </p:cNvSpPr>
          <p:nvPr>
            <p:ph type="dt" sz="half" idx="2"/>
          </p:nvPr>
        </p:nvSpPr>
        <p:spPr bwMode="auto">
          <a:xfrm>
            <a:off x="685800" y="6248400"/>
            <a:ext cx="2225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smtClean="0">
                <a:solidFill>
                  <a:schemeClr val="tx1"/>
                </a:solidFill>
                <a:latin typeface="Times New Roman" pitchFamily="18" charset="0"/>
              </a:defRPr>
            </a:lvl1pPr>
          </a:lstStyle>
          <a:p>
            <a:pPr>
              <a:defRPr/>
            </a:pPr>
            <a:endParaRPr lang="en-US" altLang="en-US"/>
          </a:p>
        </p:txBody>
      </p:sp>
      <p:sp>
        <p:nvSpPr>
          <p:cNvPr id="41989" name="Rectangle 5"/>
          <p:cNvSpPr>
            <a:spLocks noGrp="1" noChangeArrowheads="1"/>
          </p:cNvSpPr>
          <p:nvPr>
            <p:ph type="ftr" sz="quarter" idx="3"/>
          </p:nvPr>
        </p:nvSpPr>
        <p:spPr bwMode="auto">
          <a:xfrm>
            <a:off x="2992438" y="6248400"/>
            <a:ext cx="339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smtClean="0">
                <a:solidFill>
                  <a:schemeClr val="tx1"/>
                </a:solidFill>
                <a:latin typeface="Times New Roman" pitchFamily="18" charset="0"/>
              </a:defRPr>
            </a:lvl1pPr>
          </a:lstStyle>
          <a:p>
            <a:pPr>
              <a:defRPr/>
            </a:pPr>
            <a:endParaRPr lang="en-US" altLang="en-US"/>
          </a:p>
        </p:txBody>
      </p:sp>
      <p:sp>
        <p:nvSpPr>
          <p:cNvPr id="41990" name="Rectangle 6"/>
          <p:cNvSpPr>
            <a:spLocks noGrp="1" noChangeArrowheads="1"/>
          </p:cNvSpPr>
          <p:nvPr>
            <p:ph type="sldNum" sz="quarter" idx="4"/>
          </p:nvPr>
        </p:nvSpPr>
        <p:spPr bwMode="auto">
          <a:xfrm>
            <a:off x="6553200" y="6248400"/>
            <a:ext cx="2001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smtClean="0">
                <a:solidFill>
                  <a:schemeClr val="tx1"/>
                </a:solidFill>
                <a:latin typeface="Times New Roman" pitchFamily="18" charset="0"/>
              </a:defRPr>
            </a:lvl1pPr>
          </a:lstStyle>
          <a:p>
            <a:pPr>
              <a:defRPr/>
            </a:pPr>
            <a:fld id="{8958FA72-5F4E-4C44-830C-449745E19B03}" type="slidenum">
              <a:rPr lang="en-US" altLang="en-US"/>
              <a:pPr>
                <a:defRPr/>
              </a:pPr>
              <a:t>‹#›</a:t>
            </a:fld>
            <a:endParaRPr lang="en-US" altLang="en-US"/>
          </a:p>
        </p:txBody>
      </p:sp>
      <p:sp>
        <p:nvSpPr>
          <p:cNvPr id="2055" name="Oval 7"/>
          <p:cNvSpPr>
            <a:spLocks noChangeArrowheads="1"/>
          </p:cNvSpPr>
          <p:nvPr/>
        </p:nvSpPr>
        <p:spPr bwMode="auto">
          <a:xfrm>
            <a:off x="8910638" y="141288"/>
            <a:ext cx="53975" cy="53975"/>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grpSp>
        <p:nvGrpSpPr>
          <p:cNvPr id="2056" name="Group 8"/>
          <p:cNvGrpSpPr>
            <a:grpSpLocks/>
          </p:cNvGrpSpPr>
          <p:nvPr/>
        </p:nvGrpSpPr>
        <p:grpSpPr bwMode="auto">
          <a:xfrm>
            <a:off x="190500" y="138113"/>
            <a:ext cx="381000" cy="381000"/>
            <a:chOff x="120" y="87"/>
            <a:chExt cx="240" cy="240"/>
          </a:xfrm>
        </p:grpSpPr>
        <p:sp>
          <p:nvSpPr>
            <p:cNvPr id="2069" name="Oval 9"/>
            <p:cNvSpPr>
              <a:spLocks noChangeArrowheads="1"/>
            </p:cNvSpPr>
            <p:nvPr/>
          </p:nvSpPr>
          <p:spPr bwMode="auto">
            <a:xfrm>
              <a:off x="120" y="87"/>
              <a:ext cx="240" cy="240"/>
            </a:xfrm>
            <a:prstGeom prst="ellipse">
              <a:avLst/>
            </a:prstGeom>
            <a:gradFill rotWithShape="0">
              <a:gsLst>
                <a:gs pos="0">
                  <a:srgbClr val="0033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2070" name="Freeform 10"/>
            <p:cNvSpPr>
              <a:spLocks/>
            </p:cNvSpPr>
            <p:nvPr/>
          </p:nvSpPr>
          <p:spPr bwMode="auto">
            <a:xfrm>
              <a:off x="221" y="103"/>
              <a:ext cx="123" cy="83"/>
            </a:xfrm>
            <a:custGeom>
              <a:avLst/>
              <a:gdLst>
                <a:gd name="T0" fmla="*/ 0 w 123"/>
                <a:gd name="T1" fmla="*/ 3 h 83"/>
                <a:gd name="T2" fmla="*/ 44 w 123"/>
                <a:gd name="T3" fmla="*/ 0 h 83"/>
                <a:gd name="T4" fmla="*/ 60 w 123"/>
                <a:gd name="T5" fmla="*/ 7 h 83"/>
                <a:gd name="T6" fmla="*/ 74 w 123"/>
                <a:gd name="T7" fmla="*/ 13 h 83"/>
                <a:gd name="T8" fmla="*/ 95 w 123"/>
                <a:gd name="T9" fmla="*/ 25 h 83"/>
                <a:gd name="T10" fmla="*/ 107 w 123"/>
                <a:gd name="T11" fmla="*/ 37 h 83"/>
                <a:gd name="T12" fmla="*/ 117 w 123"/>
                <a:gd name="T13" fmla="*/ 53 h 83"/>
                <a:gd name="T14" fmla="*/ 122 w 123"/>
                <a:gd name="T15" fmla="*/ 82 h 83"/>
                <a:gd name="T16" fmla="*/ 116 w 123"/>
                <a:gd name="T17" fmla="*/ 65 h 83"/>
                <a:gd name="T18" fmla="*/ 105 w 123"/>
                <a:gd name="T19" fmla="*/ 49 h 83"/>
                <a:gd name="T20" fmla="*/ 95 w 123"/>
                <a:gd name="T21" fmla="*/ 38 h 83"/>
                <a:gd name="T22" fmla="*/ 78 w 123"/>
                <a:gd name="T23" fmla="*/ 23 h 83"/>
                <a:gd name="T24" fmla="*/ 48 w 123"/>
                <a:gd name="T25" fmla="*/ 8 h 83"/>
                <a:gd name="T26" fmla="*/ 26 w 123"/>
                <a:gd name="T27" fmla="*/ 5 h 83"/>
                <a:gd name="T28" fmla="*/ 0 w 123"/>
                <a:gd name="T29" fmla="*/ 3 h 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3" h="83">
                  <a:moveTo>
                    <a:pt x="0" y="3"/>
                  </a:moveTo>
                  <a:lnTo>
                    <a:pt x="44" y="0"/>
                  </a:lnTo>
                  <a:lnTo>
                    <a:pt x="60" y="7"/>
                  </a:lnTo>
                  <a:lnTo>
                    <a:pt x="74" y="13"/>
                  </a:lnTo>
                  <a:lnTo>
                    <a:pt x="95" y="25"/>
                  </a:lnTo>
                  <a:lnTo>
                    <a:pt x="107" y="37"/>
                  </a:lnTo>
                  <a:lnTo>
                    <a:pt x="117" y="53"/>
                  </a:lnTo>
                  <a:lnTo>
                    <a:pt x="122" y="82"/>
                  </a:lnTo>
                  <a:lnTo>
                    <a:pt x="116" y="65"/>
                  </a:lnTo>
                  <a:lnTo>
                    <a:pt x="105" y="49"/>
                  </a:lnTo>
                  <a:lnTo>
                    <a:pt x="95" y="38"/>
                  </a:lnTo>
                  <a:lnTo>
                    <a:pt x="78" y="23"/>
                  </a:lnTo>
                  <a:lnTo>
                    <a:pt x="48" y="8"/>
                  </a:lnTo>
                  <a:lnTo>
                    <a:pt x="26" y="5"/>
                  </a:lnTo>
                  <a:lnTo>
                    <a:pt x="0" y="3"/>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71" name="Freeform 11"/>
            <p:cNvSpPr>
              <a:spLocks/>
            </p:cNvSpPr>
            <p:nvPr/>
          </p:nvSpPr>
          <p:spPr bwMode="auto">
            <a:xfrm>
              <a:off x="138" y="230"/>
              <a:ext cx="133" cy="89"/>
            </a:xfrm>
            <a:custGeom>
              <a:avLst/>
              <a:gdLst>
                <a:gd name="T0" fmla="*/ 132 w 133"/>
                <a:gd name="T1" fmla="*/ 80 h 89"/>
                <a:gd name="T2" fmla="*/ 99 w 133"/>
                <a:gd name="T3" fmla="*/ 82 h 89"/>
                <a:gd name="T4" fmla="*/ 76 w 133"/>
                <a:gd name="T5" fmla="*/ 79 h 89"/>
                <a:gd name="T6" fmla="*/ 57 w 133"/>
                <a:gd name="T7" fmla="*/ 71 h 89"/>
                <a:gd name="T8" fmla="*/ 39 w 133"/>
                <a:gd name="T9" fmla="*/ 58 h 89"/>
                <a:gd name="T10" fmla="*/ 27 w 133"/>
                <a:gd name="T11" fmla="*/ 49 h 89"/>
                <a:gd name="T12" fmla="*/ 20 w 133"/>
                <a:gd name="T13" fmla="*/ 40 h 89"/>
                <a:gd name="T14" fmla="*/ 0 w 133"/>
                <a:gd name="T15" fmla="*/ 0 h 89"/>
                <a:gd name="T16" fmla="*/ 6 w 133"/>
                <a:gd name="T17" fmla="*/ 27 h 89"/>
                <a:gd name="T18" fmla="*/ 15 w 133"/>
                <a:gd name="T19" fmla="*/ 46 h 89"/>
                <a:gd name="T20" fmla="*/ 30 w 133"/>
                <a:gd name="T21" fmla="*/ 60 h 89"/>
                <a:gd name="T22" fmla="*/ 50 w 133"/>
                <a:gd name="T23" fmla="*/ 73 h 89"/>
                <a:gd name="T24" fmla="*/ 72 w 133"/>
                <a:gd name="T25" fmla="*/ 85 h 89"/>
                <a:gd name="T26" fmla="*/ 95 w 133"/>
                <a:gd name="T27" fmla="*/ 88 h 89"/>
                <a:gd name="T28" fmla="*/ 118 w 133"/>
                <a:gd name="T29" fmla="*/ 86 h 89"/>
                <a:gd name="T30" fmla="*/ 132 w 133"/>
                <a:gd name="T31" fmla="*/ 80 h 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3" h="89">
                  <a:moveTo>
                    <a:pt x="132" y="80"/>
                  </a:moveTo>
                  <a:lnTo>
                    <a:pt x="99" y="82"/>
                  </a:lnTo>
                  <a:lnTo>
                    <a:pt x="76" y="79"/>
                  </a:lnTo>
                  <a:lnTo>
                    <a:pt x="57" y="71"/>
                  </a:lnTo>
                  <a:lnTo>
                    <a:pt x="39" y="58"/>
                  </a:lnTo>
                  <a:lnTo>
                    <a:pt x="27" y="49"/>
                  </a:lnTo>
                  <a:lnTo>
                    <a:pt x="20" y="40"/>
                  </a:lnTo>
                  <a:lnTo>
                    <a:pt x="0" y="0"/>
                  </a:lnTo>
                  <a:lnTo>
                    <a:pt x="6" y="27"/>
                  </a:lnTo>
                  <a:lnTo>
                    <a:pt x="15" y="46"/>
                  </a:lnTo>
                  <a:lnTo>
                    <a:pt x="30" y="60"/>
                  </a:lnTo>
                  <a:lnTo>
                    <a:pt x="50" y="73"/>
                  </a:lnTo>
                  <a:lnTo>
                    <a:pt x="72" y="85"/>
                  </a:lnTo>
                  <a:lnTo>
                    <a:pt x="95" y="88"/>
                  </a:lnTo>
                  <a:lnTo>
                    <a:pt x="118" y="86"/>
                  </a:lnTo>
                  <a:lnTo>
                    <a:pt x="132" y="80"/>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057" name="Group 12"/>
          <p:cNvGrpSpPr>
            <a:grpSpLocks/>
          </p:cNvGrpSpPr>
          <p:nvPr/>
        </p:nvGrpSpPr>
        <p:grpSpPr bwMode="auto">
          <a:xfrm>
            <a:off x="8648700" y="163513"/>
            <a:ext cx="381000" cy="381000"/>
            <a:chOff x="5448" y="103"/>
            <a:chExt cx="240" cy="240"/>
          </a:xfrm>
        </p:grpSpPr>
        <p:sp>
          <p:nvSpPr>
            <p:cNvPr id="2066" name="Oval 13"/>
            <p:cNvSpPr>
              <a:spLocks noChangeArrowheads="1"/>
            </p:cNvSpPr>
            <p:nvPr/>
          </p:nvSpPr>
          <p:spPr bwMode="auto">
            <a:xfrm>
              <a:off x="5448" y="103"/>
              <a:ext cx="240" cy="240"/>
            </a:xfrm>
            <a:prstGeom prst="ellipse">
              <a:avLst/>
            </a:prstGeom>
            <a:gradFill rotWithShape="0">
              <a:gsLst>
                <a:gs pos="0">
                  <a:srgbClr val="0033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2067" name="Freeform 14"/>
            <p:cNvSpPr>
              <a:spLocks/>
            </p:cNvSpPr>
            <p:nvPr/>
          </p:nvSpPr>
          <p:spPr bwMode="auto">
            <a:xfrm>
              <a:off x="5549" y="119"/>
              <a:ext cx="123" cy="83"/>
            </a:xfrm>
            <a:custGeom>
              <a:avLst/>
              <a:gdLst>
                <a:gd name="T0" fmla="*/ 0 w 123"/>
                <a:gd name="T1" fmla="*/ 3 h 83"/>
                <a:gd name="T2" fmla="*/ 44 w 123"/>
                <a:gd name="T3" fmla="*/ 0 h 83"/>
                <a:gd name="T4" fmla="*/ 60 w 123"/>
                <a:gd name="T5" fmla="*/ 7 h 83"/>
                <a:gd name="T6" fmla="*/ 74 w 123"/>
                <a:gd name="T7" fmla="*/ 13 h 83"/>
                <a:gd name="T8" fmla="*/ 95 w 123"/>
                <a:gd name="T9" fmla="*/ 25 h 83"/>
                <a:gd name="T10" fmla="*/ 107 w 123"/>
                <a:gd name="T11" fmla="*/ 37 h 83"/>
                <a:gd name="T12" fmla="*/ 117 w 123"/>
                <a:gd name="T13" fmla="*/ 53 h 83"/>
                <a:gd name="T14" fmla="*/ 122 w 123"/>
                <a:gd name="T15" fmla="*/ 82 h 83"/>
                <a:gd name="T16" fmla="*/ 116 w 123"/>
                <a:gd name="T17" fmla="*/ 65 h 83"/>
                <a:gd name="T18" fmla="*/ 105 w 123"/>
                <a:gd name="T19" fmla="*/ 49 h 83"/>
                <a:gd name="T20" fmla="*/ 95 w 123"/>
                <a:gd name="T21" fmla="*/ 38 h 83"/>
                <a:gd name="T22" fmla="*/ 78 w 123"/>
                <a:gd name="T23" fmla="*/ 23 h 83"/>
                <a:gd name="T24" fmla="*/ 48 w 123"/>
                <a:gd name="T25" fmla="*/ 8 h 83"/>
                <a:gd name="T26" fmla="*/ 26 w 123"/>
                <a:gd name="T27" fmla="*/ 5 h 83"/>
                <a:gd name="T28" fmla="*/ 0 w 123"/>
                <a:gd name="T29" fmla="*/ 3 h 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3" h="83">
                  <a:moveTo>
                    <a:pt x="0" y="3"/>
                  </a:moveTo>
                  <a:lnTo>
                    <a:pt x="44" y="0"/>
                  </a:lnTo>
                  <a:lnTo>
                    <a:pt x="60" y="7"/>
                  </a:lnTo>
                  <a:lnTo>
                    <a:pt x="74" y="13"/>
                  </a:lnTo>
                  <a:lnTo>
                    <a:pt x="95" y="25"/>
                  </a:lnTo>
                  <a:lnTo>
                    <a:pt x="107" y="37"/>
                  </a:lnTo>
                  <a:lnTo>
                    <a:pt x="117" y="53"/>
                  </a:lnTo>
                  <a:lnTo>
                    <a:pt x="122" y="82"/>
                  </a:lnTo>
                  <a:lnTo>
                    <a:pt x="116" y="65"/>
                  </a:lnTo>
                  <a:lnTo>
                    <a:pt x="105" y="49"/>
                  </a:lnTo>
                  <a:lnTo>
                    <a:pt x="95" y="38"/>
                  </a:lnTo>
                  <a:lnTo>
                    <a:pt x="78" y="23"/>
                  </a:lnTo>
                  <a:lnTo>
                    <a:pt x="48" y="8"/>
                  </a:lnTo>
                  <a:lnTo>
                    <a:pt x="26" y="5"/>
                  </a:lnTo>
                  <a:lnTo>
                    <a:pt x="0" y="3"/>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68" name="Freeform 15"/>
            <p:cNvSpPr>
              <a:spLocks/>
            </p:cNvSpPr>
            <p:nvPr/>
          </p:nvSpPr>
          <p:spPr bwMode="auto">
            <a:xfrm>
              <a:off x="5466" y="246"/>
              <a:ext cx="133" cy="89"/>
            </a:xfrm>
            <a:custGeom>
              <a:avLst/>
              <a:gdLst>
                <a:gd name="T0" fmla="*/ 132 w 133"/>
                <a:gd name="T1" fmla="*/ 80 h 89"/>
                <a:gd name="T2" fmla="*/ 99 w 133"/>
                <a:gd name="T3" fmla="*/ 82 h 89"/>
                <a:gd name="T4" fmla="*/ 76 w 133"/>
                <a:gd name="T5" fmla="*/ 79 h 89"/>
                <a:gd name="T6" fmla="*/ 57 w 133"/>
                <a:gd name="T7" fmla="*/ 71 h 89"/>
                <a:gd name="T8" fmla="*/ 39 w 133"/>
                <a:gd name="T9" fmla="*/ 58 h 89"/>
                <a:gd name="T10" fmla="*/ 27 w 133"/>
                <a:gd name="T11" fmla="*/ 49 h 89"/>
                <a:gd name="T12" fmla="*/ 20 w 133"/>
                <a:gd name="T13" fmla="*/ 40 h 89"/>
                <a:gd name="T14" fmla="*/ 0 w 133"/>
                <a:gd name="T15" fmla="*/ 0 h 89"/>
                <a:gd name="T16" fmla="*/ 6 w 133"/>
                <a:gd name="T17" fmla="*/ 27 h 89"/>
                <a:gd name="T18" fmla="*/ 15 w 133"/>
                <a:gd name="T19" fmla="*/ 46 h 89"/>
                <a:gd name="T20" fmla="*/ 30 w 133"/>
                <a:gd name="T21" fmla="*/ 60 h 89"/>
                <a:gd name="T22" fmla="*/ 50 w 133"/>
                <a:gd name="T23" fmla="*/ 73 h 89"/>
                <a:gd name="T24" fmla="*/ 72 w 133"/>
                <a:gd name="T25" fmla="*/ 85 h 89"/>
                <a:gd name="T26" fmla="*/ 95 w 133"/>
                <a:gd name="T27" fmla="*/ 88 h 89"/>
                <a:gd name="T28" fmla="*/ 118 w 133"/>
                <a:gd name="T29" fmla="*/ 86 h 89"/>
                <a:gd name="T30" fmla="*/ 132 w 133"/>
                <a:gd name="T31" fmla="*/ 80 h 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3" h="89">
                  <a:moveTo>
                    <a:pt x="132" y="80"/>
                  </a:moveTo>
                  <a:lnTo>
                    <a:pt x="99" y="82"/>
                  </a:lnTo>
                  <a:lnTo>
                    <a:pt x="76" y="79"/>
                  </a:lnTo>
                  <a:lnTo>
                    <a:pt x="57" y="71"/>
                  </a:lnTo>
                  <a:lnTo>
                    <a:pt x="39" y="58"/>
                  </a:lnTo>
                  <a:lnTo>
                    <a:pt x="27" y="49"/>
                  </a:lnTo>
                  <a:lnTo>
                    <a:pt x="20" y="40"/>
                  </a:lnTo>
                  <a:lnTo>
                    <a:pt x="0" y="0"/>
                  </a:lnTo>
                  <a:lnTo>
                    <a:pt x="6" y="27"/>
                  </a:lnTo>
                  <a:lnTo>
                    <a:pt x="15" y="46"/>
                  </a:lnTo>
                  <a:lnTo>
                    <a:pt x="30" y="60"/>
                  </a:lnTo>
                  <a:lnTo>
                    <a:pt x="50" y="73"/>
                  </a:lnTo>
                  <a:lnTo>
                    <a:pt x="72" y="85"/>
                  </a:lnTo>
                  <a:lnTo>
                    <a:pt x="95" y="88"/>
                  </a:lnTo>
                  <a:lnTo>
                    <a:pt x="118" y="86"/>
                  </a:lnTo>
                  <a:lnTo>
                    <a:pt x="132" y="80"/>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058" name="Group 16"/>
          <p:cNvGrpSpPr>
            <a:grpSpLocks/>
          </p:cNvGrpSpPr>
          <p:nvPr/>
        </p:nvGrpSpPr>
        <p:grpSpPr bwMode="auto">
          <a:xfrm>
            <a:off x="8661400" y="6310313"/>
            <a:ext cx="381000" cy="381000"/>
            <a:chOff x="5456" y="3975"/>
            <a:chExt cx="240" cy="240"/>
          </a:xfrm>
        </p:grpSpPr>
        <p:sp>
          <p:nvSpPr>
            <p:cNvPr id="2063" name="Oval 17"/>
            <p:cNvSpPr>
              <a:spLocks noChangeArrowheads="1"/>
            </p:cNvSpPr>
            <p:nvPr/>
          </p:nvSpPr>
          <p:spPr bwMode="auto">
            <a:xfrm>
              <a:off x="5456" y="3975"/>
              <a:ext cx="240" cy="240"/>
            </a:xfrm>
            <a:prstGeom prst="ellipse">
              <a:avLst/>
            </a:prstGeom>
            <a:gradFill rotWithShape="0">
              <a:gsLst>
                <a:gs pos="0">
                  <a:srgbClr val="0033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2064" name="Freeform 18"/>
            <p:cNvSpPr>
              <a:spLocks/>
            </p:cNvSpPr>
            <p:nvPr/>
          </p:nvSpPr>
          <p:spPr bwMode="auto">
            <a:xfrm>
              <a:off x="5557" y="3991"/>
              <a:ext cx="123" cy="83"/>
            </a:xfrm>
            <a:custGeom>
              <a:avLst/>
              <a:gdLst>
                <a:gd name="T0" fmla="*/ 0 w 123"/>
                <a:gd name="T1" fmla="*/ 3 h 83"/>
                <a:gd name="T2" fmla="*/ 44 w 123"/>
                <a:gd name="T3" fmla="*/ 0 h 83"/>
                <a:gd name="T4" fmla="*/ 60 w 123"/>
                <a:gd name="T5" fmla="*/ 7 h 83"/>
                <a:gd name="T6" fmla="*/ 74 w 123"/>
                <a:gd name="T7" fmla="*/ 13 h 83"/>
                <a:gd name="T8" fmla="*/ 95 w 123"/>
                <a:gd name="T9" fmla="*/ 25 h 83"/>
                <a:gd name="T10" fmla="*/ 107 w 123"/>
                <a:gd name="T11" fmla="*/ 37 h 83"/>
                <a:gd name="T12" fmla="*/ 117 w 123"/>
                <a:gd name="T13" fmla="*/ 53 h 83"/>
                <a:gd name="T14" fmla="*/ 122 w 123"/>
                <a:gd name="T15" fmla="*/ 82 h 83"/>
                <a:gd name="T16" fmla="*/ 116 w 123"/>
                <a:gd name="T17" fmla="*/ 65 h 83"/>
                <a:gd name="T18" fmla="*/ 105 w 123"/>
                <a:gd name="T19" fmla="*/ 49 h 83"/>
                <a:gd name="T20" fmla="*/ 95 w 123"/>
                <a:gd name="T21" fmla="*/ 38 h 83"/>
                <a:gd name="T22" fmla="*/ 78 w 123"/>
                <a:gd name="T23" fmla="*/ 23 h 83"/>
                <a:gd name="T24" fmla="*/ 48 w 123"/>
                <a:gd name="T25" fmla="*/ 8 h 83"/>
                <a:gd name="T26" fmla="*/ 26 w 123"/>
                <a:gd name="T27" fmla="*/ 5 h 83"/>
                <a:gd name="T28" fmla="*/ 0 w 123"/>
                <a:gd name="T29" fmla="*/ 3 h 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3" h="83">
                  <a:moveTo>
                    <a:pt x="0" y="3"/>
                  </a:moveTo>
                  <a:lnTo>
                    <a:pt x="44" y="0"/>
                  </a:lnTo>
                  <a:lnTo>
                    <a:pt x="60" y="7"/>
                  </a:lnTo>
                  <a:lnTo>
                    <a:pt x="74" y="13"/>
                  </a:lnTo>
                  <a:lnTo>
                    <a:pt x="95" y="25"/>
                  </a:lnTo>
                  <a:lnTo>
                    <a:pt x="107" y="37"/>
                  </a:lnTo>
                  <a:lnTo>
                    <a:pt x="117" y="53"/>
                  </a:lnTo>
                  <a:lnTo>
                    <a:pt x="122" y="82"/>
                  </a:lnTo>
                  <a:lnTo>
                    <a:pt x="116" y="65"/>
                  </a:lnTo>
                  <a:lnTo>
                    <a:pt x="105" y="49"/>
                  </a:lnTo>
                  <a:lnTo>
                    <a:pt x="95" y="38"/>
                  </a:lnTo>
                  <a:lnTo>
                    <a:pt x="78" y="23"/>
                  </a:lnTo>
                  <a:lnTo>
                    <a:pt x="48" y="8"/>
                  </a:lnTo>
                  <a:lnTo>
                    <a:pt x="26" y="5"/>
                  </a:lnTo>
                  <a:lnTo>
                    <a:pt x="0" y="3"/>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65" name="Freeform 19"/>
            <p:cNvSpPr>
              <a:spLocks/>
            </p:cNvSpPr>
            <p:nvPr/>
          </p:nvSpPr>
          <p:spPr bwMode="auto">
            <a:xfrm>
              <a:off x="5474" y="4118"/>
              <a:ext cx="133" cy="89"/>
            </a:xfrm>
            <a:custGeom>
              <a:avLst/>
              <a:gdLst>
                <a:gd name="T0" fmla="*/ 132 w 133"/>
                <a:gd name="T1" fmla="*/ 80 h 89"/>
                <a:gd name="T2" fmla="*/ 99 w 133"/>
                <a:gd name="T3" fmla="*/ 82 h 89"/>
                <a:gd name="T4" fmla="*/ 76 w 133"/>
                <a:gd name="T5" fmla="*/ 79 h 89"/>
                <a:gd name="T6" fmla="*/ 57 w 133"/>
                <a:gd name="T7" fmla="*/ 71 h 89"/>
                <a:gd name="T8" fmla="*/ 39 w 133"/>
                <a:gd name="T9" fmla="*/ 58 h 89"/>
                <a:gd name="T10" fmla="*/ 27 w 133"/>
                <a:gd name="T11" fmla="*/ 49 h 89"/>
                <a:gd name="T12" fmla="*/ 20 w 133"/>
                <a:gd name="T13" fmla="*/ 40 h 89"/>
                <a:gd name="T14" fmla="*/ 0 w 133"/>
                <a:gd name="T15" fmla="*/ 0 h 89"/>
                <a:gd name="T16" fmla="*/ 6 w 133"/>
                <a:gd name="T17" fmla="*/ 27 h 89"/>
                <a:gd name="T18" fmla="*/ 15 w 133"/>
                <a:gd name="T19" fmla="*/ 46 h 89"/>
                <a:gd name="T20" fmla="*/ 30 w 133"/>
                <a:gd name="T21" fmla="*/ 60 h 89"/>
                <a:gd name="T22" fmla="*/ 50 w 133"/>
                <a:gd name="T23" fmla="*/ 73 h 89"/>
                <a:gd name="T24" fmla="*/ 72 w 133"/>
                <a:gd name="T25" fmla="*/ 85 h 89"/>
                <a:gd name="T26" fmla="*/ 95 w 133"/>
                <a:gd name="T27" fmla="*/ 88 h 89"/>
                <a:gd name="T28" fmla="*/ 118 w 133"/>
                <a:gd name="T29" fmla="*/ 86 h 89"/>
                <a:gd name="T30" fmla="*/ 132 w 133"/>
                <a:gd name="T31" fmla="*/ 80 h 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3" h="89">
                  <a:moveTo>
                    <a:pt x="132" y="80"/>
                  </a:moveTo>
                  <a:lnTo>
                    <a:pt x="99" y="82"/>
                  </a:lnTo>
                  <a:lnTo>
                    <a:pt x="76" y="79"/>
                  </a:lnTo>
                  <a:lnTo>
                    <a:pt x="57" y="71"/>
                  </a:lnTo>
                  <a:lnTo>
                    <a:pt x="39" y="58"/>
                  </a:lnTo>
                  <a:lnTo>
                    <a:pt x="27" y="49"/>
                  </a:lnTo>
                  <a:lnTo>
                    <a:pt x="20" y="40"/>
                  </a:lnTo>
                  <a:lnTo>
                    <a:pt x="0" y="0"/>
                  </a:lnTo>
                  <a:lnTo>
                    <a:pt x="6" y="27"/>
                  </a:lnTo>
                  <a:lnTo>
                    <a:pt x="15" y="46"/>
                  </a:lnTo>
                  <a:lnTo>
                    <a:pt x="30" y="60"/>
                  </a:lnTo>
                  <a:lnTo>
                    <a:pt x="50" y="73"/>
                  </a:lnTo>
                  <a:lnTo>
                    <a:pt x="72" y="85"/>
                  </a:lnTo>
                  <a:lnTo>
                    <a:pt x="95" y="88"/>
                  </a:lnTo>
                  <a:lnTo>
                    <a:pt x="118" y="86"/>
                  </a:lnTo>
                  <a:lnTo>
                    <a:pt x="132" y="80"/>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059" name="Group 20"/>
          <p:cNvGrpSpPr>
            <a:grpSpLocks/>
          </p:cNvGrpSpPr>
          <p:nvPr/>
        </p:nvGrpSpPr>
        <p:grpSpPr bwMode="auto">
          <a:xfrm>
            <a:off x="177800" y="6335713"/>
            <a:ext cx="381000" cy="381000"/>
            <a:chOff x="112" y="3991"/>
            <a:chExt cx="240" cy="240"/>
          </a:xfrm>
        </p:grpSpPr>
        <p:sp>
          <p:nvSpPr>
            <p:cNvPr id="2060" name="Oval 21"/>
            <p:cNvSpPr>
              <a:spLocks noChangeArrowheads="1"/>
            </p:cNvSpPr>
            <p:nvPr/>
          </p:nvSpPr>
          <p:spPr bwMode="auto">
            <a:xfrm>
              <a:off x="112" y="3991"/>
              <a:ext cx="240" cy="240"/>
            </a:xfrm>
            <a:prstGeom prst="ellipse">
              <a:avLst/>
            </a:prstGeom>
            <a:gradFill rotWithShape="0">
              <a:gsLst>
                <a:gs pos="0">
                  <a:srgbClr val="003300"/>
                </a:gs>
                <a:gs pos="100000">
                  <a:schemeClr val="folHlink"/>
                </a:gs>
              </a:gsLst>
              <a:lin ang="18900000" scaled="1"/>
            </a:gradFill>
            <a:ln>
              <a:noFill/>
            </a:ln>
            <a:effectLst>
              <a:outerShdw dist="107763" dir="81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2061" name="Freeform 22"/>
            <p:cNvSpPr>
              <a:spLocks/>
            </p:cNvSpPr>
            <p:nvPr/>
          </p:nvSpPr>
          <p:spPr bwMode="auto">
            <a:xfrm>
              <a:off x="213" y="4007"/>
              <a:ext cx="123" cy="83"/>
            </a:xfrm>
            <a:custGeom>
              <a:avLst/>
              <a:gdLst>
                <a:gd name="T0" fmla="*/ 0 w 123"/>
                <a:gd name="T1" fmla="*/ 3 h 83"/>
                <a:gd name="T2" fmla="*/ 44 w 123"/>
                <a:gd name="T3" fmla="*/ 0 h 83"/>
                <a:gd name="T4" fmla="*/ 60 w 123"/>
                <a:gd name="T5" fmla="*/ 7 h 83"/>
                <a:gd name="T6" fmla="*/ 74 w 123"/>
                <a:gd name="T7" fmla="*/ 13 h 83"/>
                <a:gd name="T8" fmla="*/ 95 w 123"/>
                <a:gd name="T9" fmla="*/ 25 h 83"/>
                <a:gd name="T10" fmla="*/ 107 w 123"/>
                <a:gd name="T11" fmla="*/ 37 h 83"/>
                <a:gd name="T12" fmla="*/ 117 w 123"/>
                <a:gd name="T13" fmla="*/ 53 h 83"/>
                <a:gd name="T14" fmla="*/ 122 w 123"/>
                <a:gd name="T15" fmla="*/ 82 h 83"/>
                <a:gd name="T16" fmla="*/ 116 w 123"/>
                <a:gd name="T17" fmla="*/ 65 h 83"/>
                <a:gd name="T18" fmla="*/ 105 w 123"/>
                <a:gd name="T19" fmla="*/ 49 h 83"/>
                <a:gd name="T20" fmla="*/ 95 w 123"/>
                <a:gd name="T21" fmla="*/ 38 h 83"/>
                <a:gd name="T22" fmla="*/ 78 w 123"/>
                <a:gd name="T23" fmla="*/ 23 h 83"/>
                <a:gd name="T24" fmla="*/ 48 w 123"/>
                <a:gd name="T25" fmla="*/ 8 h 83"/>
                <a:gd name="T26" fmla="*/ 26 w 123"/>
                <a:gd name="T27" fmla="*/ 5 h 83"/>
                <a:gd name="T28" fmla="*/ 0 w 123"/>
                <a:gd name="T29" fmla="*/ 3 h 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3" h="83">
                  <a:moveTo>
                    <a:pt x="0" y="3"/>
                  </a:moveTo>
                  <a:lnTo>
                    <a:pt x="44" y="0"/>
                  </a:lnTo>
                  <a:lnTo>
                    <a:pt x="60" y="7"/>
                  </a:lnTo>
                  <a:lnTo>
                    <a:pt x="74" y="13"/>
                  </a:lnTo>
                  <a:lnTo>
                    <a:pt x="95" y="25"/>
                  </a:lnTo>
                  <a:lnTo>
                    <a:pt x="107" y="37"/>
                  </a:lnTo>
                  <a:lnTo>
                    <a:pt x="117" y="53"/>
                  </a:lnTo>
                  <a:lnTo>
                    <a:pt x="122" y="82"/>
                  </a:lnTo>
                  <a:lnTo>
                    <a:pt x="116" y="65"/>
                  </a:lnTo>
                  <a:lnTo>
                    <a:pt x="105" y="49"/>
                  </a:lnTo>
                  <a:lnTo>
                    <a:pt x="95" y="38"/>
                  </a:lnTo>
                  <a:lnTo>
                    <a:pt x="78" y="23"/>
                  </a:lnTo>
                  <a:lnTo>
                    <a:pt x="48" y="8"/>
                  </a:lnTo>
                  <a:lnTo>
                    <a:pt x="26" y="5"/>
                  </a:lnTo>
                  <a:lnTo>
                    <a:pt x="0" y="3"/>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62" name="Freeform 23"/>
            <p:cNvSpPr>
              <a:spLocks/>
            </p:cNvSpPr>
            <p:nvPr/>
          </p:nvSpPr>
          <p:spPr bwMode="auto">
            <a:xfrm>
              <a:off x="130" y="4134"/>
              <a:ext cx="133" cy="89"/>
            </a:xfrm>
            <a:custGeom>
              <a:avLst/>
              <a:gdLst>
                <a:gd name="T0" fmla="*/ 132 w 133"/>
                <a:gd name="T1" fmla="*/ 80 h 89"/>
                <a:gd name="T2" fmla="*/ 99 w 133"/>
                <a:gd name="T3" fmla="*/ 82 h 89"/>
                <a:gd name="T4" fmla="*/ 76 w 133"/>
                <a:gd name="T5" fmla="*/ 79 h 89"/>
                <a:gd name="T6" fmla="*/ 57 w 133"/>
                <a:gd name="T7" fmla="*/ 71 h 89"/>
                <a:gd name="T8" fmla="*/ 39 w 133"/>
                <a:gd name="T9" fmla="*/ 58 h 89"/>
                <a:gd name="T10" fmla="*/ 27 w 133"/>
                <a:gd name="T11" fmla="*/ 49 h 89"/>
                <a:gd name="T12" fmla="*/ 20 w 133"/>
                <a:gd name="T13" fmla="*/ 40 h 89"/>
                <a:gd name="T14" fmla="*/ 0 w 133"/>
                <a:gd name="T15" fmla="*/ 0 h 89"/>
                <a:gd name="T16" fmla="*/ 6 w 133"/>
                <a:gd name="T17" fmla="*/ 27 h 89"/>
                <a:gd name="T18" fmla="*/ 15 w 133"/>
                <a:gd name="T19" fmla="*/ 46 h 89"/>
                <a:gd name="T20" fmla="*/ 30 w 133"/>
                <a:gd name="T21" fmla="*/ 60 h 89"/>
                <a:gd name="T22" fmla="*/ 50 w 133"/>
                <a:gd name="T23" fmla="*/ 73 h 89"/>
                <a:gd name="T24" fmla="*/ 72 w 133"/>
                <a:gd name="T25" fmla="*/ 85 h 89"/>
                <a:gd name="T26" fmla="*/ 95 w 133"/>
                <a:gd name="T27" fmla="*/ 88 h 89"/>
                <a:gd name="T28" fmla="*/ 118 w 133"/>
                <a:gd name="T29" fmla="*/ 86 h 89"/>
                <a:gd name="T30" fmla="*/ 132 w 133"/>
                <a:gd name="T31" fmla="*/ 80 h 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3" h="89">
                  <a:moveTo>
                    <a:pt x="132" y="80"/>
                  </a:moveTo>
                  <a:lnTo>
                    <a:pt x="99" y="82"/>
                  </a:lnTo>
                  <a:lnTo>
                    <a:pt x="76" y="79"/>
                  </a:lnTo>
                  <a:lnTo>
                    <a:pt x="57" y="71"/>
                  </a:lnTo>
                  <a:lnTo>
                    <a:pt x="39" y="58"/>
                  </a:lnTo>
                  <a:lnTo>
                    <a:pt x="27" y="49"/>
                  </a:lnTo>
                  <a:lnTo>
                    <a:pt x="20" y="40"/>
                  </a:lnTo>
                  <a:lnTo>
                    <a:pt x="0" y="0"/>
                  </a:lnTo>
                  <a:lnTo>
                    <a:pt x="6" y="27"/>
                  </a:lnTo>
                  <a:lnTo>
                    <a:pt x="15" y="46"/>
                  </a:lnTo>
                  <a:lnTo>
                    <a:pt x="30" y="60"/>
                  </a:lnTo>
                  <a:lnTo>
                    <a:pt x="50" y="73"/>
                  </a:lnTo>
                  <a:lnTo>
                    <a:pt x="72" y="85"/>
                  </a:lnTo>
                  <a:lnTo>
                    <a:pt x="95" y="88"/>
                  </a:lnTo>
                  <a:lnTo>
                    <a:pt x="118" y="86"/>
                  </a:lnTo>
                  <a:lnTo>
                    <a:pt x="132" y="80"/>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Tree>
  </p:cSld>
  <p:clrMap bg1="dk2" tx1="lt1" bg2="dk1" tx2="lt2" accent1="accent1" accent2="accent2" accent3="accent3" accent4="accent4" accent5="accent5" accent6="accent6" hlink="hlink" folHlink="folHlink"/>
  <p:sldLayoutIdLst>
    <p:sldLayoutId id="2147483746"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ransition spd="med">
    <p:fade thruBlk="1"/>
  </p:transition>
  <p:timing>
    <p:tnLst>
      <p:par>
        <p:cTn id="1" dur="indefinite" restart="never" nodeType="tmRoot"/>
      </p:par>
    </p:tnLst>
  </p:timing>
  <p:hf hdr="0" ftr="0" dt="0"/>
  <p:txStyles>
    <p:titleStyle>
      <a:lvl1pPr algn="ctr" rtl="0" eaLnBrk="0" fontAlgn="base" hangingPunct="0">
        <a:spcBef>
          <a:spcPct val="0"/>
        </a:spcBef>
        <a:spcAft>
          <a:spcPct val="0"/>
        </a:spcAft>
        <a:defRPr kumimoji="1" sz="4800">
          <a:solidFill>
            <a:schemeClr val="tx2"/>
          </a:solidFill>
          <a:latin typeface="+mj-lt"/>
          <a:ea typeface="+mj-ea"/>
          <a:cs typeface="+mj-cs"/>
        </a:defRPr>
      </a:lvl1pPr>
      <a:lvl2pPr algn="ctr" rtl="0" eaLnBrk="0" fontAlgn="base" hangingPunct="0">
        <a:spcBef>
          <a:spcPct val="0"/>
        </a:spcBef>
        <a:spcAft>
          <a:spcPct val="0"/>
        </a:spcAft>
        <a:defRPr kumimoji="1" sz="4800">
          <a:solidFill>
            <a:schemeClr val="tx2"/>
          </a:solidFill>
          <a:latin typeface="Trebuchet MS" pitchFamily="34" charset="0"/>
        </a:defRPr>
      </a:lvl2pPr>
      <a:lvl3pPr algn="ctr" rtl="0" eaLnBrk="0" fontAlgn="base" hangingPunct="0">
        <a:spcBef>
          <a:spcPct val="0"/>
        </a:spcBef>
        <a:spcAft>
          <a:spcPct val="0"/>
        </a:spcAft>
        <a:defRPr kumimoji="1" sz="4800">
          <a:solidFill>
            <a:schemeClr val="tx2"/>
          </a:solidFill>
          <a:latin typeface="Trebuchet MS" pitchFamily="34" charset="0"/>
        </a:defRPr>
      </a:lvl3pPr>
      <a:lvl4pPr algn="ctr" rtl="0" eaLnBrk="0" fontAlgn="base" hangingPunct="0">
        <a:spcBef>
          <a:spcPct val="0"/>
        </a:spcBef>
        <a:spcAft>
          <a:spcPct val="0"/>
        </a:spcAft>
        <a:defRPr kumimoji="1" sz="4800">
          <a:solidFill>
            <a:schemeClr val="tx2"/>
          </a:solidFill>
          <a:latin typeface="Trebuchet MS" pitchFamily="34" charset="0"/>
        </a:defRPr>
      </a:lvl4pPr>
      <a:lvl5pPr algn="ctr" rtl="0" eaLnBrk="0" fontAlgn="base" hangingPunct="0">
        <a:spcBef>
          <a:spcPct val="0"/>
        </a:spcBef>
        <a:spcAft>
          <a:spcPct val="0"/>
        </a:spcAft>
        <a:defRPr kumimoji="1" sz="4800">
          <a:solidFill>
            <a:schemeClr val="tx2"/>
          </a:solidFill>
          <a:latin typeface="Trebuchet MS" pitchFamily="34" charset="0"/>
        </a:defRPr>
      </a:lvl5pPr>
      <a:lvl6pPr marL="457200" algn="ctr" rtl="0" fontAlgn="base">
        <a:spcBef>
          <a:spcPct val="0"/>
        </a:spcBef>
        <a:spcAft>
          <a:spcPct val="0"/>
        </a:spcAft>
        <a:defRPr kumimoji="1" sz="4800">
          <a:solidFill>
            <a:schemeClr val="tx2"/>
          </a:solidFill>
          <a:latin typeface="Trebuchet MS" pitchFamily="34" charset="0"/>
        </a:defRPr>
      </a:lvl6pPr>
      <a:lvl7pPr marL="914400" algn="ctr" rtl="0" fontAlgn="base">
        <a:spcBef>
          <a:spcPct val="0"/>
        </a:spcBef>
        <a:spcAft>
          <a:spcPct val="0"/>
        </a:spcAft>
        <a:defRPr kumimoji="1" sz="4800">
          <a:solidFill>
            <a:schemeClr val="tx2"/>
          </a:solidFill>
          <a:latin typeface="Trebuchet MS" pitchFamily="34" charset="0"/>
        </a:defRPr>
      </a:lvl7pPr>
      <a:lvl8pPr marL="1371600" algn="ctr" rtl="0" fontAlgn="base">
        <a:spcBef>
          <a:spcPct val="0"/>
        </a:spcBef>
        <a:spcAft>
          <a:spcPct val="0"/>
        </a:spcAft>
        <a:defRPr kumimoji="1" sz="4800">
          <a:solidFill>
            <a:schemeClr val="tx2"/>
          </a:solidFill>
          <a:latin typeface="Trebuchet MS" pitchFamily="34" charset="0"/>
        </a:defRPr>
      </a:lvl8pPr>
      <a:lvl9pPr marL="1828800" algn="ctr" rtl="0" fontAlgn="base">
        <a:spcBef>
          <a:spcPct val="0"/>
        </a:spcBef>
        <a:spcAft>
          <a:spcPct val="0"/>
        </a:spcAft>
        <a:defRPr kumimoji="1" sz="4800">
          <a:solidFill>
            <a:schemeClr val="tx2"/>
          </a:solidFill>
          <a:latin typeface="Trebuchet MS" pitchFamily="34" charset="0"/>
        </a:defRPr>
      </a:lvl9pPr>
    </p:titleStyle>
    <p:bodyStyle>
      <a:lvl1pPr marL="342900" indent="-342900" algn="l" rtl="0" eaLnBrk="0" fontAlgn="base" hangingPunct="0">
        <a:spcBef>
          <a:spcPct val="20000"/>
        </a:spcBef>
        <a:spcAft>
          <a:spcPct val="0"/>
        </a:spcAft>
        <a:buClr>
          <a:schemeClr val="tx2"/>
        </a:buClr>
        <a:buSzPct val="75000"/>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Char char="•"/>
        <a:defRPr kumimoji="1" sz="2800">
          <a:solidFill>
            <a:schemeClr val="tx1"/>
          </a:solidFill>
          <a:latin typeface="+mn-lt"/>
        </a:defRPr>
      </a:lvl2pPr>
      <a:lvl3pPr marL="1143000" indent="-228600" algn="l" rtl="0" eaLnBrk="0" fontAlgn="base" hangingPunct="0">
        <a:spcBef>
          <a:spcPct val="20000"/>
        </a:spcBef>
        <a:spcAft>
          <a:spcPct val="0"/>
        </a:spcAft>
        <a:buClr>
          <a:schemeClr val="tx2"/>
        </a:buClr>
        <a:buSzPct val="75000"/>
        <a:buChar char="•"/>
        <a:defRPr kumimoji="1" sz="2400">
          <a:solidFill>
            <a:schemeClr val="tx1"/>
          </a:solidFill>
          <a:latin typeface="+mn-lt"/>
        </a:defRPr>
      </a:lvl3pPr>
      <a:lvl4pPr marL="1600200" indent="-228600" algn="l" rtl="0" eaLnBrk="0" fontAlgn="base" hangingPunct="0">
        <a:spcBef>
          <a:spcPct val="20000"/>
        </a:spcBef>
        <a:spcAft>
          <a:spcPct val="0"/>
        </a:spcAft>
        <a:buClr>
          <a:schemeClr val="tx2"/>
        </a:buClr>
        <a:buSzPct val="75000"/>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tx2"/>
        </a:buClr>
        <a:buSzPct val="75000"/>
        <a:buChar char="•"/>
        <a:defRPr kumimoji="1" sz="2000">
          <a:solidFill>
            <a:schemeClr val="tx1"/>
          </a:solidFill>
          <a:latin typeface="+mn-lt"/>
        </a:defRPr>
      </a:lvl5pPr>
      <a:lvl6pPr marL="2514600" indent="-228600" algn="l" rtl="0" fontAlgn="base">
        <a:spcBef>
          <a:spcPct val="20000"/>
        </a:spcBef>
        <a:spcAft>
          <a:spcPct val="0"/>
        </a:spcAft>
        <a:buClr>
          <a:schemeClr val="tx2"/>
        </a:buClr>
        <a:buSzPct val="75000"/>
        <a:buChar char="•"/>
        <a:defRPr kumimoji="1" sz="2000">
          <a:solidFill>
            <a:schemeClr val="tx1"/>
          </a:solidFill>
          <a:latin typeface="+mn-lt"/>
        </a:defRPr>
      </a:lvl6pPr>
      <a:lvl7pPr marL="2971800" indent="-228600" algn="l" rtl="0" fontAlgn="base">
        <a:spcBef>
          <a:spcPct val="20000"/>
        </a:spcBef>
        <a:spcAft>
          <a:spcPct val="0"/>
        </a:spcAft>
        <a:buClr>
          <a:schemeClr val="tx2"/>
        </a:buClr>
        <a:buSzPct val="75000"/>
        <a:buChar char="•"/>
        <a:defRPr kumimoji="1" sz="2000">
          <a:solidFill>
            <a:schemeClr val="tx1"/>
          </a:solidFill>
          <a:latin typeface="+mn-lt"/>
        </a:defRPr>
      </a:lvl7pPr>
      <a:lvl8pPr marL="3429000" indent="-228600" algn="l" rtl="0" fontAlgn="base">
        <a:spcBef>
          <a:spcPct val="20000"/>
        </a:spcBef>
        <a:spcAft>
          <a:spcPct val="0"/>
        </a:spcAft>
        <a:buClr>
          <a:schemeClr val="tx2"/>
        </a:buClr>
        <a:buSzPct val="75000"/>
        <a:buChar char="•"/>
        <a:defRPr kumimoji="1" sz="2000">
          <a:solidFill>
            <a:schemeClr val="tx1"/>
          </a:solidFill>
          <a:latin typeface="+mn-lt"/>
        </a:defRPr>
      </a:lvl8pPr>
      <a:lvl9pPr marL="3886200" indent="-228600" algn="l" rtl="0" fontAlgn="base">
        <a:spcBef>
          <a:spcPct val="20000"/>
        </a:spcBef>
        <a:spcAft>
          <a:spcPct val="0"/>
        </a:spcAft>
        <a:buClr>
          <a:schemeClr val="tx2"/>
        </a:buClr>
        <a:buSzPct val="75000"/>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457200" y="992188"/>
            <a:ext cx="8153400" cy="1600200"/>
            <a:chOff x="288" y="625"/>
            <a:chExt cx="5136" cy="1008"/>
          </a:xfrm>
        </p:grpSpPr>
        <p:sp>
          <p:nvSpPr>
            <p:cNvPr id="3080" name="Arc 3"/>
            <p:cNvSpPr>
              <a:spLocks/>
            </p:cNvSpPr>
            <p:nvPr/>
          </p:nvSpPr>
          <p:spPr bwMode="invGray">
            <a:xfrm>
              <a:off x="3595" y="625"/>
              <a:ext cx="1829" cy="1008"/>
            </a:xfrm>
            <a:custGeom>
              <a:avLst/>
              <a:gdLst>
                <a:gd name="T0" fmla="*/ 25 w 21912"/>
                <a:gd name="T1" fmla="*/ 0 h 43200"/>
                <a:gd name="T2" fmla="*/ 0 w 21912"/>
                <a:gd name="T3" fmla="*/ 1008 h 43200"/>
                <a:gd name="T4" fmla="*/ 26 w 21912"/>
                <a:gd name="T5" fmla="*/ 504 h 43200"/>
                <a:gd name="T6" fmla="*/ 0 60000 65536"/>
                <a:gd name="T7" fmla="*/ 0 60000 65536"/>
                <a:gd name="T8" fmla="*/ 0 60000 65536"/>
              </a:gdLst>
              <a:ahLst/>
              <a:cxnLst>
                <a:cxn ang="T6">
                  <a:pos x="T0" y="T1"/>
                </a:cxn>
                <a:cxn ang="T7">
                  <a:pos x="T2" y="T3"/>
                </a:cxn>
                <a:cxn ang="T8">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lnTo>
                    <a:pt x="300" y="0"/>
                  </a:lnTo>
                  <a:close/>
                </a:path>
              </a:pathLst>
            </a:custGeom>
            <a:gradFill rotWithShape="0">
              <a:gsLst>
                <a:gs pos="0">
                  <a:schemeClr val="bg1"/>
                </a:gs>
                <a:gs pos="100000">
                  <a:srgbClr val="6633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Arc 4"/>
            <p:cNvSpPr>
              <a:spLocks/>
            </p:cNvSpPr>
            <p:nvPr/>
          </p:nvSpPr>
          <p:spPr bwMode="invGray">
            <a:xfrm>
              <a:off x="3548" y="729"/>
              <a:ext cx="1831" cy="800"/>
            </a:xfrm>
            <a:custGeom>
              <a:avLst/>
              <a:gdLst>
                <a:gd name="T0" fmla="*/ 26 w 21924"/>
                <a:gd name="T1" fmla="*/ 0 h 43200"/>
                <a:gd name="T2" fmla="*/ 0 w 21924"/>
                <a:gd name="T3" fmla="*/ 800 h 43200"/>
                <a:gd name="T4" fmla="*/ 27 w 21924"/>
                <a:gd name="T5" fmla="*/ 400 h 43200"/>
                <a:gd name="T6" fmla="*/ 0 60000 65536"/>
                <a:gd name="T7" fmla="*/ 0 60000 65536"/>
                <a:gd name="T8" fmla="*/ 0 60000 65536"/>
              </a:gdLst>
              <a:ahLst/>
              <a:cxnLst>
                <a:cxn ang="T6">
                  <a:pos x="T0" y="T1"/>
                </a:cxn>
                <a:cxn ang="T7">
                  <a:pos x="T2" y="T3"/>
                </a:cxn>
                <a:cxn ang="T8">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lnTo>
                    <a:pt x="312" y="0"/>
                  </a:lnTo>
                  <a:close/>
                </a:path>
              </a:pathLst>
            </a:custGeom>
            <a:gradFill rotWithShape="0">
              <a:gsLst>
                <a:gs pos="0">
                  <a:schemeClr val="bg1"/>
                </a:gs>
                <a:gs pos="100000">
                  <a:srgbClr val="8944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 name="Arc 5"/>
            <p:cNvSpPr>
              <a:spLocks/>
            </p:cNvSpPr>
            <p:nvPr/>
          </p:nvSpPr>
          <p:spPr bwMode="invGray">
            <a:xfrm>
              <a:off x="3521" y="868"/>
              <a:ext cx="1830" cy="522"/>
            </a:xfrm>
            <a:custGeom>
              <a:avLst/>
              <a:gdLst>
                <a:gd name="T0" fmla="*/ 26 w 21925"/>
                <a:gd name="T1" fmla="*/ 0 h 43200"/>
                <a:gd name="T2" fmla="*/ 0 w 21925"/>
                <a:gd name="T3" fmla="*/ 522 h 43200"/>
                <a:gd name="T4" fmla="*/ 27 w 21925"/>
                <a:gd name="T5" fmla="*/ 261 h 43200"/>
                <a:gd name="T6" fmla="*/ 0 60000 65536"/>
                <a:gd name="T7" fmla="*/ 0 60000 65536"/>
                <a:gd name="T8" fmla="*/ 0 60000 65536"/>
              </a:gdLst>
              <a:ahLst/>
              <a:cxnLst>
                <a:cxn ang="T6">
                  <a:pos x="T0" y="T1"/>
                </a:cxn>
                <a:cxn ang="T7">
                  <a:pos x="T2" y="T3"/>
                </a:cxn>
                <a:cxn ang="T8">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lnTo>
                    <a:pt x="313" y="0"/>
                  </a:lnTo>
                  <a:close/>
                </a:path>
              </a:pathLst>
            </a:custGeom>
            <a:gradFill rotWithShape="0">
              <a:gsLst>
                <a:gs pos="0">
                  <a:schemeClr val="bg1"/>
                </a:gs>
                <a:gs pos="100000">
                  <a:srgbClr val="B75B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AutoShape 6"/>
            <p:cNvSpPr>
              <a:spLocks noChangeArrowheads="1"/>
            </p:cNvSpPr>
            <p:nvPr/>
          </p:nvSpPr>
          <p:spPr bwMode="invGray">
            <a:xfrm>
              <a:off x="288" y="1076"/>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grpSp>
      <p:sp>
        <p:nvSpPr>
          <p:cNvPr id="3075" name="Rectangle 7"/>
          <p:cNvSpPr>
            <a:spLocks noGrp="1" noChangeArrowheads="1"/>
          </p:cNvSpPr>
          <p:nvPr>
            <p:ph type="title"/>
          </p:nvPr>
        </p:nvSpPr>
        <p:spPr bwMode="auto">
          <a:xfrm>
            <a:off x="685800" y="3810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lvl="0"/>
            <a:r>
              <a:rPr lang="en-US" altLang="en-US" smtClean="0"/>
              <a:t>Click to edit Master title style</a:t>
            </a:r>
          </a:p>
        </p:txBody>
      </p:sp>
      <p:sp>
        <p:nvSpPr>
          <p:cNvPr id="3076" name="Rectangle 8"/>
          <p:cNvSpPr>
            <a:spLocks noGrp="1" noChangeArrowheads="1"/>
          </p:cNvSpPr>
          <p:nvPr>
            <p:ph type="body" idx="1"/>
          </p:nvPr>
        </p:nvSpPr>
        <p:spPr bwMode="auto">
          <a:xfrm>
            <a:off x="685800" y="2057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9881" name="Rectangle 9"/>
          <p:cNvSpPr>
            <a:spLocks noGrp="1" noChangeArrowheads="1"/>
          </p:cNvSpPr>
          <p:nvPr>
            <p:ph type="dt" sz="half" idx="2"/>
          </p:nvPr>
        </p:nvSpPr>
        <p:spPr bwMode="auto">
          <a:xfrm>
            <a:off x="685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smtClean="0">
                <a:solidFill>
                  <a:schemeClr val="tx1"/>
                </a:solidFill>
              </a:defRPr>
            </a:lvl1pPr>
          </a:lstStyle>
          <a:p>
            <a:pPr>
              <a:defRPr/>
            </a:pPr>
            <a:endParaRPr lang="en-US" altLang="en-US"/>
          </a:p>
        </p:txBody>
      </p:sp>
      <p:sp>
        <p:nvSpPr>
          <p:cNvPr id="79882" name="Rectangle 10"/>
          <p:cNvSpPr>
            <a:spLocks noGrp="1" noChangeArrowheads="1"/>
          </p:cNvSpPr>
          <p:nvPr>
            <p:ph type="ftr" sz="quarter" idx="3"/>
          </p:nvPr>
        </p:nvSpPr>
        <p:spPr bwMode="auto">
          <a:xfrm>
            <a:off x="31242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smtClean="0">
                <a:solidFill>
                  <a:schemeClr val="tx1"/>
                </a:solidFill>
              </a:defRPr>
            </a:lvl1pPr>
          </a:lstStyle>
          <a:p>
            <a:pPr>
              <a:defRPr/>
            </a:pPr>
            <a:endParaRPr lang="en-US" altLang="en-US"/>
          </a:p>
        </p:txBody>
      </p:sp>
      <p:sp>
        <p:nvSpPr>
          <p:cNvPr id="79883" name="Rectangle 11"/>
          <p:cNvSpPr>
            <a:spLocks noGrp="1" noChangeArrowheads="1"/>
          </p:cNvSpPr>
          <p:nvPr>
            <p:ph type="sldNum" sz="quarter" idx="4"/>
          </p:nvPr>
        </p:nvSpPr>
        <p:spPr bwMode="auto">
          <a:xfrm>
            <a:off x="6553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smtClean="0">
                <a:solidFill>
                  <a:schemeClr val="tx1"/>
                </a:solidFill>
              </a:defRPr>
            </a:lvl1pPr>
          </a:lstStyle>
          <a:p>
            <a:pPr>
              <a:defRPr/>
            </a:pPr>
            <a:fld id="{B8E5C5AF-3635-413F-AA81-651F77AD9FF6}"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747"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ransition spd="med">
    <p:fade thruBlk="1"/>
  </p:transition>
  <p:timing>
    <p:tnLst>
      <p:par>
        <p:cTn id="1" dur="indefinite" restart="never" nodeType="tmRoot"/>
      </p:par>
    </p:tnLst>
  </p:timing>
  <p:hf hdr="0" ftr="0" dt="0"/>
  <p:txStyles>
    <p:titleStyle>
      <a:lvl1pPr algn="r" rtl="0" eaLnBrk="0" fontAlgn="base" hangingPunct="0">
        <a:spcBef>
          <a:spcPct val="0"/>
        </a:spcBef>
        <a:spcAft>
          <a:spcPct val="0"/>
        </a:spcAft>
        <a:defRPr sz="4400" i="1">
          <a:solidFill>
            <a:schemeClr val="tx2"/>
          </a:solidFill>
          <a:latin typeface="+mj-lt"/>
          <a:ea typeface="+mj-ea"/>
          <a:cs typeface="+mj-cs"/>
        </a:defRPr>
      </a:lvl1pPr>
      <a:lvl2pPr algn="r" rtl="0" eaLnBrk="0" fontAlgn="base" hangingPunct="0">
        <a:spcBef>
          <a:spcPct val="0"/>
        </a:spcBef>
        <a:spcAft>
          <a:spcPct val="0"/>
        </a:spcAft>
        <a:defRPr sz="4400" i="1">
          <a:solidFill>
            <a:schemeClr val="tx2"/>
          </a:solidFill>
          <a:latin typeface="Times New Roman" pitchFamily="18" charset="0"/>
        </a:defRPr>
      </a:lvl2pPr>
      <a:lvl3pPr algn="r" rtl="0" eaLnBrk="0" fontAlgn="base" hangingPunct="0">
        <a:spcBef>
          <a:spcPct val="0"/>
        </a:spcBef>
        <a:spcAft>
          <a:spcPct val="0"/>
        </a:spcAft>
        <a:defRPr sz="4400" i="1">
          <a:solidFill>
            <a:schemeClr val="tx2"/>
          </a:solidFill>
          <a:latin typeface="Times New Roman" pitchFamily="18" charset="0"/>
        </a:defRPr>
      </a:lvl3pPr>
      <a:lvl4pPr algn="r" rtl="0" eaLnBrk="0" fontAlgn="base" hangingPunct="0">
        <a:spcBef>
          <a:spcPct val="0"/>
        </a:spcBef>
        <a:spcAft>
          <a:spcPct val="0"/>
        </a:spcAft>
        <a:defRPr sz="4400" i="1">
          <a:solidFill>
            <a:schemeClr val="tx2"/>
          </a:solidFill>
          <a:latin typeface="Times New Roman" pitchFamily="18" charset="0"/>
        </a:defRPr>
      </a:lvl4pPr>
      <a:lvl5pPr algn="r" rtl="0" eaLnBrk="0" fontAlgn="base" hangingPunct="0">
        <a:spcBef>
          <a:spcPct val="0"/>
        </a:spcBef>
        <a:spcAft>
          <a:spcPct val="0"/>
        </a:spcAft>
        <a:defRPr sz="4400" i="1">
          <a:solidFill>
            <a:schemeClr val="tx2"/>
          </a:solidFill>
          <a:latin typeface="Times New Roman" pitchFamily="18" charset="0"/>
        </a:defRPr>
      </a:lvl5pPr>
      <a:lvl6pPr marL="457200" algn="r" rtl="0" eaLnBrk="0" fontAlgn="base" hangingPunct="0">
        <a:spcBef>
          <a:spcPct val="0"/>
        </a:spcBef>
        <a:spcAft>
          <a:spcPct val="0"/>
        </a:spcAft>
        <a:defRPr sz="4400" i="1">
          <a:solidFill>
            <a:schemeClr val="tx2"/>
          </a:solidFill>
          <a:latin typeface="Times New Roman" pitchFamily="18" charset="0"/>
        </a:defRPr>
      </a:lvl6pPr>
      <a:lvl7pPr marL="914400" algn="r" rtl="0" eaLnBrk="0" fontAlgn="base" hangingPunct="0">
        <a:spcBef>
          <a:spcPct val="0"/>
        </a:spcBef>
        <a:spcAft>
          <a:spcPct val="0"/>
        </a:spcAft>
        <a:defRPr sz="4400" i="1">
          <a:solidFill>
            <a:schemeClr val="tx2"/>
          </a:solidFill>
          <a:latin typeface="Times New Roman" pitchFamily="18" charset="0"/>
        </a:defRPr>
      </a:lvl7pPr>
      <a:lvl8pPr marL="1371600" algn="r" rtl="0" eaLnBrk="0" fontAlgn="base" hangingPunct="0">
        <a:spcBef>
          <a:spcPct val="0"/>
        </a:spcBef>
        <a:spcAft>
          <a:spcPct val="0"/>
        </a:spcAft>
        <a:defRPr sz="4400" i="1">
          <a:solidFill>
            <a:schemeClr val="tx2"/>
          </a:solidFill>
          <a:latin typeface="Times New Roman" pitchFamily="18" charset="0"/>
        </a:defRPr>
      </a:lvl8pPr>
      <a:lvl9pPr marL="1828800" algn="r" rtl="0" eaLnBrk="0" fontAlgn="base" hangingPunct="0">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457200" y="992188"/>
            <a:ext cx="8153400" cy="1600200"/>
            <a:chOff x="288" y="625"/>
            <a:chExt cx="5136" cy="1008"/>
          </a:xfrm>
        </p:grpSpPr>
        <p:sp>
          <p:nvSpPr>
            <p:cNvPr id="4104" name="Arc 3"/>
            <p:cNvSpPr>
              <a:spLocks/>
            </p:cNvSpPr>
            <p:nvPr/>
          </p:nvSpPr>
          <p:spPr bwMode="invGray">
            <a:xfrm>
              <a:off x="3595" y="625"/>
              <a:ext cx="1829" cy="1008"/>
            </a:xfrm>
            <a:custGeom>
              <a:avLst/>
              <a:gdLst>
                <a:gd name="T0" fmla="*/ 25 w 21912"/>
                <a:gd name="T1" fmla="*/ 0 h 43200"/>
                <a:gd name="T2" fmla="*/ 0 w 21912"/>
                <a:gd name="T3" fmla="*/ 1008 h 43200"/>
                <a:gd name="T4" fmla="*/ 26 w 21912"/>
                <a:gd name="T5" fmla="*/ 504 h 43200"/>
                <a:gd name="T6" fmla="*/ 0 60000 65536"/>
                <a:gd name="T7" fmla="*/ 0 60000 65536"/>
                <a:gd name="T8" fmla="*/ 0 60000 65536"/>
              </a:gdLst>
              <a:ahLst/>
              <a:cxnLst>
                <a:cxn ang="T6">
                  <a:pos x="T0" y="T1"/>
                </a:cxn>
                <a:cxn ang="T7">
                  <a:pos x="T2" y="T3"/>
                </a:cxn>
                <a:cxn ang="T8">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lnTo>
                    <a:pt x="300" y="0"/>
                  </a:lnTo>
                  <a:close/>
                </a:path>
              </a:pathLst>
            </a:custGeom>
            <a:gradFill rotWithShape="0">
              <a:gsLst>
                <a:gs pos="0">
                  <a:schemeClr val="bg1"/>
                </a:gs>
                <a:gs pos="100000">
                  <a:srgbClr val="6633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5" name="Arc 4"/>
            <p:cNvSpPr>
              <a:spLocks/>
            </p:cNvSpPr>
            <p:nvPr/>
          </p:nvSpPr>
          <p:spPr bwMode="invGray">
            <a:xfrm>
              <a:off x="3548" y="729"/>
              <a:ext cx="1831" cy="800"/>
            </a:xfrm>
            <a:custGeom>
              <a:avLst/>
              <a:gdLst>
                <a:gd name="T0" fmla="*/ 26 w 21924"/>
                <a:gd name="T1" fmla="*/ 0 h 43200"/>
                <a:gd name="T2" fmla="*/ 0 w 21924"/>
                <a:gd name="T3" fmla="*/ 800 h 43200"/>
                <a:gd name="T4" fmla="*/ 27 w 21924"/>
                <a:gd name="T5" fmla="*/ 400 h 43200"/>
                <a:gd name="T6" fmla="*/ 0 60000 65536"/>
                <a:gd name="T7" fmla="*/ 0 60000 65536"/>
                <a:gd name="T8" fmla="*/ 0 60000 65536"/>
              </a:gdLst>
              <a:ahLst/>
              <a:cxnLst>
                <a:cxn ang="T6">
                  <a:pos x="T0" y="T1"/>
                </a:cxn>
                <a:cxn ang="T7">
                  <a:pos x="T2" y="T3"/>
                </a:cxn>
                <a:cxn ang="T8">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lnTo>
                    <a:pt x="312" y="0"/>
                  </a:lnTo>
                  <a:close/>
                </a:path>
              </a:pathLst>
            </a:custGeom>
            <a:gradFill rotWithShape="0">
              <a:gsLst>
                <a:gs pos="0">
                  <a:schemeClr val="bg1"/>
                </a:gs>
                <a:gs pos="100000">
                  <a:srgbClr val="8944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6" name="Arc 5"/>
            <p:cNvSpPr>
              <a:spLocks/>
            </p:cNvSpPr>
            <p:nvPr/>
          </p:nvSpPr>
          <p:spPr bwMode="invGray">
            <a:xfrm>
              <a:off x="3521" y="868"/>
              <a:ext cx="1830" cy="522"/>
            </a:xfrm>
            <a:custGeom>
              <a:avLst/>
              <a:gdLst>
                <a:gd name="T0" fmla="*/ 26 w 21925"/>
                <a:gd name="T1" fmla="*/ 0 h 43200"/>
                <a:gd name="T2" fmla="*/ 0 w 21925"/>
                <a:gd name="T3" fmla="*/ 522 h 43200"/>
                <a:gd name="T4" fmla="*/ 27 w 21925"/>
                <a:gd name="T5" fmla="*/ 261 h 43200"/>
                <a:gd name="T6" fmla="*/ 0 60000 65536"/>
                <a:gd name="T7" fmla="*/ 0 60000 65536"/>
                <a:gd name="T8" fmla="*/ 0 60000 65536"/>
              </a:gdLst>
              <a:ahLst/>
              <a:cxnLst>
                <a:cxn ang="T6">
                  <a:pos x="T0" y="T1"/>
                </a:cxn>
                <a:cxn ang="T7">
                  <a:pos x="T2" y="T3"/>
                </a:cxn>
                <a:cxn ang="T8">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lnTo>
                    <a:pt x="313" y="0"/>
                  </a:lnTo>
                  <a:close/>
                </a:path>
              </a:pathLst>
            </a:custGeom>
            <a:gradFill rotWithShape="0">
              <a:gsLst>
                <a:gs pos="0">
                  <a:schemeClr val="bg1"/>
                </a:gs>
                <a:gs pos="100000">
                  <a:srgbClr val="B75B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7" name="AutoShape 6"/>
            <p:cNvSpPr>
              <a:spLocks noChangeArrowheads="1"/>
            </p:cNvSpPr>
            <p:nvPr/>
          </p:nvSpPr>
          <p:spPr bwMode="invGray">
            <a:xfrm>
              <a:off x="288" y="1076"/>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grpSp>
      <p:sp>
        <p:nvSpPr>
          <p:cNvPr id="4099" name="Rectangle 7"/>
          <p:cNvSpPr>
            <a:spLocks noGrp="1" noChangeArrowheads="1"/>
          </p:cNvSpPr>
          <p:nvPr>
            <p:ph type="title"/>
          </p:nvPr>
        </p:nvSpPr>
        <p:spPr bwMode="auto">
          <a:xfrm>
            <a:off x="685800" y="3810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lvl="0"/>
            <a:r>
              <a:rPr lang="en-US" altLang="en-US" smtClean="0"/>
              <a:t>Click to edit Master title style</a:t>
            </a:r>
          </a:p>
        </p:txBody>
      </p:sp>
      <p:sp>
        <p:nvSpPr>
          <p:cNvPr id="4100" name="Rectangle 8"/>
          <p:cNvSpPr>
            <a:spLocks noGrp="1" noChangeArrowheads="1"/>
          </p:cNvSpPr>
          <p:nvPr>
            <p:ph type="body" idx="1"/>
          </p:nvPr>
        </p:nvSpPr>
        <p:spPr bwMode="auto">
          <a:xfrm>
            <a:off x="685800" y="2057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2953" name="Rectangle 9"/>
          <p:cNvSpPr>
            <a:spLocks noGrp="1" noChangeArrowheads="1"/>
          </p:cNvSpPr>
          <p:nvPr>
            <p:ph type="dt" sz="half" idx="2"/>
          </p:nvPr>
        </p:nvSpPr>
        <p:spPr bwMode="auto">
          <a:xfrm>
            <a:off x="685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smtClean="0">
                <a:solidFill>
                  <a:schemeClr val="tx1"/>
                </a:solidFill>
              </a:defRPr>
            </a:lvl1pPr>
          </a:lstStyle>
          <a:p>
            <a:pPr>
              <a:defRPr/>
            </a:pPr>
            <a:endParaRPr lang="en-US" altLang="en-US"/>
          </a:p>
        </p:txBody>
      </p:sp>
      <p:sp>
        <p:nvSpPr>
          <p:cNvPr id="82954" name="Rectangle 10"/>
          <p:cNvSpPr>
            <a:spLocks noGrp="1" noChangeArrowheads="1"/>
          </p:cNvSpPr>
          <p:nvPr>
            <p:ph type="ftr" sz="quarter" idx="3"/>
          </p:nvPr>
        </p:nvSpPr>
        <p:spPr bwMode="auto">
          <a:xfrm>
            <a:off x="31242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smtClean="0">
                <a:solidFill>
                  <a:schemeClr val="tx1"/>
                </a:solidFill>
              </a:defRPr>
            </a:lvl1pPr>
          </a:lstStyle>
          <a:p>
            <a:pPr>
              <a:defRPr/>
            </a:pPr>
            <a:endParaRPr lang="en-US" altLang="en-US"/>
          </a:p>
        </p:txBody>
      </p:sp>
      <p:sp>
        <p:nvSpPr>
          <p:cNvPr id="82955" name="Rectangle 11"/>
          <p:cNvSpPr>
            <a:spLocks noGrp="1" noChangeArrowheads="1"/>
          </p:cNvSpPr>
          <p:nvPr>
            <p:ph type="sldNum" sz="quarter" idx="4"/>
          </p:nvPr>
        </p:nvSpPr>
        <p:spPr bwMode="auto">
          <a:xfrm>
            <a:off x="6553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smtClean="0">
                <a:solidFill>
                  <a:schemeClr val="tx1"/>
                </a:solidFill>
              </a:defRPr>
            </a:lvl1pPr>
          </a:lstStyle>
          <a:p>
            <a:pPr>
              <a:defRPr/>
            </a:pPr>
            <a:fld id="{9C19AEFB-E212-41DF-9AF5-CB91EC24E880}"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748"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ransition spd="med">
    <p:fade thruBlk="1"/>
  </p:transition>
  <p:timing>
    <p:tnLst>
      <p:par>
        <p:cTn id="1" dur="indefinite" restart="never" nodeType="tmRoot"/>
      </p:par>
    </p:tnLst>
  </p:timing>
  <p:hf hdr="0" ftr="0" dt="0"/>
  <p:txStyles>
    <p:titleStyle>
      <a:lvl1pPr algn="r" rtl="0" eaLnBrk="0" fontAlgn="base" hangingPunct="0">
        <a:spcBef>
          <a:spcPct val="0"/>
        </a:spcBef>
        <a:spcAft>
          <a:spcPct val="0"/>
        </a:spcAft>
        <a:defRPr sz="4400" i="1">
          <a:solidFill>
            <a:schemeClr val="tx2"/>
          </a:solidFill>
          <a:latin typeface="+mj-lt"/>
          <a:ea typeface="+mj-ea"/>
          <a:cs typeface="+mj-cs"/>
        </a:defRPr>
      </a:lvl1pPr>
      <a:lvl2pPr algn="r" rtl="0" eaLnBrk="0" fontAlgn="base" hangingPunct="0">
        <a:spcBef>
          <a:spcPct val="0"/>
        </a:spcBef>
        <a:spcAft>
          <a:spcPct val="0"/>
        </a:spcAft>
        <a:defRPr sz="4400" i="1">
          <a:solidFill>
            <a:schemeClr val="tx2"/>
          </a:solidFill>
          <a:latin typeface="Times New Roman" pitchFamily="18" charset="0"/>
        </a:defRPr>
      </a:lvl2pPr>
      <a:lvl3pPr algn="r" rtl="0" eaLnBrk="0" fontAlgn="base" hangingPunct="0">
        <a:spcBef>
          <a:spcPct val="0"/>
        </a:spcBef>
        <a:spcAft>
          <a:spcPct val="0"/>
        </a:spcAft>
        <a:defRPr sz="4400" i="1">
          <a:solidFill>
            <a:schemeClr val="tx2"/>
          </a:solidFill>
          <a:latin typeface="Times New Roman" pitchFamily="18" charset="0"/>
        </a:defRPr>
      </a:lvl3pPr>
      <a:lvl4pPr algn="r" rtl="0" eaLnBrk="0" fontAlgn="base" hangingPunct="0">
        <a:spcBef>
          <a:spcPct val="0"/>
        </a:spcBef>
        <a:spcAft>
          <a:spcPct val="0"/>
        </a:spcAft>
        <a:defRPr sz="4400" i="1">
          <a:solidFill>
            <a:schemeClr val="tx2"/>
          </a:solidFill>
          <a:latin typeface="Times New Roman" pitchFamily="18" charset="0"/>
        </a:defRPr>
      </a:lvl4pPr>
      <a:lvl5pPr algn="r" rtl="0" eaLnBrk="0" fontAlgn="base" hangingPunct="0">
        <a:spcBef>
          <a:spcPct val="0"/>
        </a:spcBef>
        <a:spcAft>
          <a:spcPct val="0"/>
        </a:spcAft>
        <a:defRPr sz="4400" i="1">
          <a:solidFill>
            <a:schemeClr val="tx2"/>
          </a:solidFill>
          <a:latin typeface="Times New Roman" pitchFamily="18" charset="0"/>
        </a:defRPr>
      </a:lvl5pPr>
      <a:lvl6pPr marL="457200" algn="r" rtl="0" fontAlgn="base">
        <a:spcBef>
          <a:spcPct val="0"/>
        </a:spcBef>
        <a:spcAft>
          <a:spcPct val="0"/>
        </a:spcAft>
        <a:defRPr sz="4400" i="1">
          <a:solidFill>
            <a:schemeClr val="tx2"/>
          </a:solidFill>
          <a:latin typeface="Times New Roman" pitchFamily="18" charset="0"/>
        </a:defRPr>
      </a:lvl6pPr>
      <a:lvl7pPr marL="914400" algn="r" rtl="0" fontAlgn="base">
        <a:spcBef>
          <a:spcPct val="0"/>
        </a:spcBef>
        <a:spcAft>
          <a:spcPct val="0"/>
        </a:spcAft>
        <a:defRPr sz="4400" i="1">
          <a:solidFill>
            <a:schemeClr val="tx2"/>
          </a:solidFill>
          <a:latin typeface="Times New Roman" pitchFamily="18" charset="0"/>
        </a:defRPr>
      </a:lvl7pPr>
      <a:lvl8pPr marL="1371600" algn="r" rtl="0" fontAlgn="base">
        <a:spcBef>
          <a:spcPct val="0"/>
        </a:spcBef>
        <a:spcAft>
          <a:spcPct val="0"/>
        </a:spcAft>
        <a:defRPr sz="4400" i="1">
          <a:solidFill>
            <a:schemeClr val="tx2"/>
          </a:solidFill>
          <a:latin typeface="Times New Roman" pitchFamily="18" charset="0"/>
        </a:defRPr>
      </a:lvl8pPr>
      <a:lvl9pPr marL="1828800" algn="r" rtl="0" fontAlgn="base">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slideLayout" Target="../slideLayouts/slideLayout24.xml"/><Relationship Id="rId1" Type="http://schemas.openxmlformats.org/officeDocument/2006/relationships/themeOverride" Target="../theme/themeOverride1.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9.xml"/><Relationship Id="rId1" Type="http://schemas.openxmlformats.org/officeDocument/2006/relationships/themeOverride" Target="../theme/themeOverride2.xml"/><Relationship Id="rId4" Type="http://schemas.openxmlformats.org/officeDocument/2006/relationships/image" Target="../media/image5.wmf"/></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07090278-FA69-4B93-B687-4FA9B62BCB03}" type="slidenum">
              <a:rPr lang="en-US" altLang="en-US" sz="1400">
                <a:solidFill>
                  <a:schemeClr val="tx1"/>
                </a:solidFill>
                <a:latin typeface="Times New Roman" pitchFamily="18" charset="0"/>
              </a:rPr>
              <a:pPr/>
              <a:t>1</a:t>
            </a:fld>
            <a:endParaRPr lang="en-US" altLang="en-US" sz="1400">
              <a:solidFill>
                <a:schemeClr val="tx1"/>
              </a:solidFill>
              <a:latin typeface="Times New Roman" pitchFamily="18" charset="0"/>
            </a:endParaRPr>
          </a:p>
        </p:txBody>
      </p:sp>
      <p:sp>
        <p:nvSpPr>
          <p:cNvPr id="2050" name="Rectangle 2"/>
          <p:cNvSpPr>
            <a:spLocks noGrp="1" noChangeArrowheads="1"/>
          </p:cNvSpPr>
          <p:nvPr>
            <p:ph type="ctrTitle"/>
          </p:nvPr>
        </p:nvSpPr>
        <p:spPr>
          <a:xfrm>
            <a:off x="685800" y="1981200"/>
            <a:ext cx="7772400" cy="1143000"/>
          </a:xfrm>
        </p:spPr>
        <p:txBody>
          <a:bodyPr/>
          <a:lstStyle/>
          <a:p>
            <a:pPr>
              <a:defRPr/>
            </a:pPr>
            <a:r>
              <a:rPr lang="en-US" altLang="en-US" sz="6600" smtClean="0">
                <a:latin typeface="Verdana" pitchFamily="34" charset="0"/>
              </a:rPr>
              <a:t>“PROVIDENCE” </a:t>
            </a:r>
            <a:br>
              <a:rPr lang="en-US" altLang="en-US" sz="6600" smtClean="0">
                <a:latin typeface="Verdana" pitchFamily="34" charset="0"/>
              </a:rPr>
            </a:br>
            <a:r>
              <a:rPr lang="en-US" altLang="en-US" sz="5400" smtClean="0"/>
              <a:t>PART I</a:t>
            </a:r>
          </a:p>
        </p:txBody>
      </p:sp>
      <p:sp>
        <p:nvSpPr>
          <p:cNvPr id="9220" name="Text Box 4"/>
          <p:cNvSpPr txBox="1">
            <a:spLocks noChangeArrowheads="1"/>
          </p:cNvSpPr>
          <p:nvPr/>
        </p:nvSpPr>
        <p:spPr bwMode="auto">
          <a:xfrm>
            <a:off x="3352800" y="3886200"/>
            <a:ext cx="25717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sz="4400" i="1">
                <a:solidFill>
                  <a:schemeClr val="tx1"/>
                </a:solidFill>
                <a:latin typeface="Times New Roman" pitchFamily="18" charset="0"/>
              </a:rPr>
              <a:t>(JOSEPH)</a:t>
            </a:r>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92DEF304-3289-4C4A-9B9E-73482858B9E7}" type="slidenum">
              <a:rPr lang="en-US" altLang="en-US" sz="1400">
                <a:solidFill>
                  <a:schemeClr val="tx1"/>
                </a:solidFill>
                <a:latin typeface="Times New Roman" pitchFamily="18" charset="0"/>
              </a:rPr>
              <a:pPr/>
              <a:t>10</a:t>
            </a:fld>
            <a:endParaRPr lang="en-US" altLang="en-US" sz="1400">
              <a:solidFill>
                <a:schemeClr val="tx1"/>
              </a:solidFill>
              <a:latin typeface="Times New Roman" pitchFamily="18" charset="0"/>
            </a:endParaRPr>
          </a:p>
        </p:txBody>
      </p:sp>
      <p:pic>
        <p:nvPicPr>
          <p:cNvPr id="18435" name="Picture 2" descr="PROVIDENCE-JOSEPH'S DOWN AND U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3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536" name="Group 8"/>
          <p:cNvGrpSpPr>
            <a:grpSpLocks/>
          </p:cNvGrpSpPr>
          <p:nvPr/>
        </p:nvGrpSpPr>
        <p:grpSpPr bwMode="auto">
          <a:xfrm>
            <a:off x="3200400" y="2667000"/>
            <a:ext cx="2836863" cy="2938463"/>
            <a:chOff x="2016" y="1680"/>
            <a:chExt cx="1787" cy="1851"/>
          </a:xfrm>
        </p:grpSpPr>
        <p:sp>
          <p:nvSpPr>
            <p:cNvPr id="18437" name="Rectangle 3"/>
            <p:cNvSpPr>
              <a:spLocks noChangeArrowheads="1"/>
            </p:cNvSpPr>
            <p:nvPr/>
          </p:nvSpPr>
          <p:spPr bwMode="auto">
            <a:xfrm>
              <a:off x="2016" y="1680"/>
              <a:ext cx="1787" cy="351"/>
            </a:xfrm>
            <a:prstGeom prst="rect">
              <a:avLst/>
            </a:prstGeom>
            <a:solidFill>
              <a:schemeClr val="bg2">
                <a:alpha val="79999"/>
              </a:schemeClr>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Genesis 39:7-18</a:t>
              </a:r>
            </a:p>
          </p:txBody>
        </p:sp>
        <p:sp>
          <p:nvSpPr>
            <p:cNvPr id="18438" name="Oval 5"/>
            <p:cNvSpPr>
              <a:spLocks noChangeArrowheads="1"/>
            </p:cNvSpPr>
            <p:nvPr/>
          </p:nvSpPr>
          <p:spPr bwMode="auto">
            <a:xfrm rot="-2175231">
              <a:off x="2350" y="2379"/>
              <a:ext cx="483" cy="1152"/>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8439" name="Line 6"/>
            <p:cNvSpPr>
              <a:spLocks noChangeShapeType="1"/>
            </p:cNvSpPr>
            <p:nvPr/>
          </p:nvSpPr>
          <p:spPr bwMode="auto">
            <a:xfrm flipV="1">
              <a:off x="2832" y="2016"/>
              <a:ext cx="0" cy="864"/>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withEffect">
                                  <p:stCondLst>
                                    <p:cond delay="0"/>
                                  </p:stCondLst>
                                  <p:childTnLst>
                                    <p:set>
                                      <p:cBhvr>
                                        <p:cTn id="6" dur="1" fill="hold">
                                          <p:stCondLst>
                                            <p:cond delay="0"/>
                                          </p:stCondLst>
                                        </p:cTn>
                                        <p:tgtEl>
                                          <p:spTgt spid="22536"/>
                                        </p:tgtEl>
                                        <p:attrNameLst>
                                          <p:attrName>style.visibility</p:attrName>
                                        </p:attrNameLst>
                                      </p:cBhvr>
                                      <p:to>
                                        <p:strVal val="visible"/>
                                      </p:to>
                                    </p:set>
                                    <p:animEffect transition="in" filter="fade">
                                      <p:cBhvr>
                                        <p:cTn id="7" dur="1000"/>
                                        <p:tgtEl>
                                          <p:spTgt spid="22536"/>
                                        </p:tgtEl>
                                      </p:cBhvr>
                                    </p:animEffect>
                                    <p:anim calcmode="lin" valueType="num">
                                      <p:cBhvr>
                                        <p:cTn id="8" dur="1000" fill="hold"/>
                                        <p:tgtEl>
                                          <p:spTgt spid="22536"/>
                                        </p:tgtEl>
                                        <p:attrNameLst>
                                          <p:attrName>ppt_x</p:attrName>
                                        </p:attrNameLst>
                                      </p:cBhvr>
                                      <p:tavLst>
                                        <p:tav tm="0">
                                          <p:val>
                                            <p:strVal val="#ppt_x"/>
                                          </p:val>
                                        </p:tav>
                                        <p:tav tm="100000">
                                          <p:val>
                                            <p:strVal val="#ppt_x"/>
                                          </p:val>
                                        </p:tav>
                                      </p:tavLst>
                                    </p:anim>
                                    <p:anim calcmode="lin" valueType="num">
                                      <p:cBhvr>
                                        <p:cTn id="9" dur="1000" fill="hold"/>
                                        <p:tgtEl>
                                          <p:spTgt spid="2253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7" presetClass="exit" presetSubtype="10" fill="hold" nodeType="clickEffect">
                                  <p:stCondLst>
                                    <p:cond delay="0"/>
                                  </p:stCondLst>
                                  <p:childTnLst>
                                    <p:anim calcmode="lin" valueType="num">
                                      <p:cBhvr>
                                        <p:cTn id="13" dur="500"/>
                                        <p:tgtEl>
                                          <p:spTgt spid="22536"/>
                                        </p:tgtEl>
                                        <p:attrNameLst>
                                          <p:attrName>ppt_w</p:attrName>
                                        </p:attrNameLst>
                                      </p:cBhvr>
                                      <p:tavLst>
                                        <p:tav tm="0">
                                          <p:val>
                                            <p:strVal val="ppt_w"/>
                                          </p:val>
                                        </p:tav>
                                        <p:tav tm="100000">
                                          <p:val>
                                            <p:fltVal val="0"/>
                                          </p:val>
                                        </p:tav>
                                      </p:tavLst>
                                    </p:anim>
                                    <p:anim calcmode="lin" valueType="num">
                                      <p:cBhvr>
                                        <p:cTn id="14" dur="500"/>
                                        <p:tgtEl>
                                          <p:spTgt spid="22536"/>
                                        </p:tgtEl>
                                        <p:attrNameLst>
                                          <p:attrName>ppt_h</p:attrName>
                                        </p:attrNameLst>
                                      </p:cBhvr>
                                      <p:tavLst>
                                        <p:tav tm="0">
                                          <p:val>
                                            <p:strVal val="ppt_h"/>
                                          </p:val>
                                        </p:tav>
                                        <p:tav tm="100000">
                                          <p:val>
                                            <p:strVal val="ppt_h"/>
                                          </p:val>
                                        </p:tav>
                                      </p:tavLst>
                                    </p:anim>
                                    <p:set>
                                      <p:cBhvr>
                                        <p:cTn id="15" dur="1" fill="hold">
                                          <p:stCondLst>
                                            <p:cond delay="499"/>
                                          </p:stCondLst>
                                        </p:cTn>
                                        <p:tgtEl>
                                          <p:spTgt spid="225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3BA7E0E8-AD73-44F8-8F42-9CAC0C52A874}" type="slidenum">
              <a:rPr lang="en-US" altLang="en-US" sz="1400">
                <a:solidFill>
                  <a:schemeClr val="tx1"/>
                </a:solidFill>
                <a:latin typeface="Times New Roman" pitchFamily="18" charset="0"/>
              </a:rPr>
              <a:pPr/>
              <a:t>11</a:t>
            </a:fld>
            <a:endParaRPr lang="en-US" altLang="en-US" sz="1400">
              <a:solidFill>
                <a:schemeClr val="tx1"/>
              </a:solidFill>
              <a:latin typeface="Times New Roman" pitchFamily="18" charset="0"/>
            </a:endParaRPr>
          </a:p>
        </p:txBody>
      </p:sp>
      <p:pic>
        <p:nvPicPr>
          <p:cNvPr id="19459" name="Picture 2" descr="PROVIDENCE-JOSEPH'S DOWN AND U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3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559" name="Group 7"/>
          <p:cNvGrpSpPr>
            <a:grpSpLocks/>
          </p:cNvGrpSpPr>
          <p:nvPr/>
        </p:nvGrpSpPr>
        <p:grpSpPr bwMode="auto">
          <a:xfrm>
            <a:off x="0" y="0"/>
            <a:ext cx="9144000" cy="6629400"/>
            <a:chOff x="0" y="0"/>
            <a:chExt cx="5760" cy="4176"/>
          </a:xfrm>
        </p:grpSpPr>
        <p:sp>
          <p:nvSpPr>
            <p:cNvPr id="19461" name="Rectangle 3"/>
            <p:cNvSpPr>
              <a:spLocks noChangeArrowheads="1"/>
            </p:cNvSpPr>
            <p:nvPr/>
          </p:nvSpPr>
          <p:spPr bwMode="auto">
            <a:xfrm>
              <a:off x="0" y="0"/>
              <a:ext cx="5760" cy="1965"/>
            </a:xfrm>
            <a:prstGeom prst="rect">
              <a:avLst/>
            </a:prstGeom>
            <a:solidFill>
              <a:schemeClr val="bg2">
                <a:alpha val="79999"/>
              </a:schemeClr>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So it was, when his master heard the words which his wife spoke to him, saying, "Your servant did to me after this manner," that his anger was aroused. Then Joseph’s master took him and put him into the prison, a place where the king’s prisoners were confined. And he was there in the prison.</a:t>
              </a:r>
            </a:p>
            <a:p>
              <a:pPr algn="r"/>
              <a:r>
                <a:rPr lang="en-US" altLang="en-US">
                  <a:solidFill>
                    <a:schemeClr val="tx1"/>
                  </a:solidFill>
                </a:rPr>
                <a:t>Genesis 39:19, 20</a:t>
              </a:r>
            </a:p>
          </p:txBody>
        </p:sp>
        <p:sp>
          <p:nvSpPr>
            <p:cNvPr id="19462" name="Oval 5"/>
            <p:cNvSpPr>
              <a:spLocks noChangeArrowheads="1"/>
            </p:cNvSpPr>
            <p:nvPr/>
          </p:nvSpPr>
          <p:spPr bwMode="auto">
            <a:xfrm>
              <a:off x="2016" y="3600"/>
              <a:ext cx="1776" cy="576"/>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9463" name="Line 6"/>
            <p:cNvSpPr>
              <a:spLocks noChangeShapeType="1"/>
            </p:cNvSpPr>
            <p:nvPr/>
          </p:nvSpPr>
          <p:spPr bwMode="auto">
            <a:xfrm flipV="1">
              <a:off x="2880" y="1968"/>
              <a:ext cx="0" cy="1632"/>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9" fill="hold" nodeType="withEffect">
                                  <p:stCondLst>
                                    <p:cond delay="0"/>
                                  </p:stCondLst>
                                  <p:childTnLst>
                                    <p:set>
                                      <p:cBhvr>
                                        <p:cTn id="6" dur="1" fill="hold">
                                          <p:stCondLst>
                                            <p:cond delay="0"/>
                                          </p:stCondLst>
                                        </p:cTn>
                                        <p:tgtEl>
                                          <p:spTgt spid="23559"/>
                                        </p:tgtEl>
                                        <p:attrNameLst>
                                          <p:attrName>style.visibility</p:attrName>
                                        </p:attrNameLst>
                                      </p:cBhvr>
                                      <p:to>
                                        <p:strVal val="visible"/>
                                      </p:to>
                                    </p:set>
                                    <p:animEffect transition="in" filter="strips(upLeft)">
                                      <p:cBhvr>
                                        <p:cTn id="7" dur="500"/>
                                        <p:tgtEl>
                                          <p:spTgt spid="235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xit" presetSubtype="4" fill="hold" nodeType="clickEffect">
                                  <p:stCondLst>
                                    <p:cond delay="0"/>
                                  </p:stCondLst>
                                  <p:childTnLst>
                                    <p:animEffect transition="out" filter="wipe(down)">
                                      <p:cBhvr>
                                        <p:cTn id="11" dur="500"/>
                                        <p:tgtEl>
                                          <p:spTgt spid="23559"/>
                                        </p:tgtEl>
                                      </p:cBhvr>
                                    </p:animEffect>
                                    <p:set>
                                      <p:cBhvr>
                                        <p:cTn id="12" dur="1" fill="hold">
                                          <p:stCondLst>
                                            <p:cond delay="499"/>
                                          </p:stCondLst>
                                        </p:cTn>
                                        <p:tgtEl>
                                          <p:spTgt spid="2355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01C59557-AD82-4D9B-867E-3DCA63850F7F}" type="slidenum">
              <a:rPr lang="en-US" altLang="en-US" sz="1400">
                <a:solidFill>
                  <a:schemeClr val="tx1"/>
                </a:solidFill>
                <a:latin typeface="Times New Roman" pitchFamily="18" charset="0"/>
              </a:rPr>
              <a:pPr/>
              <a:t>12</a:t>
            </a:fld>
            <a:endParaRPr lang="en-US" altLang="en-US" sz="1400">
              <a:solidFill>
                <a:schemeClr val="tx1"/>
              </a:solidFill>
              <a:latin typeface="Times New Roman" pitchFamily="18" charset="0"/>
            </a:endParaRPr>
          </a:p>
        </p:txBody>
      </p:sp>
      <p:sp>
        <p:nvSpPr>
          <p:cNvPr id="20483" name="WordArt 4"/>
          <p:cNvSpPr>
            <a:spLocks noChangeArrowheads="1" noChangeShapeType="1" noTextEdit="1"/>
          </p:cNvSpPr>
          <p:nvPr/>
        </p:nvSpPr>
        <p:spPr bwMode="auto">
          <a:xfrm>
            <a:off x="3276600" y="228600"/>
            <a:ext cx="2819400" cy="16764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SON</a:t>
            </a:r>
          </a:p>
        </p:txBody>
      </p:sp>
      <p:sp>
        <p:nvSpPr>
          <p:cNvPr id="27653" name="WordArt 5"/>
          <p:cNvSpPr>
            <a:spLocks noChangeArrowheads="1" noChangeShapeType="1" noTextEdit="1"/>
          </p:cNvSpPr>
          <p:nvPr/>
        </p:nvSpPr>
        <p:spPr bwMode="auto">
          <a:xfrm>
            <a:off x="3276600" y="2438400"/>
            <a:ext cx="2819400" cy="16764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SLAVE</a:t>
            </a:r>
          </a:p>
        </p:txBody>
      </p:sp>
      <p:sp>
        <p:nvSpPr>
          <p:cNvPr id="27654" name="WordArt 6"/>
          <p:cNvSpPr>
            <a:spLocks noChangeArrowheads="1" noChangeShapeType="1" noTextEdit="1"/>
          </p:cNvSpPr>
          <p:nvPr/>
        </p:nvSpPr>
        <p:spPr bwMode="auto">
          <a:xfrm>
            <a:off x="3276600" y="4876800"/>
            <a:ext cx="2819400" cy="16764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PRISONER</a:t>
            </a:r>
          </a:p>
        </p:txBody>
      </p:sp>
      <p:sp>
        <p:nvSpPr>
          <p:cNvPr id="27655" name="Freeform 7"/>
          <p:cNvSpPr>
            <a:spLocks/>
          </p:cNvSpPr>
          <p:nvPr/>
        </p:nvSpPr>
        <p:spPr bwMode="auto">
          <a:xfrm>
            <a:off x="2108200" y="1219200"/>
            <a:ext cx="1016000" cy="2133600"/>
          </a:xfrm>
          <a:custGeom>
            <a:avLst/>
            <a:gdLst>
              <a:gd name="T0" fmla="*/ 863600 w 640"/>
              <a:gd name="T1" fmla="*/ 0 h 1344"/>
              <a:gd name="T2" fmla="*/ 25400 w 640"/>
              <a:gd name="T3" fmla="*/ 533400 h 1344"/>
              <a:gd name="T4" fmla="*/ 1016000 w 640"/>
              <a:gd name="T5" fmla="*/ 2133600 h 1344"/>
              <a:gd name="T6" fmla="*/ 0 60000 65536"/>
              <a:gd name="T7" fmla="*/ 0 60000 65536"/>
              <a:gd name="T8" fmla="*/ 0 60000 65536"/>
            </a:gdLst>
            <a:ahLst/>
            <a:cxnLst>
              <a:cxn ang="T6">
                <a:pos x="T0" y="T1"/>
              </a:cxn>
              <a:cxn ang="T7">
                <a:pos x="T2" y="T3"/>
              </a:cxn>
              <a:cxn ang="T8">
                <a:pos x="T4" y="T5"/>
              </a:cxn>
            </a:cxnLst>
            <a:rect l="0" t="0" r="r" b="b"/>
            <a:pathLst>
              <a:path w="640" h="1344">
                <a:moveTo>
                  <a:pt x="544" y="0"/>
                </a:moveTo>
                <a:cubicBezTo>
                  <a:pt x="272" y="56"/>
                  <a:pt x="0" y="112"/>
                  <a:pt x="16" y="336"/>
                </a:cubicBezTo>
                <a:cubicBezTo>
                  <a:pt x="32" y="560"/>
                  <a:pt x="536" y="1176"/>
                  <a:pt x="640" y="1344"/>
                </a:cubicBezTo>
              </a:path>
            </a:pathLst>
          </a:custGeom>
          <a:noFill/>
          <a:ln w="82550" cap="flat" cmpd="sng">
            <a:solidFill>
              <a:schemeClr val="tx1"/>
            </a:solidFill>
            <a:prstDash val="solid"/>
            <a:round/>
            <a:headEnd/>
            <a:tailEnd type="stealth" w="lg" len="lg"/>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7656" name="Freeform 8"/>
          <p:cNvSpPr>
            <a:spLocks/>
          </p:cNvSpPr>
          <p:nvPr/>
        </p:nvSpPr>
        <p:spPr bwMode="auto">
          <a:xfrm flipH="1">
            <a:off x="6273800" y="3505200"/>
            <a:ext cx="1422400" cy="2133600"/>
          </a:xfrm>
          <a:custGeom>
            <a:avLst/>
            <a:gdLst>
              <a:gd name="T0" fmla="*/ 1209040 w 640"/>
              <a:gd name="T1" fmla="*/ 0 h 1344"/>
              <a:gd name="T2" fmla="*/ 35560 w 640"/>
              <a:gd name="T3" fmla="*/ 533400 h 1344"/>
              <a:gd name="T4" fmla="*/ 1422400 w 640"/>
              <a:gd name="T5" fmla="*/ 2133600 h 1344"/>
              <a:gd name="T6" fmla="*/ 0 60000 65536"/>
              <a:gd name="T7" fmla="*/ 0 60000 65536"/>
              <a:gd name="T8" fmla="*/ 0 60000 65536"/>
            </a:gdLst>
            <a:ahLst/>
            <a:cxnLst>
              <a:cxn ang="T6">
                <a:pos x="T0" y="T1"/>
              </a:cxn>
              <a:cxn ang="T7">
                <a:pos x="T2" y="T3"/>
              </a:cxn>
              <a:cxn ang="T8">
                <a:pos x="T4" y="T5"/>
              </a:cxn>
            </a:cxnLst>
            <a:rect l="0" t="0" r="r" b="b"/>
            <a:pathLst>
              <a:path w="640" h="1344">
                <a:moveTo>
                  <a:pt x="544" y="0"/>
                </a:moveTo>
                <a:cubicBezTo>
                  <a:pt x="272" y="56"/>
                  <a:pt x="0" y="112"/>
                  <a:pt x="16" y="336"/>
                </a:cubicBezTo>
                <a:cubicBezTo>
                  <a:pt x="32" y="560"/>
                  <a:pt x="536" y="1176"/>
                  <a:pt x="640" y="1344"/>
                </a:cubicBezTo>
              </a:path>
            </a:pathLst>
          </a:custGeom>
          <a:noFill/>
          <a:ln w="82550" cap="flat" cmpd="sng">
            <a:solidFill>
              <a:schemeClr val="tx1"/>
            </a:solidFill>
            <a:prstDash val="solid"/>
            <a:round/>
            <a:headEnd/>
            <a:tailEnd type="stealth" w="lg" len="lg"/>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0488" name="Text Box 9"/>
          <p:cNvSpPr txBox="1">
            <a:spLocks noChangeArrowheads="1"/>
          </p:cNvSpPr>
          <p:nvPr/>
        </p:nvSpPr>
        <p:spPr bwMode="auto">
          <a:xfrm>
            <a:off x="298450" y="425450"/>
            <a:ext cx="1682750" cy="641350"/>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sz="3600" b="1">
                <a:solidFill>
                  <a:schemeClr val="tx1"/>
                </a:solidFill>
              </a:rPr>
              <a:t>FROM:</a:t>
            </a: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7655"/>
                                        </p:tgtEl>
                                        <p:attrNameLst>
                                          <p:attrName>style.visibility</p:attrName>
                                        </p:attrNameLst>
                                      </p:cBhvr>
                                      <p:to>
                                        <p:strVal val="visible"/>
                                      </p:to>
                                    </p:set>
                                    <p:animEffect transition="in" filter="wipe(up)">
                                      <p:cBhvr>
                                        <p:cTn id="7" dur="500"/>
                                        <p:tgtEl>
                                          <p:spTgt spid="27655"/>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7653"/>
                                        </p:tgtEl>
                                        <p:attrNameLst>
                                          <p:attrName>style.visibility</p:attrName>
                                        </p:attrNameLst>
                                      </p:cBhvr>
                                      <p:to>
                                        <p:strVal val="visible"/>
                                      </p:to>
                                    </p:set>
                                    <p:animEffect transition="in" filter="fade">
                                      <p:cBhvr>
                                        <p:cTn id="11" dur="2000"/>
                                        <p:tgtEl>
                                          <p:spTgt spid="27653"/>
                                        </p:tgtEl>
                                      </p:cBhvr>
                                    </p:animEffect>
                                  </p:childTnLst>
                                </p:cTn>
                              </p:par>
                            </p:childTnLst>
                          </p:cTn>
                        </p:par>
                        <p:par>
                          <p:cTn id="12" fill="hold" nodeType="afterGroup">
                            <p:stCondLst>
                              <p:cond delay="2500"/>
                            </p:stCondLst>
                            <p:childTnLst>
                              <p:par>
                                <p:cTn id="13" presetID="22" presetClass="entr" presetSubtype="1" fill="hold" grpId="0" nodeType="afterEffect">
                                  <p:stCondLst>
                                    <p:cond delay="0"/>
                                  </p:stCondLst>
                                  <p:childTnLst>
                                    <p:set>
                                      <p:cBhvr>
                                        <p:cTn id="14" dur="1" fill="hold">
                                          <p:stCondLst>
                                            <p:cond delay="0"/>
                                          </p:stCondLst>
                                        </p:cTn>
                                        <p:tgtEl>
                                          <p:spTgt spid="27656"/>
                                        </p:tgtEl>
                                        <p:attrNameLst>
                                          <p:attrName>style.visibility</p:attrName>
                                        </p:attrNameLst>
                                      </p:cBhvr>
                                      <p:to>
                                        <p:strVal val="visible"/>
                                      </p:to>
                                    </p:set>
                                    <p:animEffect transition="in" filter="wipe(up)">
                                      <p:cBhvr>
                                        <p:cTn id="15" dur="500"/>
                                        <p:tgtEl>
                                          <p:spTgt spid="27656"/>
                                        </p:tgtEl>
                                      </p:cBhvr>
                                    </p:animEffect>
                                  </p:childTnLst>
                                </p:cTn>
                              </p:par>
                            </p:childTnLst>
                          </p:cTn>
                        </p:par>
                        <p:par>
                          <p:cTn id="16" fill="hold" nodeType="afterGroup">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27654"/>
                                        </p:tgtEl>
                                        <p:attrNameLst>
                                          <p:attrName>style.visibility</p:attrName>
                                        </p:attrNameLst>
                                      </p:cBhvr>
                                      <p:to>
                                        <p:strVal val="visible"/>
                                      </p:to>
                                    </p:set>
                                    <p:animEffect transition="in" filter="fade">
                                      <p:cBhvr>
                                        <p:cTn id="19" dur="2000"/>
                                        <p:tgtEl>
                                          <p:spTgt spid="276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animBg="1"/>
      <p:bldP spid="27654" grpId="0" animBg="1"/>
      <p:bldP spid="27655" grpId="0" animBg="1"/>
      <p:bldP spid="2765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24EA7E2E-DBBD-4862-AFC3-88D4AC189386}" type="slidenum">
              <a:rPr lang="en-US" altLang="en-US" sz="1400">
                <a:solidFill>
                  <a:schemeClr val="tx1"/>
                </a:solidFill>
                <a:latin typeface="Times New Roman" pitchFamily="18" charset="0"/>
              </a:rPr>
              <a:pPr/>
              <a:t>13</a:t>
            </a:fld>
            <a:endParaRPr lang="en-US" altLang="en-US" sz="1400">
              <a:solidFill>
                <a:schemeClr val="tx1"/>
              </a:solidFill>
              <a:latin typeface="Times New Roman" pitchFamily="18" charset="0"/>
            </a:endParaRPr>
          </a:p>
        </p:txBody>
      </p:sp>
      <p:pic>
        <p:nvPicPr>
          <p:cNvPr id="21507" name="Picture 2" descr="PROVIDENCE-JOSEPH'S DOWN AND U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3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Oval 3"/>
          <p:cNvSpPr>
            <a:spLocks noChangeArrowheads="1"/>
          </p:cNvSpPr>
          <p:nvPr/>
        </p:nvSpPr>
        <p:spPr bwMode="auto">
          <a:xfrm>
            <a:off x="3352800" y="5638800"/>
            <a:ext cx="2514600" cy="9906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21509" name="Text Box 4"/>
          <p:cNvSpPr txBox="1">
            <a:spLocks noChangeArrowheads="1"/>
          </p:cNvSpPr>
          <p:nvPr/>
        </p:nvSpPr>
        <p:spPr bwMode="auto">
          <a:xfrm>
            <a:off x="0" y="0"/>
            <a:ext cx="9144000" cy="449353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lvl1pPr marL="342900" indent="-342900">
              <a:defRPr sz="2800">
                <a:solidFill>
                  <a:schemeClr val="bg2"/>
                </a:solidFill>
                <a:latin typeface="Arial" pitchFamily="34" charset="0"/>
              </a:defRPr>
            </a:lvl1pPr>
            <a:lvl2pPr marL="800100" indent="-342900">
              <a:defRPr sz="2800">
                <a:solidFill>
                  <a:schemeClr val="bg2"/>
                </a:solidFill>
                <a:latin typeface="Arial" pitchFamily="34" charset="0"/>
              </a:defRPr>
            </a:lvl2pPr>
            <a:lvl3pPr marL="1257300" indent="-342900">
              <a:defRPr sz="2800">
                <a:solidFill>
                  <a:schemeClr val="bg2"/>
                </a:solidFill>
                <a:latin typeface="Arial" pitchFamily="34" charset="0"/>
              </a:defRPr>
            </a:lvl3pPr>
            <a:lvl4pPr marL="1714500" indent="-342900">
              <a:defRPr sz="2800">
                <a:solidFill>
                  <a:schemeClr val="bg2"/>
                </a:solidFill>
                <a:latin typeface="Arial" pitchFamily="34" charset="0"/>
              </a:defRPr>
            </a:lvl4pPr>
            <a:lvl5pPr marL="2171700" indent="-342900">
              <a:defRPr sz="2800">
                <a:solidFill>
                  <a:schemeClr val="bg2"/>
                </a:solidFill>
                <a:latin typeface="Arial" pitchFamily="34" charset="0"/>
              </a:defRPr>
            </a:lvl5pPr>
            <a:lvl6pPr marL="2628900" indent="-342900" eaLnBrk="0" fontAlgn="base" hangingPunct="0">
              <a:spcBef>
                <a:spcPct val="0"/>
              </a:spcBef>
              <a:spcAft>
                <a:spcPct val="0"/>
              </a:spcAft>
              <a:defRPr sz="2800">
                <a:solidFill>
                  <a:schemeClr val="bg2"/>
                </a:solidFill>
                <a:latin typeface="Arial" pitchFamily="34" charset="0"/>
              </a:defRPr>
            </a:lvl6pPr>
            <a:lvl7pPr marL="3086100" indent="-342900" eaLnBrk="0" fontAlgn="base" hangingPunct="0">
              <a:spcBef>
                <a:spcPct val="0"/>
              </a:spcBef>
              <a:spcAft>
                <a:spcPct val="0"/>
              </a:spcAft>
              <a:defRPr sz="2800">
                <a:solidFill>
                  <a:schemeClr val="bg2"/>
                </a:solidFill>
                <a:latin typeface="Arial" pitchFamily="34" charset="0"/>
              </a:defRPr>
            </a:lvl7pPr>
            <a:lvl8pPr marL="3543300" indent="-342900" eaLnBrk="0" fontAlgn="base" hangingPunct="0">
              <a:spcBef>
                <a:spcPct val="0"/>
              </a:spcBef>
              <a:spcAft>
                <a:spcPct val="0"/>
              </a:spcAft>
              <a:defRPr sz="2800">
                <a:solidFill>
                  <a:schemeClr val="bg2"/>
                </a:solidFill>
                <a:latin typeface="Arial" pitchFamily="34" charset="0"/>
              </a:defRPr>
            </a:lvl8pPr>
            <a:lvl9pPr marL="4000500" indent="-342900" eaLnBrk="0" fontAlgn="base" hangingPunct="0">
              <a:spcBef>
                <a:spcPct val="0"/>
              </a:spcBef>
              <a:spcAft>
                <a:spcPct val="0"/>
              </a:spcAft>
              <a:defRPr sz="2800">
                <a:solidFill>
                  <a:schemeClr val="bg2"/>
                </a:solidFill>
                <a:latin typeface="Arial" pitchFamily="34" charset="0"/>
              </a:defRPr>
            </a:lvl9pPr>
          </a:lstStyle>
          <a:p>
            <a:pPr>
              <a:spcBef>
                <a:spcPct val="50000"/>
              </a:spcBef>
              <a:buFontTx/>
              <a:buChar char="•"/>
            </a:pPr>
            <a:r>
              <a:rPr lang="en-US" altLang="en-US" sz="4400" dirty="0">
                <a:solidFill>
                  <a:schemeClr val="tx1"/>
                </a:solidFill>
                <a:latin typeface="Aharoni" panose="02010803020104030203" pitchFamily="2" charset="-79"/>
                <a:cs typeface="Aharoni" panose="02010803020104030203" pitchFamily="2" charset="-79"/>
              </a:rPr>
              <a:t>DOES THIS SEEM UNFAIR?</a:t>
            </a:r>
          </a:p>
          <a:p>
            <a:pPr>
              <a:spcBef>
                <a:spcPct val="50000"/>
              </a:spcBef>
              <a:buFontTx/>
              <a:buChar char="•"/>
            </a:pPr>
            <a:r>
              <a:rPr lang="en-US" altLang="en-US" sz="4400" dirty="0">
                <a:solidFill>
                  <a:schemeClr val="tx1"/>
                </a:solidFill>
                <a:latin typeface="Aharoni" panose="02010803020104030203" pitchFamily="2" charset="-79"/>
                <a:cs typeface="Aharoni" panose="02010803020104030203" pitchFamily="2" charset="-79"/>
              </a:rPr>
              <a:t>WHY SHOULD A GOOD PERSON BE TREATED SO BAD?</a:t>
            </a:r>
          </a:p>
          <a:p>
            <a:pPr>
              <a:spcBef>
                <a:spcPct val="50000"/>
              </a:spcBef>
              <a:buFontTx/>
              <a:buChar char="•"/>
            </a:pPr>
            <a:r>
              <a:rPr lang="en-US" altLang="en-US" sz="4400" dirty="0">
                <a:solidFill>
                  <a:schemeClr val="tx1"/>
                </a:solidFill>
                <a:latin typeface="Aharoni" panose="02010803020104030203" pitchFamily="2" charset="-79"/>
                <a:cs typeface="Aharoni" panose="02010803020104030203" pitchFamily="2" charset="-79"/>
              </a:rPr>
              <a:t>WAS GOD UNJUST?</a:t>
            </a:r>
          </a:p>
          <a:p>
            <a:pPr>
              <a:spcBef>
                <a:spcPct val="50000"/>
              </a:spcBef>
              <a:buFontTx/>
              <a:buChar char="•"/>
            </a:pPr>
            <a:r>
              <a:rPr lang="en-US" altLang="en-US" sz="4400" dirty="0">
                <a:solidFill>
                  <a:schemeClr val="tx1"/>
                </a:solidFill>
                <a:latin typeface="Aharoni" panose="02010803020104030203" pitchFamily="2" charset="-79"/>
                <a:cs typeface="Aharoni" panose="02010803020104030203" pitchFamily="2" charset="-79"/>
              </a:rPr>
              <a:t>HAD GOD FORSAKEN JOSEPH?</a:t>
            </a:r>
          </a:p>
        </p:txBody>
      </p:sp>
    </p:spTree>
    <p:custDataLst>
      <p:tags r:id="rId1"/>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509"/>
                                        </p:tgtEl>
                                        <p:attrNameLst>
                                          <p:attrName>style.visibility</p:attrName>
                                        </p:attrNameLst>
                                      </p:cBhvr>
                                      <p:to>
                                        <p:strVal val="visible"/>
                                      </p:to>
                                    </p:set>
                                    <p:animEffect transition="in" filter="wipe(left)">
                                      <p:cBhvr>
                                        <p:cTn id="7" dur="2500"/>
                                        <p:tgtEl>
                                          <p:spTgt spid="21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15794B31-7282-4D29-BF14-61DA0D662EC8}" type="slidenum">
              <a:rPr lang="en-US" altLang="en-US" sz="1400">
                <a:solidFill>
                  <a:schemeClr val="tx1"/>
                </a:solidFill>
                <a:latin typeface="Times New Roman" pitchFamily="18" charset="0"/>
              </a:rPr>
              <a:pPr/>
              <a:t>14</a:t>
            </a:fld>
            <a:endParaRPr lang="en-US" altLang="en-US" sz="1400">
              <a:solidFill>
                <a:schemeClr val="tx1"/>
              </a:solidFill>
              <a:latin typeface="Times New Roman" pitchFamily="18" charset="0"/>
            </a:endParaRPr>
          </a:p>
        </p:txBody>
      </p:sp>
      <p:pic>
        <p:nvPicPr>
          <p:cNvPr id="22531" name="Picture 2" descr="PROVIDENCE-JOSEPH'S DOWN AND U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3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Oval 3"/>
          <p:cNvSpPr>
            <a:spLocks noChangeArrowheads="1"/>
          </p:cNvSpPr>
          <p:nvPr/>
        </p:nvSpPr>
        <p:spPr bwMode="auto">
          <a:xfrm>
            <a:off x="3352800" y="5638800"/>
            <a:ext cx="2514600" cy="9906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22533" name="Text Box 4"/>
          <p:cNvSpPr txBox="1">
            <a:spLocks noChangeArrowheads="1"/>
          </p:cNvSpPr>
          <p:nvPr/>
        </p:nvSpPr>
        <p:spPr bwMode="auto">
          <a:xfrm>
            <a:off x="0" y="0"/>
            <a:ext cx="9144000" cy="5070475"/>
          </a:xfrm>
          <a:prstGeom prst="rect">
            <a:avLst/>
          </a:prstGeom>
          <a:ln>
            <a:headEnd/>
            <a:tailEnd/>
          </a:ln>
        </p:spPr>
        <p:style>
          <a:lnRef idx="0">
            <a:schemeClr val="dk1"/>
          </a:lnRef>
          <a:fillRef idx="3">
            <a:schemeClr val="dk1"/>
          </a:fillRef>
          <a:effectRef idx="3">
            <a:schemeClr val="dk1"/>
          </a:effectRef>
          <a:fontRef idx="minor">
            <a:schemeClr val="lt1"/>
          </a:fontRef>
        </p:style>
        <p:txBody>
          <a:bodyPr>
            <a:spAutoFit/>
          </a:bodyPr>
          <a:lstStyle>
            <a:lvl1pPr marL="744538" indent="-342900">
              <a:defRPr sz="2800">
                <a:solidFill>
                  <a:schemeClr val="bg2"/>
                </a:solidFill>
                <a:latin typeface="Arial" pitchFamily="34" charset="0"/>
              </a:defRPr>
            </a:lvl1pPr>
            <a:lvl2pPr marL="1201738" indent="-342900">
              <a:defRPr sz="2800">
                <a:solidFill>
                  <a:schemeClr val="bg2"/>
                </a:solidFill>
                <a:latin typeface="Arial" pitchFamily="34" charset="0"/>
              </a:defRPr>
            </a:lvl2pPr>
            <a:lvl3pPr marL="1658938" indent="-342900">
              <a:defRPr sz="2800">
                <a:solidFill>
                  <a:schemeClr val="bg2"/>
                </a:solidFill>
                <a:latin typeface="Arial" pitchFamily="34" charset="0"/>
              </a:defRPr>
            </a:lvl3pPr>
            <a:lvl4pPr marL="2116138" indent="-342900">
              <a:defRPr sz="2800">
                <a:solidFill>
                  <a:schemeClr val="bg2"/>
                </a:solidFill>
                <a:latin typeface="Arial" pitchFamily="34" charset="0"/>
              </a:defRPr>
            </a:lvl4pPr>
            <a:lvl5pPr marL="2573338" indent="-342900">
              <a:defRPr sz="2800">
                <a:solidFill>
                  <a:schemeClr val="bg2"/>
                </a:solidFill>
                <a:latin typeface="Arial" pitchFamily="34" charset="0"/>
              </a:defRPr>
            </a:lvl5pPr>
            <a:lvl6pPr marL="3030538" indent="-342900" eaLnBrk="0" fontAlgn="base" hangingPunct="0">
              <a:spcBef>
                <a:spcPct val="0"/>
              </a:spcBef>
              <a:spcAft>
                <a:spcPct val="0"/>
              </a:spcAft>
              <a:defRPr sz="2800">
                <a:solidFill>
                  <a:schemeClr val="bg2"/>
                </a:solidFill>
                <a:latin typeface="Arial" pitchFamily="34" charset="0"/>
              </a:defRPr>
            </a:lvl6pPr>
            <a:lvl7pPr marL="3487738" indent="-342900" eaLnBrk="0" fontAlgn="base" hangingPunct="0">
              <a:spcBef>
                <a:spcPct val="0"/>
              </a:spcBef>
              <a:spcAft>
                <a:spcPct val="0"/>
              </a:spcAft>
              <a:defRPr sz="2800">
                <a:solidFill>
                  <a:schemeClr val="bg2"/>
                </a:solidFill>
                <a:latin typeface="Arial" pitchFamily="34" charset="0"/>
              </a:defRPr>
            </a:lvl7pPr>
            <a:lvl8pPr marL="3944938" indent="-342900" eaLnBrk="0" fontAlgn="base" hangingPunct="0">
              <a:spcBef>
                <a:spcPct val="0"/>
              </a:spcBef>
              <a:spcAft>
                <a:spcPct val="0"/>
              </a:spcAft>
              <a:defRPr sz="2800">
                <a:solidFill>
                  <a:schemeClr val="bg2"/>
                </a:solidFill>
                <a:latin typeface="Arial" pitchFamily="34" charset="0"/>
              </a:defRPr>
            </a:lvl8pPr>
            <a:lvl9pPr marL="4402138" indent="-3429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21 But the LORD was with Joseph and showed him mercy, and He gave him favor in the sight of the keeper of the prison.</a:t>
            </a:r>
          </a:p>
          <a:p>
            <a:r>
              <a:rPr lang="en-US" altLang="en-US">
                <a:solidFill>
                  <a:schemeClr val="tx1"/>
                </a:solidFill>
              </a:rPr>
              <a:t>22  And the keeper of the prison committed to Joseph’s hand all the prisoners who were in the prison; whatever they did there, it was his doing.</a:t>
            </a:r>
          </a:p>
          <a:p>
            <a:r>
              <a:rPr lang="en-US" altLang="en-US">
                <a:solidFill>
                  <a:schemeClr val="tx1"/>
                </a:solidFill>
              </a:rPr>
              <a:t>23  The keeper of the prison did not look into anything that was under Joseph’s authority, because the LORD was with him; and whatever he did, the LORD made it prosper.</a:t>
            </a:r>
          </a:p>
          <a:p>
            <a:pPr algn="r"/>
            <a:r>
              <a:rPr lang="en-US" altLang="en-US" sz="4400">
                <a:solidFill>
                  <a:schemeClr val="tx1"/>
                </a:solidFill>
              </a:rPr>
              <a:t>GENESIS 39:21-23</a:t>
            </a:r>
          </a:p>
        </p:txBody>
      </p:sp>
    </p:spTree>
    <p:custDataLst>
      <p:tags r:id="rId1"/>
    </p:custData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DD4B1704-F094-4A8C-B38B-8282D8CE6A85}" type="slidenum">
              <a:rPr lang="en-US" altLang="en-US" sz="1400">
                <a:solidFill>
                  <a:schemeClr val="tx1"/>
                </a:solidFill>
                <a:latin typeface="Times New Roman" pitchFamily="18" charset="0"/>
              </a:rPr>
              <a:pPr/>
              <a:t>15</a:t>
            </a:fld>
            <a:endParaRPr lang="en-US" altLang="en-US" sz="1400">
              <a:solidFill>
                <a:schemeClr val="tx1"/>
              </a:solidFill>
              <a:latin typeface="Times New Roman" pitchFamily="18" charset="0"/>
            </a:endParaRPr>
          </a:p>
        </p:txBody>
      </p:sp>
      <p:pic>
        <p:nvPicPr>
          <p:cNvPr id="23555" name="Picture 2" descr="PROVIDENCE-JOSEPH'S DOWN AND U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3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556" name="Group 11"/>
          <p:cNvGrpSpPr>
            <a:grpSpLocks/>
          </p:cNvGrpSpPr>
          <p:nvPr/>
        </p:nvGrpSpPr>
        <p:grpSpPr bwMode="auto">
          <a:xfrm>
            <a:off x="76200" y="498476"/>
            <a:ext cx="5553075" cy="6124575"/>
            <a:chOff x="48" y="314"/>
            <a:chExt cx="3498" cy="3858"/>
          </a:xfrm>
        </p:grpSpPr>
        <p:sp>
          <p:nvSpPr>
            <p:cNvPr id="23557" name="Oval 3"/>
            <p:cNvSpPr>
              <a:spLocks noChangeArrowheads="1"/>
            </p:cNvSpPr>
            <p:nvPr/>
          </p:nvSpPr>
          <p:spPr bwMode="auto">
            <a:xfrm rot="1668943">
              <a:off x="3058" y="1988"/>
              <a:ext cx="488" cy="168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23558" name="Rectangle 7"/>
            <p:cNvSpPr>
              <a:spLocks noChangeArrowheads="1"/>
            </p:cNvSpPr>
            <p:nvPr/>
          </p:nvSpPr>
          <p:spPr bwMode="auto">
            <a:xfrm>
              <a:off x="48" y="314"/>
              <a:ext cx="2736" cy="3858"/>
            </a:xfrm>
            <a:prstGeom prst="rect">
              <a:avLst/>
            </a:prstGeom>
            <a:solidFill>
              <a:schemeClr val="bg2">
                <a:alpha val="79999"/>
              </a:schemeClr>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defRPr sz="2800">
                  <a:solidFill>
                    <a:schemeClr val="bg2"/>
                  </a:solidFill>
                  <a:latin typeface="Arial" pitchFamily="34" charset="0"/>
                </a:defRPr>
              </a:lvl1pPr>
              <a:lvl2pPr marL="800100" indent="-342900">
                <a:defRPr sz="2800">
                  <a:solidFill>
                    <a:schemeClr val="bg2"/>
                  </a:solidFill>
                  <a:latin typeface="Arial" pitchFamily="34" charset="0"/>
                </a:defRPr>
              </a:lvl2pPr>
              <a:lvl3pPr marL="1257300" indent="-342900">
                <a:defRPr sz="2800">
                  <a:solidFill>
                    <a:schemeClr val="bg2"/>
                  </a:solidFill>
                  <a:latin typeface="Arial" pitchFamily="34" charset="0"/>
                </a:defRPr>
              </a:lvl3pPr>
              <a:lvl4pPr marL="1714500" indent="-342900">
                <a:defRPr sz="2800">
                  <a:solidFill>
                    <a:schemeClr val="bg2"/>
                  </a:solidFill>
                  <a:latin typeface="Arial" pitchFamily="34" charset="0"/>
                </a:defRPr>
              </a:lvl4pPr>
              <a:lvl5pPr marL="2171700" indent="-342900">
                <a:defRPr sz="2800">
                  <a:solidFill>
                    <a:schemeClr val="bg2"/>
                  </a:solidFill>
                  <a:latin typeface="Arial" pitchFamily="34" charset="0"/>
                </a:defRPr>
              </a:lvl5pPr>
              <a:lvl6pPr marL="2628900" indent="-342900" eaLnBrk="0" fontAlgn="base" hangingPunct="0">
                <a:spcBef>
                  <a:spcPct val="0"/>
                </a:spcBef>
                <a:spcAft>
                  <a:spcPct val="0"/>
                </a:spcAft>
                <a:defRPr sz="2800">
                  <a:solidFill>
                    <a:schemeClr val="bg2"/>
                  </a:solidFill>
                  <a:latin typeface="Arial" pitchFamily="34" charset="0"/>
                </a:defRPr>
              </a:lvl6pPr>
              <a:lvl7pPr marL="3086100" indent="-342900" eaLnBrk="0" fontAlgn="base" hangingPunct="0">
                <a:spcBef>
                  <a:spcPct val="0"/>
                </a:spcBef>
                <a:spcAft>
                  <a:spcPct val="0"/>
                </a:spcAft>
                <a:defRPr sz="2800">
                  <a:solidFill>
                    <a:schemeClr val="bg2"/>
                  </a:solidFill>
                  <a:latin typeface="Arial" pitchFamily="34" charset="0"/>
                </a:defRPr>
              </a:lvl7pPr>
              <a:lvl8pPr marL="3543300" indent="-342900" eaLnBrk="0" fontAlgn="base" hangingPunct="0">
                <a:spcBef>
                  <a:spcPct val="0"/>
                </a:spcBef>
                <a:spcAft>
                  <a:spcPct val="0"/>
                </a:spcAft>
                <a:defRPr sz="2800">
                  <a:solidFill>
                    <a:schemeClr val="bg2"/>
                  </a:solidFill>
                  <a:latin typeface="Arial" pitchFamily="34" charset="0"/>
                </a:defRPr>
              </a:lvl8pPr>
              <a:lvl9pPr marL="4000500" indent="-342900" eaLnBrk="0" fontAlgn="base" hangingPunct="0">
                <a:spcBef>
                  <a:spcPct val="0"/>
                </a:spcBef>
                <a:spcAft>
                  <a:spcPct val="0"/>
                </a:spcAft>
                <a:defRPr sz="2800">
                  <a:solidFill>
                    <a:schemeClr val="bg2"/>
                  </a:solidFill>
                  <a:latin typeface="Arial" pitchFamily="34" charset="0"/>
                </a:defRPr>
              </a:lvl9pPr>
            </a:lstStyle>
            <a:p>
              <a:pPr marL="0" indent="0"/>
              <a:r>
                <a:rPr lang="en-US" altLang="en-US" dirty="0">
                  <a:solidFill>
                    <a:schemeClr val="tx1"/>
                  </a:solidFill>
                  <a:latin typeface="Arial Black" panose="020B0A04020102020204" pitchFamily="34" charset="0"/>
                  <a:cs typeface="Aharoni" panose="02010803020104030203" pitchFamily="2" charset="-79"/>
                </a:rPr>
                <a:t>GENESIS 40</a:t>
              </a:r>
            </a:p>
            <a:p>
              <a:pPr marL="914400" lvl="1" indent="-457200">
                <a:buFont typeface="Wingdings" panose="05000000000000000000" pitchFamily="2" charset="2"/>
                <a:buChar char="§"/>
              </a:pPr>
              <a:r>
                <a:rPr lang="en-US" altLang="en-US" dirty="0">
                  <a:solidFill>
                    <a:schemeClr val="tx1"/>
                  </a:solidFill>
                  <a:latin typeface="Aharoni" panose="02010803020104030203" pitchFamily="2" charset="-79"/>
                  <a:cs typeface="Aharoni" panose="02010803020104030203" pitchFamily="2" charset="-79"/>
                </a:rPr>
                <a:t>CHIEF BUTLER “LIFT UP HEAD” (v. 13)</a:t>
              </a:r>
            </a:p>
            <a:p>
              <a:pPr marL="914400" lvl="1" indent="-457200">
                <a:buFont typeface="Wingdings" panose="05000000000000000000" pitchFamily="2" charset="2"/>
                <a:buChar char="§"/>
              </a:pPr>
              <a:r>
                <a:rPr lang="en-US" altLang="en-US" dirty="0">
                  <a:solidFill>
                    <a:schemeClr val="tx1"/>
                  </a:solidFill>
                  <a:latin typeface="Aharoni" panose="02010803020104030203" pitchFamily="2" charset="-79"/>
                  <a:cs typeface="Aharoni" panose="02010803020104030203" pitchFamily="2" charset="-79"/>
                </a:rPr>
                <a:t>CHIEF BAKER “LIFT OFF HEAD” (v. 19)</a:t>
              </a:r>
            </a:p>
            <a:p>
              <a:pPr marL="914400" lvl="1" indent="-457200">
                <a:buFont typeface="Wingdings" panose="05000000000000000000" pitchFamily="2" charset="2"/>
                <a:buChar char="§"/>
              </a:pPr>
              <a:r>
                <a:rPr lang="en-US" altLang="en-US" dirty="0">
                  <a:solidFill>
                    <a:schemeClr val="tx1"/>
                  </a:solidFill>
                  <a:latin typeface="Aharoni" panose="02010803020104030203" pitchFamily="2" charset="-79"/>
                  <a:cs typeface="Aharoni" panose="02010803020104030203" pitchFamily="2" charset="-79"/>
                </a:rPr>
                <a:t>JOSEPH 28 yrs. (GEN. 41:1, 46)</a:t>
              </a:r>
            </a:p>
            <a:p>
              <a:pPr marL="0" indent="0"/>
              <a:r>
                <a:rPr lang="en-US" altLang="en-US" dirty="0">
                  <a:solidFill>
                    <a:schemeClr val="tx1"/>
                  </a:solidFill>
                  <a:latin typeface="Arial Black" panose="020B0A04020102020204" pitchFamily="34" charset="0"/>
                  <a:cs typeface="Aharoni" panose="02010803020104030203" pitchFamily="2" charset="-79"/>
                </a:rPr>
                <a:t>GENESIS 41</a:t>
              </a:r>
            </a:p>
            <a:p>
              <a:pPr marL="914400" lvl="1" indent="-457200">
                <a:buFont typeface="Wingdings" panose="05000000000000000000" pitchFamily="2" charset="2"/>
                <a:buChar char="§"/>
              </a:pPr>
              <a:r>
                <a:rPr lang="en-US" altLang="en-US" dirty="0">
                  <a:solidFill>
                    <a:schemeClr val="tx1"/>
                  </a:solidFill>
                  <a:latin typeface="Aharoni" panose="02010803020104030203" pitchFamily="2" charset="-79"/>
                  <a:cs typeface="Aharoni" panose="02010803020104030203" pitchFamily="2" charset="-79"/>
                </a:rPr>
                <a:t>PHARAOH</a:t>
              </a:r>
            </a:p>
            <a:p>
              <a:pPr marL="914400" lvl="1" indent="-457200">
                <a:buFont typeface="Wingdings" panose="05000000000000000000" pitchFamily="2" charset="2"/>
                <a:buChar char="§"/>
              </a:pPr>
              <a:r>
                <a:rPr lang="en-US" altLang="en-US" dirty="0">
                  <a:solidFill>
                    <a:schemeClr val="tx1"/>
                  </a:solidFill>
                  <a:latin typeface="Aharoni" panose="02010803020104030203" pitchFamily="2" charset="-79"/>
                  <a:cs typeface="Aharoni" panose="02010803020104030203" pitchFamily="2" charset="-79"/>
                </a:rPr>
                <a:t>2 YRS. LATER</a:t>
              </a:r>
            </a:p>
            <a:p>
              <a:pPr marL="914400" lvl="1" indent="-457200">
                <a:buFont typeface="Wingdings" panose="05000000000000000000" pitchFamily="2" charset="2"/>
                <a:buChar char="§"/>
              </a:pPr>
              <a:r>
                <a:rPr lang="en-US" altLang="en-US" dirty="0">
                  <a:solidFill>
                    <a:schemeClr val="tx1"/>
                  </a:solidFill>
                  <a:latin typeface="Aharoni" panose="02010803020104030203" pitchFamily="2" charset="-79"/>
                  <a:cs typeface="Aharoni" panose="02010803020104030203" pitchFamily="2" charset="-79"/>
                </a:rPr>
                <a:t>ELEVATED TO SECOND IN COMMAND OVER EGYPT</a:t>
              </a:r>
            </a:p>
          </p:txBody>
        </p:sp>
        <p:sp>
          <p:nvSpPr>
            <p:cNvPr id="23559" name="Freeform 10"/>
            <p:cNvSpPr>
              <a:spLocks/>
            </p:cNvSpPr>
            <p:nvPr/>
          </p:nvSpPr>
          <p:spPr bwMode="auto">
            <a:xfrm>
              <a:off x="2784" y="2208"/>
              <a:ext cx="336" cy="432"/>
            </a:xfrm>
            <a:custGeom>
              <a:avLst/>
              <a:gdLst>
                <a:gd name="T0" fmla="*/ 336 w 336"/>
                <a:gd name="T1" fmla="*/ 432 h 432"/>
                <a:gd name="T2" fmla="*/ 240 w 336"/>
                <a:gd name="T3" fmla="*/ 0 h 432"/>
                <a:gd name="T4" fmla="*/ 0 w 336"/>
                <a:gd name="T5" fmla="*/ 0 h 432"/>
                <a:gd name="T6" fmla="*/ 0 60000 65536"/>
                <a:gd name="T7" fmla="*/ 0 60000 65536"/>
                <a:gd name="T8" fmla="*/ 0 60000 65536"/>
              </a:gdLst>
              <a:ahLst/>
              <a:cxnLst>
                <a:cxn ang="T6">
                  <a:pos x="T0" y="T1"/>
                </a:cxn>
                <a:cxn ang="T7">
                  <a:pos x="T2" y="T3"/>
                </a:cxn>
                <a:cxn ang="T8">
                  <a:pos x="T4" y="T5"/>
                </a:cxn>
              </a:cxnLst>
              <a:rect l="0" t="0" r="r" b="b"/>
              <a:pathLst>
                <a:path w="336" h="432">
                  <a:moveTo>
                    <a:pt x="336" y="432"/>
                  </a:moveTo>
                  <a:lnTo>
                    <a:pt x="240" y="0"/>
                  </a:lnTo>
                  <a:lnTo>
                    <a:pt x="0" y="0"/>
                  </a:ln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wipe(left)">
                                      <p:cBhvr>
                                        <p:cTn id="7" dur="5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C8882392-676F-489D-B46D-D6B046D2A10F}" type="slidenum">
              <a:rPr lang="en-US" altLang="en-US" sz="1400">
                <a:solidFill>
                  <a:schemeClr val="tx1"/>
                </a:solidFill>
                <a:latin typeface="Times New Roman" pitchFamily="18" charset="0"/>
              </a:rPr>
              <a:pPr/>
              <a:t>16</a:t>
            </a:fld>
            <a:endParaRPr lang="en-US" altLang="en-US" sz="1400">
              <a:solidFill>
                <a:schemeClr val="tx1"/>
              </a:solidFill>
              <a:latin typeface="Times New Roman" pitchFamily="18" charset="0"/>
            </a:endParaRPr>
          </a:p>
        </p:txBody>
      </p:sp>
      <p:sp>
        <p:nvSpPr>
          <p:cNvPr id="24579" name="WordArt 2"/>
          <p:cNvSpPr>
            <a:spLocks noChangeArrowheads="1" noChangeShapeType="1" noTextEdit="1"/>
          </p:cNvSpPr>
          <p:nvPr/>
        </p:nvSpPr>
        <p:spPr bwMode="auto">
          <a:xfrm>
            <a:off x="1905000" y="1095375"/>
            <a:ext cx="2819400" cy="117157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SON</a:t>
            </a:r>
          </a:p>
        </p:txBody>
      </p:sp>
      <p:sp>
        <p:nvSpPr>
          <p:cNvPr id="24580" name="WordArt 3"/>
          <p:cNvSpPr>
            <a:spLocks noChangeArrowheads="1" noChangeShapeType="1" noTextEdit="1"/>
          </p:cNvSpPr>
          <p:nvPr/>
        </p:nvSpPr>
        <p:spPr bwMode="auto">
          <a:xfrm>
            <a:off x="1905000" y="2640013"/>
            <a:ext cx="2819400" cy="117157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SLAVE</a:t>
            </a:r>
          </a:p>
        </p:txBody>
      </p:sp>
      <p:sp>
        <p:nvSpPr>
          <p:cNvPr id="24581" name="WordArt 4"/>
          <p:cNvSpPr>
            <a:spLocks noChangeArrowheads="1" noChangeShapeType="1" noTextEdit="1"/>
          </p:cNvSpPr>
          <p:nvPr/>
        </p:nvSpPr>
        <p:spPr bwMode="auto">
          <a:xfrm>
            <a:off x="1905000" y="4343400"/>
            <a:ext cx="2819400" cy="117157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PRISONER</a:t>
            </a:r>
          </a:p>
        </p:txBody>
      </p:sp>
      <p:sp>
        <p:nvSpPr>
          <p:cNvPr id="24582" name="Freeform 5"/>
          <p:cNvSpPr>
            <a:spLocks/>
          </p:cNvSpPr>
          <p:nvPr/>
        </p:nvSpPr>
        <p:spPr bwMode="auto">
          <a:xfrm>
            <a:off x="736600" y="1787525"/>
            <a:ext cx="1016000" cy="1490663"/>
          </a:xfrm>
          <a:custGeom>
            <a:avLst/>
            <a:gdLst>
              <a:gd name="T0" fmla="*/ 863600 w 640"/>
              <a:gd name="T1" fmla="*/ 0 h 1344"/>
              <a:gd name="T2" fmla="*/ 25400 w 640"/>
              <a:gd name="T3" fmla="*/ 372666 h 1344"/>
              <a:gd name="T4" fmla="*/ 1016000 w 640"/>
              <a:gd name="T5" fmla="*/ 1490663 h 1344"/>
              <a:gd name="T6" fmla="*/ 0 60000 65536"/>
              <a:gd name="T7" fmla="*/ 0 60000 65536"/>
              <a:gd name="T8" fmla="*/ 0 60000 65536"/>
            </a:gdLst>
            <a:ahLst/>
            <a:cxnLst>
              <a:cxn ang="T6">
                <a:pos x="T0" y="T1"/>
              </a:cxn>
              <a:cxn ang="T7">
                <a:pos x="T2" y="T3"/>
              </a:cxn>
              <a:cxn ang="T8">
                <a:pos x="T4" y="T5"/>
              </a:cxn>
            </a:cxnLst>
            <a:rect l="0" t="0" r="r" b="b"/>
            <a:pathLst>
              <a:path w="640" h="1344">
                <a:moveTo>
                  <a:pt x="544" y="0"/>
                </a:moveTo>
                <a:cubicBezTo>
                  <a:pt x="272" y="56"/>
                  <a:pt x="0" y="112"/>
                  <a:pt x="16" y="336"/>
                </a:cubicBezTo>
                <a:cubicBezTo>
                  <a:pt x="32" y="560"/>
                  <a:pt x="536" y="1176"/>
                  <a:pt x="640" y="1344"/>
                </a:cubicBezTo>
              </a:path>
            </a:pathLst>
          </a:custGeom>
          <a:noFill/>
          <a:ln w="82550" cap="flat" cmpd="sng">
            <a:solidFill>
              <a:schemeClr val="tx1"/>
            </a:solidFill>
            <a:prstDash val="solid"/>
            <a:round/>
            <a:headEnd/>
            <a:tailEnd type="stealth" w="lg" len="lg"/>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4583" name="Freeform 6"/>
          <p:cNvSpPr>
            <a:spLocks/>
          </p:cNvSpPr>
          <p:nvPr/>
        </p:nvSpPr>
        <p:spPr bwMode="auto">
          <a:xfrm flipH="1">
            <a:off x="4902200" y="3384550"/>
            <a:ext cx="1422400" cy="1490663"/>
          </a:xfrm>
          <a:custGeom>
            <a:avLst/>
            <a:gdLst>
              <a:gd name="T0" fmla="*/ 1209040 w 640"/>
              <a:gd name="T1" fmla="*/ 0 h 1344"/>
              <a:gd name="T2" fmla="*/ 35560 w 640"/>
              <a:gd name="T3" fmla="*/ 372666 h 1344"/>
              <a:gd name="T4" fmla="*/ 1422400 w 640"/>
              <a:gd name="T5" fmla="*/ 1490663 h 1344"/>
              <a:gd name="T6" fmla="*/ 0 60000 65536"/>
              <a:gd name="T7" fmla="*/ 0 60000 65536"/>
              <a:gd name="T8" fmla="*/ 0 60000 65536"/>
            </a:gdLst>
            <a:ahLst/>
            <a:cxnLst>
              <a:cxn ang="T6">
                <a:pos x="T0" y="T1"/>
              </a:cxn>
              <a:cxn ang="T7">
                <a:pos x="T2" y="T3"/>
              </a:cxn>
              <a:cxn ang="T8">
                <a:pos x="T4" y="T5"/>
              </a:cxn>
            </a:cxnLst>
            <a:rect l="0" t="0" r="r" b="b"/>
            <a:pathLst>
              <a:path w="640" h="1344">
                <a:moveTo>
                  <a:pt x="544" y="0"/>
                </a:moveTo>
                <a:cubicBezTo>
                  <a:pt x="272" y="56"/>
                  <a:pt x="0" y="112"/>
                  <a:pt x="16" y="336"/>
                </a:cubicBezTo>
                <a:cubicBezTo>
                  <a:pt x="32" y="560"/>
                  <a:pt x="536" y="1176"/>
                  <a:pt x="640" y="1344"/>
                </a:cubicBezTo>
              </a:path>
            </a:pathLst>
          </a:custGeom>
          <a:noFill/>
          <a:ln w="82550" cap="flat" cmpd="sng">
            <a:solidFill>
              <a:schemeClr val="tx1"/>
            </a:solidFill>
            <a:prstDash val="solid"/>
            <a:round/>
            <a:headEnd/>
            <a:tailEnd type="stealth" w="lg" len="lg"/>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4584" name="Text Box 7"/>
          <p:cNvSpPr txBox="1">
            <a:spLocks noChangeArrowheads="1"/>
          </p:cNvSpPr>
          <p:nvPr/>
        </p:nvSpPr>
        <p:spPr bwMode="auto">
          <a:xfrm>
            <a:off x="298450" y="425450"/>
            <a:ext cx="1682750" cy="641350"/>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sz="3600" b="1">
                <a:solidFill>
                  <a:schemeClr val="tx1"/>
                </a:solidFill>
              </a:rPr>
              <a:t>FROM:</a:t>
            </a:r>
          </a:p>
        </p:txBody>
      </p:sp>
      <p:sp>
        <p:nvSpPr>
          <p:cNvPr id="30729" name="WordArt 9"/>
          <p:cNvSpPr>
            <a:spLocks noChangeArrowheads="1" noChangeShapeType="1" noTextEdit="1"/>
          </p:cNvSpPr>
          <p:nvPr/>
        </p:nvSpPr>
        <p:spPr bwMode="auto">
          <a:xfrm>
            <a:off x="5867400" y="533400"/>
            <a:ext cx="3276600" cy="155257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gradFill rotWithShape="1">
                  <a:gsLst>
                    <a:gs pos="0">
                      <a:srgbClr val="FFFF00"/>
                    </a:gs>
                    <a:gs pos="50000">
                      <a:srgbClr val="FFFFFF"/>
                    </a:gs>
                    <a:gs pos="100000">
                      <a:srgbClr val="FFFF00"/>
                    </a:gs>
                  </a:gsLst>
                  <a:lin ang="5400000" scaled="1"/>
                </a:gradFill>
                <a:latin typeface="Arial Black"/>
              </a:rPr>
              <a:t>RULER</a:t>
            </a:r>
          </a:p>
        </p:txBody>
      </p:sp>
      <p:sp>
        <p:nvSpPr>
          <p:cNvPr id="30730" name="Freeform 10"/>
          <p:cNvSpPr>
            <a:spLocks/>
          </p:cNvSpPr>
          <p:nvPr/>
        </p:nvSpPr>
        <p:spPr bwMode="auto">
          <a:xfrm>
            <a:off x="3276600" y="2590800"/>
            <a:ext cx="4572000" cy="4038600"/>
          </a:xfrm>
          <a:custGeom>
            <a:avLst/>
            <a:gdLst>
              <a:gd name="T0" fmla="*/ 0 w 2880"/>
              <a:gd name="T1" fmla="*/ 3048000 h 2544"/>
              <a:gd name="T2" fmla="*/ 0 w 2880"/>
              <a:gd name="T3" fmla="*/ 4038600 h 2544"/>
              <a:gd name="T4" fmla="*/ 4572000 w 2880"/>
              <a:gd name="T5" fmla="*/ 4038600 h 2544"/>
              <a:gd name="T6" fmla="*/ 4572000 w 2880"/>
              <a:gd name="T7" fmla="*/ 0 h 25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80" h="2544">
                <a:moveTo>
                  <a:pt x="0" y="1920"/>
                </a:moveTo>
                <a:lnTo>
                  <a:pt x="0" y="2544"/>
                </a:lnTo>
                <a:lnTo>
                  <a:pt x="2880" y="2544"/>
                </a:lnTo>
                <a:lnTo>
                  <a:pt x="2880" y="0"/>
                </a:lnTo>
              </a:path>
            </a:pathLst>
          </a:custGeom>
          <a:noFill/>
          <a:ln w="101600" cap="flat" cmpd="sng">
            <a:solidFill>
              <a:srgbClr val="FFFF00"/>
            </a:solidFill>
            <a:prstDash val="solid"/>
            <a:round/>
            <a:headEnd/>
            <a:tailEnd type="stealth" w="lg" len="lg"/>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3" fill="hold" grpId="0" nodeType="withEffect">
                                  <p:stCondLst>
                                    <p:cond delay="0"/>
                                  </p:stCondLst>
                                  <p:childTnLst>
                                    <p:set>
                                      <p:cBhvr>
                                        <p:cTn id="6" dur="1" fill="hold">
                                          <p:stCondLst>
                                            <p:cond delay="0"/>
                                          </p:stCondLst>
                                        </p:cTn>
                                        <p:tgtEl>
                                          <p:spTgt spid="30730"/>
                                        </p:tgtEl>
                                        <p:attrNameLst>
                                          <p:attrName>style.visibility</p:attrName>
                                        </p:attrNameLst>
                                      </p:cBhvr>
                                      <p:to>
                                        <p:strVal val="visible"/>
                                      </p:to>
                                    </p:set>
                                    <p:animEffect transition="in" filter="strips(upRight)">
                                      <p:cBhvr>
                                        <p:cTn id="7" dur="500"/>
                                        <p:tgtEl>
                                          <p:spTgt spid="30730"/>
                                        </p:tgtEl>
                                      </p:cBhvr>
                                    </p:animEffect>
                                  </p:childTnLst>
                                </p:cTn>
                              </p:par>
                            </p:childTnLst>
                          </p:cTn>
                        </p:par>
                        <p:par>
                          <p:cTn id="8" fill="hold" nodeType="afterGroup">
                            <p:stCondLst>
                              <p:cond delay="500"/>
                            </p:stCondLst>
                            <p:childTnLst>
                              <p:par>
                                <p:cTn id="9" presetID="50" presetClass="entr" presetSubtype="0" decel="100000" fill="hold" grpId="0" nodeType="afterEffect">
                                  <p:stCondLst>
                                    <p:cond delay="0"/>
                                  </p:stCondLst>
                                  <p:childTnLst>
                                    <p:set>
                                      <p:cBhvr>
                                        <p:cTn id="10" dur="1" fill="hold">
                                          <p:stCondLst>
                                            <p:cond delay="0"/>
                                          </p:stCondLst>
                                        </p:cTn>
                                        <p:tgtEl>
                                          <p:spTgt spid="30729"/>
                                        </p:tgtEl>
                                        <p:attrNameLst>
                                          <p:attrName>style.visibility</p:attrName>
                                        </p:attrNameLst>
                                      </p:cBhvr>
                                      <p:to>
                                        <p:strVal val="visible"/>
                                      </p:to>
                                    </p:set>
                                    <p:anim calcmode="lin" valueType="num">
                                      <p:cBhvr>
                                        <p:cTn id="11" dur="1000" fill="hold"/>
                                        <p:tgtEl>
                                          <p:spTgt spid="30729"/>
                                        </p:tgtEl>
                                        <p:attrNameLst>
                                          <p:attrName>ppt_w</p:attrName>
                                        </p:attrNameLst>
                                      </p:cBhvr>
                                      <p:tavLst>
                                        <p:tav tm="0">
                                          <p:val>
                                            <p:strVal val="#ppt_w+.3"/>
                                          </p:val>
                                        </p:tav>
                                        <p:tav tm="100000">
                                          <p:val>
                                            <p:strVal val="#ppt_w"/>
                                          </p:val>
                                        </p:tav>
                                      </p:tavLst>
                                    </p:anim>
                                    <p:anim calcmode="lin" valueType="num">
                                      <p:cBhvr>
                                        <p:cTn id="12" dur="1000" fill="hold"/>
                                        <p:tgtEl>
                                          <p:spTgt spid="30729"/>
                                        </p:tgtEl>
                                        <p:attrNameLst>
                                          <p:attrName>ppt_h</p:attrName>
                                        </p:attrNameLst>
                                      </p:cBhvr>
                                      <p:tavLst>
                                        <p:tav tm="0">
                                          <p:val>
                                            <p:strVal val="#ppt_h"/>
                                          </p:val>
                                        </p:tav>
                                        <p:tav tm="100000">
                                          <p:val>
                                            <p:strVal val="#ppt_h"/>
                                          </p:val>
                                        </p:tav>
                                      </p:tavLst>
                                    </p:anim>
                                    <p:animEffect transition="in" filter="fade">
                                      <p:cBhvr>
                                        <p:cTn id="13" dur="1000"/>
                                        <p:tgtEl>
                                          <p:spTgt spid="30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9" grpId="0" animBg="1"/>
      <p:bldP spid="3073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95F9D3D8-BB89-4770-9AEF-AD73E29BBA29}" type="slidenum">
              <a:rPr lang="en-US" altLang="en-US" sz="1400">
                <a:solidFill>
                  <a:schemeClr val="tx1"/>
                </a:solidFill>
                <a:latin typeface="Times New Roman" pitchFamily="18" charset="0"/>
              </a:rPr>
              <a:pPr/>
              <a:t>17</a:t>
            </a:fld>
            <a:endParaRPr lang="en-US" altLang="en-US" sz="1400">
              <a:solidFill>
                <a:schemeClr val="tx1"/>
              </a:solidFill>
              <a:latin typeface="Times New Roman" pitchFamily="18" charset="0"/>
            </a:endParaRPr>
          </a:p>
        </p:txBody>
      </p:sp>
      <p:sp>
        <p:nvSpPr>
          <p:cNvPr id="25603" name="WordArt 2"/>
          <p:cNvSpPr>
            <a:spLocks noChangeArrowheads="1" noChangeShapeType="1" noTextEdit="1"/>
          </p:cNvSpPr>
          <p:nvPr/>
        </p:nvSpPr>
        <p:spPr bwMode="auto">
          <a:xfrm>
            <a:off x="1905000" y="1095375"/>
            <a:ext cx="3048000" cy="117157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SON OF GOD</a:t>
            </a:r>
          </a:p>
        </p:txBody>
      </p:sp>
      <p:sp>
        <p:nvSpPr>
          <p:cNvPr id="32771" name="WordArt 3"/>
          <p:cNvSpPr>
            <a:spLocks noChangeArrowheads="1" noChangeShapeType="1" noTextEdit="1"/>
          </p:cNvSpPr>
          <p:nvPr/>
        </p:nvSpPr>
        <p:spPr bwMode="auto">
          <a:xfrm>
            <a:off x="1905000" y="2640013"/>
            <a:ext cx="3048000" cy="117157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SON OF MAN</a:t>
            </a:r>
          </a:p>
        </p:txBody>
      </p:sp>
      <p:sp>
        <p:nvSpPr>
          <p:cNvPr id="32772" name="WordArt 4"/>
          <p:cNvSpPr>
            <a:spLocks noChangeArrowheads="1" noChangeShapeType="1" noTextEdit="1"/>
          </p:cNvSpPr>
          <p:nvPr/>
        </p:nvSpPr>
        <p:spPr bwMode="auto">
          <a:xfrm>
            <a:off x="1905000" y="4343400"/>
            <a:ext cx="3048000" cy="117157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CRUCIFIED</a:t>
            </a:r>
          </a:p>
        </p:txBody>
      </p:sp>
      <p:sp>
        <p:nvSpPr>
          <p:cNvPr id="32773" name="Freeform 5"/>
          <p:cNvSpPr>
            <a:spLocks/>
          </p:cNvSpPr>
          <p:nvPr/>
        </p:nvSpPr>
        <p:spPr bwMode="auto">
          <a:xfrm>
            <a:off x="736600" y="1787525"/>
            <a:ext cx="1016000" cy="1490663"/>
          </a:xfrm>
          <a:custGeom>
            <a:avLst/>
            <a:gdLst>
              <a:gd name="T0" fmla="*/ 863600 w 640"/>
              <a:gd name="T1" fmla="*/ 0 h 1344"/>
              <a:gd name="T2" fmla="*/ 25400 w 640"/>
              <a:gd name="T3" fmla="*/ 372666 h 1344"/>
              <a:gd name="T4" fmla="*/ 1016000 w 640"/>
              <a:gd name="T5" fmla="*/ 1490663 h 1344"/>
              <a:gd name="T6" fmla="*/ 0 60000 65536"/>
              <a:gd name="T7" fmla="*/ 0 60000 65536"/>
              <a:gd name="T8" fmla="*/ 0 60000 65536"/>
            </a:gdLst>
            <a:ahLst/>
            <a:cxnLst>
              <a:cxn ang="T6">
                <a:pos x="T0" y="T1"/>
              </a:cxn>
              <a:cxn ang="T7">
                <a:pos x="T2" y="T3"/>
              </a:cxn>
              <a:cxn ang="T8">
                <a:pos x="T4" y="T5"/>
              </a:cxn>
            </a:cxnLst>
            <a:rect l="0" t="0" r="r" b="b"/>
            <a:pathLst>
              <a:path w="640" h="1344">
                <a:moveTo>
                  <a:pt x="544" y="0"/>
                </a:moveTo>
                <a:cubicBezTo>
                  <a:pt x="272" y="56"/>
                  <a:pt x="0" y="112"/>
                  <a:pt x="16" y="336"/>
                </a:cubicBezTo>
                <a:cubicBezTo>
                  <a:pt x="32" y="560"/>
                  <a:pt x="536" y="1176"/>
                  <a:pt x="640" y="1344"/>
                </a:cubicBezTo>
              </a:path>
            </a:pathLst>
          </a:custGeom>
          <a:noFill/>
          <a:ln w="82550" cap="flat" cmpd="sng">
            <a:solidFill>
              <a:schemeClr val="tx1"/>
            </a:solidFill>
            <a:prstDash val="solid"/>
            <a:round/>
            <a:headEnd/>
            <a:tailEnd type="stealth" w="lg" len="lg"/>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2774" name="Freeform 6"/>
          <p:cNvSpPr>
            <a:spLocks/>
          </p:cNvSpPr>
          <p:nvPr/>
        </p:nvSpPr>
        <p:spPr bwMode="auto">
          <a:xfrm flipH="1">
            <a:off x="5054600" y="3384550"/>
            <a:ext cx="1422400" cy="1490663"/>
          </a:xfrm>
          <a:custGeom>
            <a:avLst/>
            <a:gdLst>
              <a:gd name="T0" fmla="*/ 1209040 w 640"/>
              <a:gd name="T1" fmla="*/ 0 h 1344"/>
              <a:gd name="T2" fmla="*/ 35560 w 640"/>
              <a:gd name="T3" fmla="*/ 372666 h 1344"/>
              <a:gd name="T4" fmla="*/ 1422400 w 640"/>
              <a:gd name="T5" fmla="*/ 1490663 h 1344"/>
              <a:gd name="T6" fmla="*/ 0 60000 65536"/>
              <a:gd name="T7" fmla="*/ 0 60000 65536"/>
              <a:gd name="T8" fmla="*/ 0 60000 65536"/>
            </a:gdLst>
            <a:ahLst/>
            <a:cxnLst>
              <a:cxn ang="T6">
                <a:pos x="T0" y="T1"/>
              </a:cxn>
              <a:cxn ang="T7">
                <a:pos x="T2" y="T3"/>
              </a:cxn>
              <a:cxn ang="T8">
                <a:pos x="T4" y="T5"/>
              </a:cxn>
            </a:cxnLst>
            <a:rect l="0" t="0" r="r" b="b"/>
            <a:pathLst>
              <a:path w="640" h="1344">
                <a:moveTo>
                  <a:pt x="544" y="0"/>
                </a:moveTo>
                <a:cubicBezTo>
                  <a:pt x="272" y="56"/>
                  <a:pt x="0" y="112"/>
                  <a:pt x="16" y="336"/>
                </a:cubicBezTo>
                <a:cubicBezTo>
                  <a:pt x="32" y="560"/>
                  <a:pt x="536" y="1176"/>
                  <a:pt x="640" y="1344"/>
                </a:cubicBezTo>
              </a:path>
            </a:pathLst>
          </a:custGeom>
          <a:noFill/>
          <a:ln w="82550" cap="flat" cmpd="sng">
            <a:solidFill>
              <a:schemeClr val="tx1"/>
            </a:solidFill>
            <a:prstDash val="solid"/>
            <a:round/>
            <a:headEnd/>
            <a:tailEnd type="stealth" w="lg" len="lg"/>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5608" name="Text Box 7"/>
          <p:cNvSpPr txBox="1">
            <a:spLocks noChangeArrowheads="1"/>
          </p:cNvSpPr>
          <p:nvPr/>
        </p:nvSpPr>
        <p:spPr bwMode="auto">
          <a:xfrm>
            <a:off x="298450" y="152400"/>
            <a:ext cx="3003550" cy="641350"/>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sz="3600" b="1">
                <a:solidFill>
                  <a:schemeClr val="tx1"/>
                </a:solidFill>
              </a:rPr>
              <a:t>LIKE JESUS:</a:t>
            </a:r>
          </a:p>
        </p:txBody>
      </p:sp>
      <p:sp>
        <p:nvSpPr>
          <p:cNvPr id="32776" name="WordArt 8"/>
          <p:cNvSpPr>
            <a:spLocks noChangeArrowheads="1" noChangeShapeType="1" noTextEdit="1"/>
          </p:cNvSpPr>
          <p:nvPr/>
        </p:nvSpPr>
        <p:spPr bwMode="auto">
          <a:xfrm>
            <a:off x="5867400" y="533400"/>
            <a:ext cx="3276600" cy="155257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gradFill rotWithShape="1">
                  <a:gsLst>
                    <a:gs pos="0">
                      <a:srgbClr val="FFFF00"/>
                    </a:gs>
                    <a:gs pos="50000">
                      <a:srgbClr val="FFFFFF"/>
                    </a:gs>
                    <a:gs pos="100000">
                      <a:srgbClr val="FFFF00"/>
                    </a:gs>
                  </a:gsLst>
                  <a:lin ang="5400000" scaled="1"/>
                </a:gradFill>
                <a:latin typeface="Arial Black"/>
              </a:rPr>
              <a:t>RULER</a:t>
            </a:r>
          </a:p>
        </p:txBody>
      </p:sp>
      <p:sp>
        <p:nvSpPr>
          <p:cNvPr id="32777" name="Freeform 9"/>
          <p:cNvSpPr>
            <a:spLocks/>
          </p:cNvSpPr>
          <p:nvPr/>
        </p:nvSpPr>
        <p:spPr bwMode="auto">
          <a:xfrm>
            <a:off x="3276600" y="2590800"/>
            <a:ext cx="4572000" cy="4038600"/>
          </a:xfrm>
          <a:custGeom>
            <a:avLst/>
            <a:gdLst>
              <a:gd name="T0" fmla="*/ 0 w 2880"/>
              <a:gd name="T1" fmla="*/ 3048000 h 2544"/>
              <a:gd name="T2" fmla="*/ 0 w 2880"/>
              <a:gd name="T3" fmla="*/ 4038600 h 2544"/>
              <a:gd name="T4" fmla="*/ 4572000 w 2880"/>
              <a:gd name="T5" fmla="*/ 4038600 h 2544"/>
              <a:gd name="T6" fmla="*/ 4572000 w 2880"/>
              <a:gd name="T7" fmla="*/ 0 h 25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80" h="2544">
                <a:moveTo>
                  <a:pt x="0" y="1920"/>
                </a:moveTo>
                <a:lnTo>
                  <a:pt x="0" y="2544"/>
                </a:lnTo>
                <a:lnTo>
                  <a:pt x="2880" y="2544"/>
                </a:lnTo>
                <a:lnTo>
                  <a:pt x="2880" y="0"/>
                </a:lnTo>
              </a:path>
            </a:pathLst>
          </a:custGeom>
          <a:noFill/>
          <a:ln w="101600" cap="flat" cmpd="sng">
            <a:solidFill>
              <a:srgbClr val="FFFF00"/>
            </a:solidFill>
            <a:prstDash val="solid"/>
            <a:round/>
            <a:headEnd/>
            <a:tailEnd type="stealth" w="lg" len="lg"/>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2778" name="Text Box 10"/>
          <p:cNvSpPr txBox="1">
            <a:spLocks noChangeArrowheads="1"/>
          </p:cNvSpPr>
          <p:nvPr/>
        </p:nvSpPr>
        <p:spPr bwMode="auto">
          <a:xfrm>
            <a:off x="4648200" y="6110288"/>
            <a:ext cx="2182813" cy="519112"/>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i="1">
                <a:solidFill>
                  <a:schemeClr val="tx1"/>
                </a:solidFill>
              </a:rPr>
              <a:t>PHIL. 2:5-11</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32773"/>
                                        </p:tgtEl>
                                        <p:attrNameLst>
                                          <p:attrName>style.visibility</p:attrName>
                                        </p:attrNameLst>
                                      </p:cBhvr>
                                      <p:to>
                                        <p:strVal val="visible"/>
                                      </p:to>
                                    </p:set>
                                    <p:animEffect transition="in" filter="strips(downLeft)">
                                      <p:cBhvr>
                                        <p:cTn id="7" dur="500"/>
                                        <p:tgtEl>
                                          <p:spTgt spid="32773"/>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2771"/>
                                        </p:tgtEl>
                                        <p:attrNameLst>
                                          <p:attrName>style.visibility</p:attrName>
                                        </p:attrNameLst>
                                      </p:cBhvr>
                                      <p:to>
                                        <p:strVal val="visible"/>
                                      </p:to>
                                    </p:set>
                                    <p:animEffect transition="in" filter="wipe(left)">
                                      <p:cBhvr>
                                        <p:cTn id="11" dur="500"/>
                                        <p:tgtEl>
                                          <p:spTgt spid="32771"/>
                                        </p:tgtEl>
                                      </p:cBhvr>
                                    </p:animEffect>
                                  </p:childTnLst>
                                </p:cTn>
                              </p:par>
                            </p:childTnLst>
                          </p:cTn>
                        </p:par>
                        <p:par>
                          <p:cTn id="12" fill="hold" nodeType="afterGroup">
                            <p:stCondLst>
                              <p:cond delay="1000"/>
                            </p:stCondLst>
                            <p:childTnLst>
                              <p:par>
                                <p:cTn id="13" presetID="18" presetClass="entr" presetSubtype="12" fill="hold" grpId="0" nodeType="afterEffect">
                                  <p:stCondLst>
                                    <p:cond delay="0"/>
                                  </p:stCondLst>
                                  <p:childTnLst>
                                    <p:set>
                                      <p:cBhvr>
                                        <p:cTn id="14" dur="1" fill="hold">
                                          <p:stCondLst>
                                            <p:cond delay="0"/>
                                          </p:stCondLst>
                                        </p:cTn>
                                        <p:tgtEl>
                                          <p:spTgt spid="32774"/>
                                        </p:tgtEl>
                                        <p:attrNameLst>
                                          <p:attrName>style.visibility</p:attrName>
                                        </p:attrNameLst>
                                      </p:cBhvr>
                                      <p:to>
                                        <p:strVal val="visible"/>
                                      </p:to>
                                    </p:set>
                                    <p:animEffect transition="in" filter="strips(downLeft)">
                                      <p:cBhvr>
                                        <p:cTn id="15" dur="500"/>
                                        <p:tgtEl>
                                          <p:spTgt spid="32774"/>
                                        </p:tgtEl>
                                      </p:cBhvr>
                                    </p:animEffect>
                                  </p:childTnLst>
                                </p:cTn>
                              </p:par>
                            </p:childTnLst>
                          </p:cTn>
                        </p:par>
                        <p:par>
                          <p:cTn id="16" fill="hold" nodeType="afterGroup">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2772"/>
                                        </p:tgtEl>
                                        <p:attrNameLst>
                                          <p:attrName>style.visibility</p:attrName>
                                        </p:attrNameLst>
                                      </p:cBhvr>
                                      <p:to>
                                        <p:strVal val="visible"/>
                                      </p:to>
                                    </p:set>
                                    <p:animEffect transition="in" filter="fade">
                                      <p:cBhvr>
                                        <p:cTn id="19" dur="2000"/>
                                        <p:tgtEl>
                                          <p:spTgt spid="32772"/>
                                        </p:tgtEl>
                                      </p:cBhvr>
                                    </p:animEffect>
                                  </p:childTnLst>
                                </p:cTn>
                              </p:par>
                            </p:childTnLst>
                          </p:cTn>
                        </p:par>
                        <p:par>
                          <p:cTn id="20" fill="hold" nodeType="afterGroup">
                            <p:stCondLst>
                              <p:cond delay="3500"/>
                            </p:stCondLst>
                            <p:childTnLst>
                              <p:par>
                                <p:cTn id="21" presetID="18" presetClass="entr" presetSubtype="3" fill="hold" grpId="0" nodeType="afterEffect">
                                  <p:stCondLst>
                                    <p:cond delay="0"/>
                                  </p:stCondLst>
                                  <p:childTnLst>
                                    <p:set>
                                      <p:cBhvr>
                                        <p:cTn id="22" dur="1" fill="hold">
                                          <p:stCondLst>
                                            <p:cond delay="0"/>
                                          </p:stCondLst>
                                        </p:cTn>
                                        <p:tgtEl>
                                          <p:spTgt spid="32777"/>
                                        </p:tgtEl>
                                        <p:attrNameLst>
                                          <p:attrName>style.visibility</p:attrName>
                                        </p:attrNameLst>
                                      </p:cBhvr>
                                      <p:to>
                                        <p:strVal val="visible"/>
                                      </p:to>
                                    </p:set>
                                    <p:animEffect transition="in" filter="strips(upRight)">
                                      <p:cBhvr>
                                        <p:cTn id="23" dur="500"/>
                                        <p:tgtEl>
                                          <p:spTgt spid="3277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2778"/>
                                        </p:tgtEl>
                                        <p:attrNameLst>
                                          <p:attrName>style.visibility</p:attrName>
                                        </p:attrNameLst>
                                      </p:cBhvr>
                                      <p:to>
                                        <p:strVal val="visible"/>
                                      </p:to>
                                    </p:set>
                                    <p:animEffect transition="in" filter="fade">
                                      <p:cBhvr>
                                        <p:cTn id="26" dur="2000"/>
                                        <p:tgtEl>
                                          <p:spTgt spid="32778"/>
                                        </p:tgtEl>
                                      </p:cBhvr>
                                    </p:animEffect>
                                  </p:childTnLst>
                                </p:cTn>
                              </p:par>
                            </p:childTnLst>
                          </p:cTn>
                        </p:par>
                        <p:par>
                          <p:cTn id="27" fill="hold" nodeType="afterGroup">
                            <p:stCondLst>
                              <p:cond delay="5500"/>
                            </p:stCondLst>
                            <p:childTnLst>
                              <p:par>
                                <p:cTn id="28" presetID="22" presetClass="entr" presetSubtype="4" fill="hold" grpId="0" nodeType="afterEffect">
                                  <p:stCondLst>
                                    <p:cond delay="0"/>
                                  </p:stCondLst>
                                  <p:childTnLst>
                                    <p:set>
                                      <p:cBhvr>
                                        <p:cTn id="29" dur="1" fill="hold">
                                          <p:stCondLst>
                                            <p:cond delay="0"/>
                                          </p:stCondLst>
                                        </p:cTn>
                                        <p:tgtEl>
                                          <p:spTgt spid="32776"/>
                                        </p:tgtEl>
                                        <p:attrNameLst>
                                          <p:attrName>style.visibility</p:attrName>
                                        </p:attrNameLst>
                                      </p:cBhvr>
                                      <p:to>
                                        <p:strVal val="visible"/>
                                      </p:to>
                                    </p:set>
                                    <p:animEffect transition="in" filter="wipe(down)">
                                      <p:cBhvr>
                                        <p:cTn id="30" dur="500"/>
                                        <p:tgtEl>
                                          <p:spTgt spid="327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animBg="1"/>
      <p:bldP spid="32772" grpId="0" animBg="1"/>
      <p:bldP spid="32773" grpId="0" animBg="1"/>
      <p:bldP spid="32774" grpId="0" animBg="1"/>
      <p:bldP spid="32776" grpId="0" animBg="1"/>
      <p:bldP spid="32777" grpId="0" animBg="1"/>
      <p:bldP spid="3277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A3E751F8-533A-4DA3-A1D7-442A6DEBFD1E}" type="slidenum">
              <a:rPr lang="en-US" altLang="en-US" sz="1400">
                <a:solidFill>
                  <a:schemeClr val="tx1"/>
                </a:solidFill>
                <a:latin typeface="Times New Roman" pitchFamily="18" charset="0"/>
              </a:rPr>
              <a:pPr/>
              <a:t>18</a:t>
            </a:fld>
            <a:endParaRPr lang="en-US" altLang="en-US" sz="1400">
              <a:solidFill>
                <a:schemeClr val="tx1"/>
              </a:solidFill>
              <a:latin typeface="Times New Roman" pitchFamily="18" charset="0"/>
            </a:endParaRPr>
          </a:p>
        </p:txBody>
      </p:sp>
      <p:pic>
        <p:nvPicPr>
          <p:cNvPr id="26627" name="Picture 2" descr="PROVIDENCE-JOSEPH'S DOWN AND U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3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8678" name="Group 6"/>
          <p:cNvGrpSpPr>
            <a:grpSpLocks/>
          </p:cNvGrpSpPr>
          <p:nvPr/>
        </p:nvGrpSpPr>
        <p:grpSpPr bwMode="auto">
          <a:xfrm>
            <a:off x="381000" y="381000"/>
            <a:ext cx="8763000" cy="3121025"/>
            <a:chOff x="240" y="240"/>
            <a:chExt cx="5520" cy="1966"/>
          </a:xfrm>
        </p:grpSpPr>
        <p:sp>
          <p:nvSpPr>
            <p:cNvPr id="26629" name="Rectangle 3"/>
            <p:cNvSpPr>
              <a:spLocks noChangeArrowheads="1"/>
            </p:cNvSpPr>
            <p:nvPr/>
          </p:nvSpPr>
          <p:spPr bwMode="auto">
            <a:xfrm>
              <a:off x="4560" y="960"/>
              <a:ext cx="1200" cy="1008"/>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26630" name="Text Box 4"/>
            <p:cNvSpPr txBox="1">
              <a:spLocks noChangeArrowheads="1"/>
            </p:cNvSpPr>
            <p:nvPr/>
          </p:nvSpPr>
          <p:spPr bwMode="auto">
            <a:xfrm>
              <a:off x="240" y="240"/>
              <a:ext cx="3648" cy="1966"/>
            </a:xfrm>
            <a:prstGeom prst="rect">
              <a:avLst/>
            </a:prstGeom>
            <a:solidFill>
              <a:schemeClr val="bg2">
                <a:alpha val="79999"/>
              </a:schemeClr>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800">
                  <a:solidFill>
                    <a:schemeClr val="bg2"/>
                  </a:solidFill>
                  <a:latin typeface="Arial" pitchFamily="34" charset="0"/>
                </a:defRPr>
              </a:lvl1pPr>
              <a:lvl2pPr marL="800100" indent="-342900">
                <a:defRPr sz="2800">
                  <a:solidFill>
                    <a:schemeClr val="bg2"/>
                  </a:solidFill>
                  <a:latin typeface="Arial" pitchFamily="34" charset="0"/>
                </a:defRPr>
              </a:lvl2pPr>
              <a:lvl3pPr marL="1257300" indent="-342900">
                <a:defRPr sz="2800">
                  <a:solidFill>
                    <a:schemeClr val="bg2"/>
                  </a:solidFill>
                  <a:latin typeface="Arial" pitchFamily="34" charset="0"/>
                </a:defRPr>
              </a:lvl3pPr>
              <a:lvl4pPr marL="1714500" indent="-342900">
                <a:defRPr sz="2800">
                  <a:solidFill>
                    <a:schemeClr val="bg2"/>
                  </a:solidFill>
                  <a:latin typeface="Arial" pitchFamily="34" charset="0"/>
                </a:defRPr>
              </a:lvl4pPr>
              <a:lvl5pPr marL="2171700" indent="-342900">
                <a:defRPr sz="2800">
                  <a:solidFill>
                    <a:schemeClr val="bg2"/>
                  </a:solidFill>
                  <a:latin typeface="Arial" pitchFamily="34" charset="0"/>
                </a:defRPr>
              </a:lvl5pPr>
              <a:lvl6pPr marL="2628900" indent="-342900" eaLnBrk="0" fontAlgn="base" hangingPunct="0">
                <a:spcBef>
                  <a:spcPct val="0"/>
                </a:spcBef>
                <a:spcAft>
                  <a:spcPct val="0"/>
                </a:spcAft>
                <a:defRPr sz="2800">
                  <a:solidFill>
                    <a:schemeClr val="bg2"/>
                  </a:solidFill>
                  <a:latin typeface="Arial" pitchFamily="34" charset="0"/>
                </a:defRPr>
              </a:lvl6pPr>
              <a:lvl7pPr marL="3086100" indent="-342900" eaLnBrk="0" fontAlgn="base" hangingPunct="0">
                <a:spcBef>
                  <a:spcPct val="0"/>
                </a:spcBef>
                <a:spcAft>
                  <a:spcPct val="0"/>
                </a:spcAft>
                <a:defRPr sz="2800">
                  <a:solidFill>
                    <a:schemeClr val="bg2"/>
                  </a:solidFill>
                  <a:latin typeface="Arial" pitchFamily="34" charset="0"/>
                </a:defRPr>
              </a:lvl7pPr>
              <a:lvl8pPr marL="3543300" indent="-342900" eaLnBrk="0" fontAlgn="base" hangingPunct="0">
                <a:spcBef>
                  <a:spcPct val="0"/>
                </a:spcBef>
                <a:spcAft>
                  <a:spcPct val="0"/>
                </a:spcAft>
                <a:defRPr sz="2800">
                  <a:solidFill>
                    <a:schemeClr val="bg2"/>
                  </a:solidFill>
                  <a:latin typeface="Arial" pitchFamily="34" charset="0"/>
                </a:defRPr>
              </a:lvl8pPr>
              <a:lvl9pPr marL="4000500" indent="-342900" eaLnBrk="0" fontAlgn="base" hangingPunct="0">
                <a:spcBef>
                  <a:spcPct val="0"/>
                </a:spcBef>
                <a:spcAft>
                  <a:spcPct val="0"/>
                </a:spcAft>
                <a:defRPr sz="2800">
                  <a:solidFill>
                    <a:schemeClr val="bg2"/>
                  </a:solidFill>
                  <a:latin typeface="Arial" pitchFamily="34" charset="0"/>
                </a:defRPr>
              </a:lvl9pPr>
            </a:lstStyle>
            <a:p>
              <a:pPr>
                <a:spcBef>
                  <a:spcPct val="50000"/>
                </a:spcBef>
                <a:buFontTx/>
                <a:buChar char="•"/>
              </a:pPr>
              <a:r>
                <a:rPr lang="en-US" altLang="en-US">
                  <a:solidFill>
                    <a:schemeClr val="tx1"/>
                  </a:solidFill>
                </a:rPr>
                <a:t>GENESIS 42-45</a:t>
              </a:r>
            </a:p>
            <a:p>
              <a:pPr>
                <a:spcBef>
                  <a:spcPct val="50000"/>
                </a:spcBef>
                <a:buFontTx/>
                <a:buChar char="•"/>
              </a:pPr>
              <a:r>
                <a:rPr lang="en-US" altLang="en-US">
                  <a:solidFill>
                    <a:schemeClr val="tx1"/>
                  </a:solidFill>
                </a:rPr>
                <a:t>JOSEPH 39 yrs. OLD WHEN REUNITED WITH FAMILY (GEN. 45:6)</a:t>
              </a:r>
            </a:p>
            <a:p>
              <a:pPr lvl="1">
                <a:spcBef>
                  <a:spcPct val="50000"/>
                </a:spcBef>
                <a:buFontTx/>
                <a:buChar char="•"/>
              </a:pPr>
              <a:r>
                <a:rPr lang="en-US" altLang="en-US">
                  <a:solidFill>
                    <a:schemeClr val="tx1"/>
                  </a:solidFill>
                </a:rPr>
                <a:t>22 yrs. WITHOUT SEEING HIS FAMILY</a:t>
              </a:r>
            </a:p>
          </p:txBody>
        </p:sp>
        <p:sp>
          <p:nvSpPr>
            <p:cNvPr id="26631" name="Line 5"/>
            <p:cNvSpPr>
              <a:spLocks noChangeShapeType="1"/>
            </p:cNvSpPr>
            <p:nvPr/>
          </p:nvSpPr>
          <p:spPr bwMode="auto">
            <a:xfrm>
              <a:off x="3888" y="1536"/>
              <a:ext cx="672"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0"/>
                                  </p:stCondLst>
                                  <p:childTnLst>
                                    <p:set>
                                      <p:cBhvr>
                                        <p:cTn id="6" dur="1" fill="hold">
                                          <p:stCondLst>
                                            <p:cond delay="0"/>
                                          </p:stCondLst>
                                        </p:cTn>
                                        <p:tgtEl>
                                          <p:spTgt spid="28678"/>
                                        </p:tgtEl>
                                        <p:attrNameLst>
                                          <p:attrName>style.visibility</p:attrName>
                                        </p:attrNameLst>
                                      </p:cBhvr>
                                      <p:to>
                                        <p:strVal val="visible"/>
                                      </p:to>
                                    </p:set>
                                    <p:animEffect transition="in" filter="wipe(right)">
                                      <p:cBhvr>
                                        <p:cTn id="7" dur="500"/>
                                        <p:tgtEl>
                                          <p:spTgt spid="286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BC783ACE-86A2-4492-93B3-699538C70C32}" type="slidenum">
              <a:rPr lang="en-US" altLang="en-US" sz="1400">
                <a:solidFill>
                  <a:schemeClr val="tx1"/>
                </a:solidFill>
                <a:latin typeface="Times New Roman" pitchFamily="18" charset="0"/>
              </a:rPr>
              <a:pPr/>
              <a:t>19</a:t>
            </a:fld>
            <a:endParaRPr lang="en-US" altLang="en-US" sz="1400">
              <a:solidFill>
                <a:schemeClr val="tx1"/>
              </a:solidFill>
              <a:latin typeface="Times New Roman" pitchFamily="18" charset="0"/>
            </a:endParaRPr>
          </a:p>
        </p:txBody>
      </p:sp>
      <p:sp>
        <p:nvSpPr>
          <p:cNvPr id="27651" name="Rectangle 2"/>
          <p:cNvSpPr>
            <a:spLocks noGrp="1" noChangeArrowheads="1"/>
          </p:cNvSpPr>
          <p:nvPr>
            <p:ph type="title"/>
          </p:nvPr>
        </p:nvSpPr>
        <p:spPr/>
        <p:txBody>
          <a:bodyPr/>
          <a:lstStyle/>
          <a:p>
            <a:r>
              <a:rPr lang="en-US" altLang="en-US" sz="4400" smtClean="0"/>
              <a:t>WHY SO MUCH WRITTEN ABOUT JOSEPH IN THE BIBLE?</a:t>
            </a:r>
          </a:p>
        </p:txBody>
      </p:sp>
      <p:sp>
        <p:nvSpPr>
          <p:cNvPr id="33795" name="Rectangle 3"/>
          <p:cNvSpPr>
            <a:spLocks noGrp="1" noChangeArrowheads="1"/>
          </p:cNvSpPr>
          <p:nvPr>
            <p:ph type="body" idx="1"/>
          </p:nvPr>
        </p:nvSpPr>
        <p:spPr>
          <a:xfrm>
            <a:off x="182563" y="1524000"/>
            <a:ext cx="8813800" cy="4648200"/>
          </a:xfrm>
        </p:spPr>
        <p:txBody>
          <a:bodyPr/>
          <a:lstStyle/>
          <a:p>
            <a:r>
              <a:rPr lang="en-US" altLang="en-US" dirty="0" smtClean="0"/>
              <a:t>THE PROMISE TO ABRAHAM WAS NOT FULFILLED THROUGH JOSEPH’S SEED BUT 12 CHAPTERS ARE DEDICATED TO HIS LIFE’S STORY</a:t>
            </a:r>
          </a:p>
          <a:p>
            <a:pPr lvl="1"/>
            <a:r>
              <a:rPr lang="en-US" altLang="en-US" dirty="0" smtClean="0"/>
              <a:t>JUDAH, NOT JOSEPH </a:t>
            </a:r>
            <a:r>
              <a:rPr lang="en-US" altLang="en-US" dirty="0" smtClean="0"/>
              <a:t>WAS </a:t>
            </a:r>
            <a:r>
              <a:rPr lang="en-US" altLang="en-US" dirty="0" smtClean="0"/>
              <a:t>IN </a:t>
            </a:r>
            <a:r>
              <a:rPr lang="en-US" altLang="en-US" dirty="0" smtClean="0"/>
              <a:t>JESUS’ </a:t>
            </a:r>
            <a:r>
              <a:rPr lang="en-US" altLang="en-US" dirty="0" smtClean="0"/>
              <a:t>ANCESTRY</a:t>
            </a:r>
            <a:endParaRPr lang="en-US" altLang="en-US" dirty="0" smtClean="0"/>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10242" name="Picture 15" descr="PROVIDEN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0"/>
            <a:ext cx="9144000" cy="697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5F323FB0-7720-49A3-81C1-F105E43AD2AE}" type="slidenum">
              <a:rPr lang="en-US" altLang="en-US" sz="1400">
                <a:solidFill>
                  <a:schemeClr val="tx1"/>
                </a:solidFill>
                <a:latin typeface="Times New Roman" pitchFamily="18" charset="0"/>
              </a:rPr>
              <a:pPr/>
              <a:t>20</a:t>
            </a:fld>
            <a:endParaRPr lang="en-US" altLang="en-US" sz="1400">
              <a:solidFill>
                <a:schemeClr val="tx1"/>
              </a:solidFill>
              <a:latin typeface="Times New Roman" pitchFamily="18" charset="0"/>
            </a:endParaRPr>
          </a:p>
        </p:txBody>
      </p:sp>
      <p:sp>
        <p:nvSpPr>
          <p:cNvPr id="28675" name="Rectangle 2"/>
          <p:cNvSpPr>
            <a:spLocks noGrp="1" noChangeArrowheads="1"/>
          </p:cNvSpPr>
          <p:nvPr>
            <p:ph type="title"/>
          </p:nvPr>
        </p:nvSpPr>
        <p:spPr/>
        <p:txBody>
          <a:bodyPr/>
          <a:lstStyle/>
          <a:p>
            <a:r>
              <a:rPr lang="en-US" altLang="en-US" sz="4400" smtClean="0"/>
              <a:t>WHY SO MUCH WRITTEN ABOUT JOSEPH IN THE BIBLE?</a:t>
            </a:r>
          </a:p>
        </p:txBody>
      </p:sp>
      <p:sp>
        <p:nvSpPr>
          <p:cNvPr id="34819" name="Rectangle 3"/>
          <p:cNvSpPr>
            <a:spLocks noGrp="1" noChangeArrowheads="1"/>
          </p:cNvSpPr>
          <p:nvPr>
            <p:ph type="body" idx="1"/>
          </p:nvPr>
        </p:nvSpPr>
        <p:spPr>
          <a:xfrm>
            <a:off x="182563" y="1524000"/>
            <a:ext cx="8813800" cy="4648200"/>
          </a:xfrm>
        </p:spPr>
        <p:txBody>
          <a:bodyPr/>
          <a:lstStyle/>
          <a:p>
            <a:r>
              <a:rPr lang="en-US" altLang="en-US" smtClean="0"/>
              <a:t>IS THERE ANY DESIGN OF THIS STORY BEYOND THAT OF ENJOYMENT?</a:t>
            </a:r>
          </a:p>
          <a:p>
            <a:pPr lvl="1"/>
            <a:r>
              <a:rPr lang="en-US" altLang="en-US" smtClean="0"/>
              <a:t>ALL SCRIPTURE IS PROFITABLE FOR DOCTRINE . . . (2 TIM. 3:16)</a:t>
            </a:r>
          </a:p>
          <a:p>
            <a:pPr lvl="1"/>
            <a:r>
              <a:rPr lang="en-US" altLang="en-US" smtClean="0"/>
              <a:t>THESE 12 CHAPTERS ARE CERTAINLY PROFITABLE FOR THE DOCTRINE OF “PROVIDENCE”</a:t>
            </a:r>
          </a:p>
          <a:p>
            <a:pPr lvl="1"/>
            <a:r>
              <a:rPr lang="en-US" altLang="en-US" smtClean="0"/>
              <a:t>SHOWS HOW GOD CAN WORK BIG THINGS IN THE LIVES OF SIMPLE MEN</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p:cTn id="7" dur="1000" fill="hold"/>
                                        <p:tgtEl>
                                          <p:spTgt spid="34819">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48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48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4819">
                                            <p:txEl>
                                              <p:pRg st="1" end="1"/>
                                            </p:txEl>
                                          </p:spTgt>
                                        </p:tgtEl>
                                        <p:attrNameLst>
                                          <p:attrName>style.visibility</p:attrName>
                                        </p:attrNameLst>
                                      </p:cBhvr>
                                      <p:to>
                                        <p:strVal val="visible"/>
                                      </p:to>
                                    </p:set>
                                    <p:anim calcmode="lin" valueType="num">
                                      <p:cBhvr>
                                        <p:cTn id="14" dur="1000" fill="hold"/>
                                        <p:tgtEl>
                                          <p:spTgt spid="34819">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3481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481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34819">
                                            <p:txEl>
                                              <p:pRg st="2" end="2"/>
                                            </p:txEl>
                                          </p:spTgt>
                                        </p:tgtEl>
                                        <p:attrNameLst>
                                          <p:attrName>style.visibility</p:attrName>
                                        </p:attrNameLst>
                                      </p:cBhvr>
                                      <p:to>
                                        <p:strVal val="visible"/>
                                      </p:to>
                                    </p:set>
                                    <p:anim calcmode="lin" valueType="num">
                                      <p:cBhvr>
                                        <p:cTn id="21" dur="1000" fill="hold"/>
                                        <p:tgtEl>
                                          <p:spTgt spid="34819">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34819">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481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34819">
                                            <p:txEl>
                                              <p:pRg st="3" end="3"/>
                                            </p:txEl>
                                          </p:spTgt>
                                        </p:tgtEl>
                                        <p:attrNameLst>
                                          <p:attrName>style.visibility</p:attrName>
                                        </p:attrNameLst>
                                      </p:cBhvr>
                                      <p:to>
                                        <p:strVal val="visible"/>
                                      </p:to>
                                    </p:set>
                                    <p:anim calcmode="lin" valueType="num">
                                      <p:cBhvr>
                                        <p:cTn id="28" dur="1000" fill="hold"/>
                                        <p:tgtEl>
                                          <p:spTgt spid="34819">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34819">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6"/>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597FB3E7-AB3F-406C-997D-90DFD8813D93}" type="slidenum">
              <a:rPr lang="en-US" altLang="en-US" sz="1400">
                <a:solidFill>
                  <a:schemeClr val="tx1"/>
                </a:solidFill>
                <a:latin typeface="Times New Roman" pitchFamily="18" charset="0"/>
              </a:rPr>
              <a:pPr/>
              <a:t>21</a:t>
            </a:fld>
            <a:endParaRPr lang="en-US" altLang="en-US" sz="1400">
              <a:solidFill>
                <a:schemeClr val="tx1"/>
              </a:solidFill>
              <a:latin typeface="Times New Roman" pitchFamily="18" charset="0"/>
            </a:endParaRPr>
          </a:p>
        </p:txBody>
      </p:sp>
      <p:sp>
        <p:nvSpPr>
          <p:cNvPr id="29699" name="Rectangle 2"/>
          <p:cNvSpPr>
            <a:spLocks noGrp="1" noChangeArrowheads="1"/>
          </p:cNvSpPr>
          <p:nvPr>
            <p:ph type="title"/>
          </p:nvPr>
        </p:nvSpPr>
        <p:spPr>
          <a:xfrm>
            <a:off x="193675" y="76200"/>
            <a:ext cx="8802688" cy="1219200"/>
          </a:xfrm>
        </p:spPr>
        <p:txBody>
          <a:bodyPr/>
          <a:lstStyle/>
          <a:p>
            <a:r>
              <a:rPr lang="en-US" altLang="en-US" sz="4400" b="1" smtClean="0"/>
              <a:t>GOD’S PLAN WAS KNOWN</a:t>
            </a:r>
            <a:br>
              <a:rPr lang="en-US" altLang="en-US" sz="4400" b="1" smtClean="0"/>
            </a:br>
            <a:r>
              <a:rPr lang="en-US" altLang="en-US" sz="4400" b="1" smtClean="0"/>
              <a:t>BEFORE JOSEPH</a:t>
            </a:r>
          </a:p>
        </p:txBody>
      </p:sp>
      <p:sp>
        <p:nvSpPr>
          <p:cNvPr id="35844" name="Rectangle 4"/>
          <p:cNvSpPr>
            <a:spLocks noGrp="1" noChangeArrowheads="1"/>
          </p:cNvSpPr>
          <p:nvPr>
            <p:ph type="body" sz="half" idx="1"/>
          </p:nvPr>
        </p:nvSpPr>
        <p:spPr>
          <a:xfrm>
            <a:off x="182563" y="1524000"/>
            <a:ext cx="3475037" cy="5334000"/>
          </a:xfrm>
          <a:solidFill>
            <a:schemeClr val="tx1"/>
          </a:solidFill>
          <a:ln w="28575">
            <a:solidFill>
              <a:srgbClr val="FFFF00"/>
            </a:solidFill>
            <a:miter lim="800000"/>
            <a:headEnd/>
            <a:tailEnd/>
          </a:ln>
        </p:spPr>
        <p:txBody>
          <a:bodyPr/>
          <a:lstStyle/>
          <a:p>
            <a:pPr marL="0" indent="0" algn="ctr">
              <a:lnSpc>
                <a:spcPct val="80000"/>
              </a:lnSpc>
              <a:buFontTx/>
              <a:buNone/>
            </a:pPr>
            <a:r>
              <a:rPr lang="en-US" altLang="en-US" sz="3600" b="1" smtClean="0">
                <a:solidFill>
                  <a:schemeClr val="accent1"/>
                </a:solidFill>
              </a:rPr>
              <a:t>A FEW HUNDRED YEARS EARLIER GOD APPEARED TO JOSEPH’S GREAT GRAND-FATHER</a:t>
            </a:r>
          </a:p>
        </p:txBody>
      </p:sp>
      <p:sp>
        <p:nvSpPr>
          <p:cNvPr id="35845" name="Rectangle 5"/>
          <p:cNvSpPr>
            <a:spLocks noGrp="1" noChangeArrowheads="1"/>
          </p:cNvSpPr>
          <p:nvPr>
            <p:ph type="body" sz="half" idx="2"/>
          </p:nvPr>
        </p:nvSpPr>
        <p:spPr>
          <a:xfrm>
            <a:off x="3886200" y="1524000"/>
            <a:ext cx="5110163" cy="5334000"/>
          </a:xfrm>
          <a:solidFill>
            <a:schemeClr val="accent1"/>
          </a:solidFill>
          <a:ln w="31750">
            <a:solidFill>
              <a:srgbClr val="FFFF00"/>
            </a:solidFill>
            <a:miter lim="800000"/>
            <a:headEnd/>
            <a:tailEnd/>
          </a:ln>
        </p:spPr>
        <p:txBody>
          <a:bodyPr/>
          <a:lstStyle/>
          <a:p>
            <a:pPr marL="0" indent="288925">
              <a:lnSpc>
                <a:spcPct val="80000"/>
              </a:lnSpc>
              <a:buFontTx/>
              <a:buNone/>
            </a:pPr>
            <a:r>
              <a:rPr lang="en-US" altLang="en-US" sz="2400" smtClean="0"/>
              <a:t>12 Now when the sun was going down, a deep sleep fell upon Abram; and behold, horror and great darkness fell upon him.</a:t>
            </a:r>
          </a:p>
          <a:p>
            <a:pPr marL="0" indent="288925">
              <a:lnSpc>
                <a:spcPct val="80000"/>
              </a:lnSpc>
              <a:buFontTx/>
              <a:buNone/>
            </a:pPr>
            <a:r>
              <a:rPr lang="en-US" altLang="en-US" sz="2400" smtClean="0"/>
              <a:t>13  Then He said to Abram: "Know certainly that your descendants will be strangers in a land that is not theirs, and will serve them, and they will afflict them four hundred years.</a:t>
            </a:r>
          </a:p>
          <a:p>
            <a:pPr marL="0" indent="288925">
              <a:lnSpc>
                <a:spcPct val="80000"/>
              </a:lnSpc>
              <a:buFontTx/>
              <a:buNone/>
            </a:pPr>
            <a:r>
              <a:rPr lang="en-US" altLang="en-US" sz="2400" smtClean="0"/>
              <a:t>14  "And also the nation whom they serve I will judge; afterward they shall come out with great possessions.</a:t>
            </a:r>
          </a:p>
          <a:p>
            <a:pPr marL="0" indent="288925" algn="r">
              <a:lnSpc>
                <a:spcPct val="80000"/>
              </a:lnSpc>
              <a:buFontTx/>
              <a:buNone/>
            </a:pPr>
            <a:r>
              <a:rPr lang="en-US" altLang="en-US" sz="2400" smtClean="0"/>
              <a:t>GENESIS 15:12-14</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p:cTn id="7" dur="500" fill="hold"/>
                                        <p:tgtEl>
                                          <p:spTgt spid="35844"/>
                                        </p:tgtEl>
                                        <p:attrNameLst>
                                          <p:attrName>ppt_w</p:attrName>
                                        </p:attrNameLst>
                                      </p:cBhvr>
                                      <p:tavLst>
                                        <p:tav tm="0">
                                          <p:val>
                                            <p:fltVal val="0"/>
                                          </p:val>
                                        </p:tav>
                                        <p:tav tm="100000">
                                          <p:val>
                                            <p:strVal val="#ppt_w"/>
                                          </p:val>
                                        </p:tav>
                                      </p:tavLst>
                                    </p:anim>
                                    <p:anim calcmode="lin" valueType="num">
                                      <p:cBhvr>
                                        <p:cTn id="8" dur="500" fill="hold"/>
                                        <p:tgtEl>
                                          <p:spTgt spid="3584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5845">
                                            <p:bg/>
                                          </p:spTgt>
                                        </p:tgtEl>
                                        <p:attrNameLst>
                                          <p:attrName>style.visibility</p:attrName>
                                        </p:attrNameLst>
                                      </p:cBhvr>
                                      <p:to>
                                        <p:strVal val="visible"/>
                                      </p:to>
                                    </p:set>
                                    <p:anim calcmode="lin" valueType="num">
                                      <p:cBhvr>
                                        <p:cTn id="13" dur="500" fill="hold"/>
                                        <p:tgtEl>
                                          <p:spTgt spid="35845">
                                            <p:bg/>
                                          </p:spTgt>
                                        </p:tgtEl>
                                        <p:attrNameLst>
                                          <p:attrName>ppt_w</p:attrName>
                                        </p:attrNameLst>
                                      </p:cBhvr>
                                      <p:tavLst>
                                        <p:tav tm="0">
                                          <p:val>
                                            <p:fltVal val="0"/>
                                          </p:val>
                                        </p:tav>
                                        <p:tav tm="100000">
                                          <p:val>
                                            <p:strVal val="#ppt_w"/>
                                          </p:val>
                                        </p:tav>
                                      </p:tavLst>
                                    </p:anim>
                                    <p:anim calcmode="lin" valueType="num">
                                      <p:cBhvr>
                                        <p:cTn id="14" dur="500" fill="hold"/>
                                        <p:tgtEl>
                                          <p:spTgt spid="35845">
                                            <p:bg/>
                                          </p:spTgt>
                                        </p:tgtEl>
                                        <p:attrNameLst>
                                          <p:attrName>ppt_h</p:attrName>
                                        </p:attrNameLst>
                                      </p:cBhvr>
                                      <p:tavLst>
                                        <p:tav tm="0">
                                          <p:val>
                                            <p:fltVal val="0"/>
                                          </p:val>
                                        </p:tav>
                                        <p:tav tm="100000">
                                          <p:val>
                                            <p:strVal val="#ppt_h"/>
                                          </p:val>
                                        </p:tav>
                                      </p:tavLst>
                                    </p:anim>
                                  </p:childTnLst>
                                </p:cTn>
                              </p:par>
                            </p:childTnLst>
                          </p:cTn>
                        </p:par>
                        <p:par>
                          <p:cTn id="15" fill="hold" nodeType="afterGroup">
                            <p:stCondLst>
                              <p:cond delay="500"/>
                            </p:stCondLst>
                            <p:childTnLst>
                              <p:par>
                                <p:cTn id="16" presetID="23" presetClass="entr" presetSubtype="16" fill="hold" grpId="0" nodeType="afterEffect">
                                  <p:stCondLst>
                                    <p:cond delay="0"/>
                                  </p:stCondLst>
                                  <p:childTnLst>
                                    <p:set>
                                      <p:cBhvr>
                                        <p:cTn id="17" dur="1" fill="hold">
                                          <p:stCondLst>
                                            <p:cond delay="0"/>
                                          </p:stCondLst>
                                        </p:cTn>
                                        <p:tgtEl>
                                          <p:spTgt spid="35845">
                                            <p:txEl>
                                              <p:pRg st="0" end="0"/>
                                            </p:txEl>
                                          </p:spTgt>
                                        </p:tgtEl>
                                        <p:attrNameLst>
                                          <p:attrName>style.visibility</p:attrName>
                                        </p:attrNameLst>
                                      </p:cBhvr>
                                      <p:to>
                                        <p:strVal val="visible"/>
                                      </p:to>
                                    </p:set>
                                    <p:anim calcmode="lin" valueType="num">
                                      <p:cBhvr>
                                        <p:cTn id="18" dur="500" fill="hold"/>
                                        <p:tgtEl>
                                          <p:spTgt spid="3584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5845">
                                            <p:txEl>
                                              <p:pRg st="0" end="0"/>
                                            </p:txEl>
                                          </p:spTgt>
                                        </p:tgtEl>
                                        <p:attrNameLst>
                                          <p:attrName>ppt_h</p:attrName>
                                        </p:attrNameLst>
                                      </p:cBhvr>
                                      <p:tavLst>
                                        <p:tav tm="0">
                                          <p:val>
                                            <p:fltVal val="0"/>
                                          </p:val>
                                        </p:tav>
                                        <p:tav tm="100000">
                                          <p:val>
                                            <p:strVal val="#ppt_h"/>
                                          </p:val>
                                        </p:tav>
                                      </p:tavLst>
                                    </p:anim>
                                  </p:childTnLst>
                                </p:cTn>
                              </p:par>
                            </p:childTnLst>
                          </p:cTn>
                        </p:par>
                        <p:par>
                          <p:cTn id="20" fill="hold" nodeType="afterGroup">
                            <p:stCondLst>
                              <p:cond delay="1000"/>
                            </p:stCondLst>
                            <p:childTnLst>
                              <p:par>
                                <p:cTn id="21" presetID="23" presetClass="entr" presetSubtype="16" fill="hold" grpId="0" nodeType="afterEffect">
                                  <p:stCondLst>
                                    <p:cond delay="0"/>
                                  </p:stCondLst>
                                  <p:childTnLst>
                                    <p:set>
                                      <p:cBhvr>
                                        <p:cTn id="22" dur="1" fill="hold">
                                          <p:stCondLst>
                                            <p:cond delay="0"/>
                                          </p:stCondLst>
                                        </p:cTn>
                                        <p:tgtEl>
                                          <p:spTgt spid="35845">
                                            <p:txEl>
                                              <p:pRg st="1" end="1"/>
                                            </p:txEl>
                                          </p:spTgt>
                                        </p:tgtEl>
                                        <p:attrNameLst>
                                          <p:attrName>style.visibility</p:attrName>
                                        </p:attrNameLst>
                                      </p:cBhvr>
                                      <p:to>
                                        <p:strVal val="visible"/>
                                      </p:to>
                                    </p:set>
                                    <p:anim calcmode="lin" valueType="num">
                                      <p:cBhvr>
                                        <p:cTn id="23" dur="500" fill="hold"/>
                                        <p:tgtEl>
                                          <p:spTgt spid="35845">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5845">
                                            <p:txEl>
                                              <p:pRg st="1" end="1"/>
                                            </p:txEl>
                                          </p:spTgt>
                                        </p:tgtEl>
                                        <p:attrNameLst>
                                          <p:attrName>ppt_h</p:attrName>
                                        </p:attrNameLst>
                                      </p:cBhvr>
                                      <p:tavLst>
                                        <p:tav tm="0">
                                          <p:val>
                                            <p:fltVal val="0"/>
                                          </p:val>
                                        </p:tav>
                                        <p:tav tm="100000">
                                          <p:val>
                                            <p:strVal val="#ppt_h"/>
                                          </p:val>
                                        </p:tav>
                                      </p:tavLst>
                                    </p:anim>
                                  </p:childTnLst>
                                </p:cTn>
                              </p:par>
                            </p:childTnLst>
                          </p:cTn>
                        </p:par>
                        <p:par>
                          <p:cTn id="25" fill="hold" nodeType="afterGroup">
                            <p:stCondLst>
                              <p:cond delay="1500"/>
                            </p:stCondLst>
                            <p:childTnLst>
                              <p:par>
                                <p:cTn id="26" presetID="23" presetClass="entr" presetSubtype="16" fill="hold" grpId="0" nodeType="afterEffect">
                                  <p:stCondLst>
                                    <p:cond delay="0"/>
                                  </p:stCondLst>
                                  <p:childTnLst>
                                    <p:set>
                                      <p:cBhvr>
                                        <p:cTn id="27" dur="1" fill="hold">
                                          <p:stCondLst>
                                            <p:cond delay="0"/>
                                          </p:stCondLst>
                                        </p:cTn>
                                        <p:tgtEl>
                                          <p:spTgt spid="35845">
                                            <p:txEl>
                                              <p:pRg st="2" end="2"/>
                                            </p:txEl>
                                          </p:spTgt>
                                        </p:tgtEl>
                                        <p:attrNameLst>
                                          <p:attrName>style.visibility</p:attrName>
                                        </p:attrNameLst>
                                      </p:cBhvr>
                                      <p:to>
                                        <p:strVal val="visible"/>
                                      </p:to>
                                    </p:set>
                                    <p:anim calcmode="lin" valueType="num">
                                      <p:cBhvr>
                                        <p:cTn id="28" dur="500" fill="hold"/>
                                        <p:tgtEl>
                                          <p:spTgt spid="3584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5845">
                                            <p:txEl>
                                              <p:pRg st="2" end="2"/>
                                            </p:txEl>
                                          </p:spTgt>
                                        </p:tgtEl>
                                        <p:attrNameLst>
                                          <p:attrName>ppt_h</p:attrName>
                                        </p:attrNameLst>
                                      </p:cBhvr>
                                      <p:tavLst>
                                        <p:tav tm="0">
                                          <p:val>
                                            <p:fltVal val="0"/>
                                          </p:val>
                                        </p:tav>
                                        <p:tav tm="100000">
                                          <p:val>
                                            <p:strVal val="#ppt_h"/>
                                          </p:val>
                                        </p:tav>
                                      </p:tavLst>
                                    </p:anim>
                                  </p:childTnLst>
                                </p:cTn>
                              </p:par>
                            </p:childTnLst>
                          </p:cTn>
                        </p:par>
                        <p:par>
                          <p:cTn id="30" fill="hold" nodeType="afterGroup">
                            <p:stCondLst>
                              <p:cond delay="2000"/>
                            </p:stCondLst>
                            <p:childTnLst>
                              <p:par>
                                <p:cTn id="31" presetID="23" presetClass="entr" presetSubtype="16" fill="hold" grpId="0" nodeType="afterEffect">
                                  <p:stCondLst>
                                    <p:cond delay="0"/>
                                  </p:stCondLst>
                                  <p:childTnLst>
                                    <p:set>
                                      <p:cBhvr>
                                        <p:cTn id="32" dur="1" fill="hold">
                                          <p:stCondLst>
                                            <p:cond delay="0"/>
                                          </p:stCondLst>
                                        </p:cTn>
                                        <p:tgtEl>
                                          <p:spTgt spid="35845">
                                            <p:txEl>
                                              <p:pRg st="3" end="3"/>
                                            </p:txEl>
                                          </p:spTgt>
                                        </p:tgtEl>
                                        <p:attrNameLst>
                                          <p:attrName>style.visibility</p:attrName>
                                        </p:attrNameLst>
                                      </p:cBhvr>
                                      <p:to>
                                        <p:strVal val="visible"/>
                                      </p:to>
                                    </p:set>
                                    <p:anim calcmode="lin" valueType="num">
                                      <p:cBhvr>
                                        <p:cTn id="33" dur="500" fill="hold"/>
                                        <p:tgtEl>
                                          <p:spTgt spid="35845">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5845">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animBg="1"/>
      <p:bldP spid="35845"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3049E73C-842B-4AE6-A78D-E9C8CA2F6639}" type="slidenum">
              <a:rPr lang="en-US" altLang="en-US" sz="1400">
                <a:solidFill>
                  <a:schemeClr val="tx1"/>
                </a:solidFill>
                <a:latin typeface="Times New Roman" pitchFamily="18" charset="0"/>
              </a:rPr>
              <a:pPr/>
              <a:t>22</a:t>
            </a:fld>
            <a:endParaRPr lang="en-US" altLang="en-US" sz="1400">
              <a:solidFill>
                <a:schemeClr val="tx1"/>
              </a:solidFill>
              <a:latin typeface="Times New Roman" pitchFamily="18" charset="0"/>
            </a:endParaRPr>
          </a:p>
        </p:txBody>
      </p:sp>
      <p:sp>
        <p:nvSpPr>
          <p:cNvPr id="37890" name="Rectangle 2"/>
          <p:cNvSpPr>
            <a:spLocks noGrp="1" noChangeArrowheads="1"/>
          </p:cNvSpPr>
          <p:nvPr>
            <p:ph type="ctrTitle"/>
          </p:nvPr>
        </p:nvSpPr>
        <p:spPr>
          <a:xfrm>
            <a:off x="685800" y="1828800"/>
            <a:ext cx="7772400" cy="1143000"/>
          </a:xfrm>
        </p:spPr>
        <p:txBody>
          <a:bodyPr/>
          <a:lstStyle/>
          <a:p>
            <a:pPr>
              <a:defRPr/>
            </a:pPr>
            <a:r>
              <a:rPr lang="en-US" altLang="en-US" sz="5400" smtClean="0"/>
              <a:t>THE SPECIFIC “LAND” WAS NOT REVEALED TO ABRAHAM</a:t>
            </a:r>
          </a:p>
        </p:txBody>
      </p:sp>
      <p:sp>
        <p:nvSpPr>
          <p:cNvPr id="30724" name="Text Box 5"/>
          <p:cNvSpPr txBox="1">
            <a:spLocks noChangeArrowheads="1"/>
          </p:cNvSpPr>
          <p:nvPr/>
        </p:nvSpPr>
        <p:spPr bwMode="auto">
          <a:xfrm>
            <a:off x="1371600" y="4800600"/>
            <a:ext cx="6858000" cy="1190625"/>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lgn="ctr">
              <a:spcBef>
                <a:spcPct val="50000"/>
              </a:spcBef>
            </a:pPr>
            <a:r>
              <a:rPr lang="en-US" altLang="en-US" sz="3600">
                <a:solidFill>
                  <a:schemeClr val="tx1"/>
                </a:solidFill>
              </a:rPr>
              <a:t>WHY WAS ISRAEL IN THE LAND OF EGYPT?</a:t>
            </a:r>
          </a:p>
        </p:txBody>
      </p:sp>
    </p:spTree>
  </p:cSld>
  <p:clrMapOvr>
    <a:masterClrMapping/>
  </p:clrMapOvr>
  <p:transition spd="med">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1746" name="Line 4"/>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1747" name="WordArt 5"/>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31748" name="Text Box 6"/>
          <p:cNvSpPr txBox="1">
            <a:spLocks noChangeArrowheads="1"/>
          </p:cNvSpPr>
          <p:nvPr/>
        </p:nvSpPr>
        <p:spPr bwMode="auto">
          <a:xfrm rot="5400000">
            <a:off x="7282656" y="4996657"/>
            <a:ext cx="3203575" cy="519112"/>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ISRAEL IN EGYPT</a:t>
            </a:r>
          </a:p>
        </p:txBody>
      </p:sp>
      <p:sp>
        <p:nvSpPr>
          <p:cNvPr id="31749" name="Text Box 7"/>
          <p:cNvSpPr txBox="1">
            <a:spLocks noChangeArrowheads="1"/>
          </p:cNvSpPr>
          <p:nvPr/>
        </p:nvSpPr>
        <p:spPr bwMode="auto">
          <a:xfrm>
            <a:off x="228600" y="1371600"/>
            <a:ext cx="6934200" cy="1373188"/>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THERE WAS AN INTERNATIONAL FAMINE AND EGYPT HAD FOOD</a:t>
            </a:r>
          </a:p>
        </p:txBody>
      </p:sp>
      <p:sp>
        <p:nvSpPr>
          <p:cNvPr id="31750" name="Line 8"/>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31751" name="Picture 9"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2" name="Text Box 11"/>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2770" name="Line 2"/>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2771" name="WordArt 3"/>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32772" name="Text Box 4"/>
          <p:cNvSpPr txBox="1">
            <a:spLocks noChangeArrowheads="1"/>
          </p:cNvSpPr>
          <p:nvPr/>
        </p:nvSpPr>
        <p:spPr bwMode="auto">
          <a:xfrm rot="5400000">
            <a:off x="7282656" y="4996657"/>
            <a:ext cx="320357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ISRAEL IN EGYPT</a:t>
            </a:r>
          </a:p>
        </p:txBody>
      </p:sp>
      <p:sp>
        <p:nvSpPr>
          <p:cNvPr id="32773" name="Text Box 5"/>
          <p:cNvSpPr txBox="1">
            <a:spLocks noChangeArrowheads="1"/>
          </p:cNvSpPr>
          <p:nvPr/>
        </p:nvSpPr>
        <p:spPr bwMode="auto">
          <a:xfrm>
            <a:off x="381000" y="1371600"/>
            <a:ext cx="6934200" cy="1800225"/>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JOSEPH WAS THE SECOND 2</a:t>
            </a:r>
            <a:r>
              <a:rPr lang="en-US" altLang="en-US" baseline="30000">
                <a:latin typeface="Arial Black" pitchFamily="34" charset="0"/>
              </a:rPr>
              <a:t>ND</a:t>
            </a:r>
            <a:r>
              <a:rPr lang="en-US" altLang="en-US">
                <a:latin typeface="Arial Black" pitchFamily="34" charset="0"/>
              </a:rPr>
              <a:t> IN COMMAND IN EGYPT AND STORED FOOD FROM THE GOOD YEARS</a:t>
            </a:r>
          </a:p>
        </p:txBody>
      </p:sp>
      <p:sp>
        <p:nvSpPr>
          <p:cNvPr id="32774" name="Text Box 6"/>
          <p:cNvSpPr txBox="1">
            <a:spLocks noChangeArrowheads="1"/>
          </p:cNvSpPr>
          <p:nvPr/>
        </p:nvSpPr>
        <p:spPr bwMode="auto">
          <a:xfrm rot="5400000">
            <a:off x="6965950" y="4783138"/>
            <a:ext cx="2770188" cy="519112"/>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EGYPT—FOOD</a:t>
            </a:r>
          </a:p>
        </p:txBody>
      </p:sp>
      <p:sp>
        <p:nvSpPr>
          <p:cNvPr id="32775" name="Line 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2776" name="Line 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32777" name="Picture 10"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8" name="Text Box 11"/>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Tree>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3794" name="Line 2"/>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3795" name="WordArt 3"/>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33796" name="Text Box 4"/>
          <p:cNvSpPr txBox="1">
            <a:spLocks noChangeArrowheads="1"/>
          </p:cNvSpPr>
          <p:nvPr/>
        </p:nvSpPr>
        <p:spPr bwMode="auto">
          <a:xfrm rot="5400000">
            <a:off x="7282656" y="4996657"/>
            <a:ext cx="320357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ISRAEL IN EGYPT</a:t>
            </a:r>
          </a:p>
        </p:txBody>
      </p:sp>
      <p:sp>
        <p:nvSpPr>
          <p:cNvPr id="33797" name="Text Box 5"/>
          <p:cNvSpPr txBox="1">
            <a:spLocks noChangeArrowheads="1"/>
          </p:cNvSpPr>
          <p:nvPr/>
        </p:nvSpPr>
        <p:spPr bwMode="auto">
          <a:xfrm>
            <a:off x="228600" y="1371600"/>
            <a:ext cx="6934200" cy="946150"/>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JOSEPH INTERPRETED PHARAOH’S DREAM</a:t>
            </a:r>
          </a:p>
        </p:txBody>
      </p:sp>
      <p:sp>
        <p:nvSpPr>
          <p:cNvPr id="33798" name="Text Box 6"/>
          <p:cNvSpPr txBox="1">
            <a:spLocks noChangeArrowheads="1"/>
          </p:cNvSpPr>
          <p:nvPr/>
        </p:nvSpPr>
        <p:spPr bwMode="auto">
          <a:xfrm rot="5400000">
            <a:off x="6965950" y="4786313"/>
            <a:ext cx="2770188"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EGYPT—FOOD</a:t>
            </a:r>
          </a:p>
        </p:txBody>
      </p:sp>
      <p:sp>
        <p:nvSpPr>
          <p:cNvPr id="33799" name="Line 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3800" name="Line 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3801" name="Text Box 9"/>
          <p:cNvSpPr txBox="1">
            <a:spLocks noChangeArrowheads="1"/>
          </p:cNvSpPr>
          <p:nvPr/>
        </p:nvSpPr>
        <p:spPr bwMode="auto">
          <a:xfrm rot="5400000">
            <a:off x="6362700" y="4854576"/>
            <a:ext cx="2909887" cy="519112"/>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JOSEPH RULER</a:t>
            </a:r>
          </a:p>
        </p:txBody>
      </p:sp>
      <p:sp>
        <p:nvSpPr>
          <p:cNvPr id="33802" name="Line 10"/>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33803" name="Picture 11"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4" name="Text Box 12"/>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4818" name="Line 2"/>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4819" name="WordArt 3"/>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34820" name="Text Box 4"/>
          <p:cNvSpPr txBox="1">
            <a:spLocks noChangeArrowheads="1"/>
          </p:cNvSpPr>
          <p:nvPr/>
        </p:nvSpPr>
        <p:spPr bwMode="auto">
          <a:xfrm rot="5400000">
            <a:off x="7282656" y="4996657"/>
            <a:ext cx="320357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ISRAEL IN EGYPT</a:t>
            </a:r>
          </a:p>
        </p:txBody>
      </p:sp>
      <p:sp>
        <p:nvSpPr>
          <p:cNvPr id="34821" name="Text Box 5"/>
          <p:cNvSpPr txBox="1">
            <a:spLocks noChangeArrowheads="1"/>
          </p:cNvSpPr>
          <p:nvPr/>
        </p:nvSpPr>
        <p:spPr bwMode="auto">
          <a:xfrm>
            <a:off x="228600" y="1371600"/>
            <a:ext cx="6934200" cy="1373188"/>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THE BUTLER SUGGESTED THAT PHARAOH SUMMON JOSEPH</a:t>
            </a:r>
          </a:p>
        </p:txBody>
      </p:sp>
      <p:sp>
        <p:nvSpPr>
          <p:cNvPr id="34822" name="Text Box 6"/>
          <p:cNvSpPr txBox="1">
            <a:spLocks noChangeArrowheads="1"/>
          </p:cNvSpPr>
          <p:nvPr/>
        </p:nvSpPr>
        <p:spPr bwMode="auto">
          <a:xfrm rot="5400000">
            <a:off x="6965950" y="4786313"/>
            <a:ext cx="2770188"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EGYPT—FOOD</a:t>
            </a:r>
          </a:p>
        </p:txBody>
      </p:sp>
      <p:sp>
        <p:nvSpPr>
          <p:cNvPr id="34823" name="Line 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4824" name="Line 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4825" name="Text Box 9"/>
          <p:cNvSpPr txBox="1">
            <a:spLocks noChangeArrowheads="1"/>
          </p:cNvSpPr>
          <p:nvPr/>
        </p:nvSpPr>
        <p:spPr bwMode="auto">
          <a:xfrm rot="5400000">
            <a:off x="6362700" y="4854576"/>
            <a:ext cx="2909887"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JOSEPH RULER</a:t>
            </a:r>
          </a:p>
        </p:txBody>
      </p:sp>
      <p:sp>
        <p:nvSpPr>
          <p:cNvPr id="34826" name="Line 10"/>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4827" name="Text Box 12"/>
          <p:cNvSpPr txBox="1">
            <a:spLocks noChangeArrowheads="1"/>
          </p:cNvSpPr>
          <p:nvPr/>
        </p:nvSpPr>
        <p:spPr bwMode="auto">
          <a:xfrm rot="5400000">
            <a:off x="5849937" y="4835526"/>
            <a:ext cx="2868613" cy="519112"/>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JOSEPH INTER.</a:t>
            </a:r>
          </a:p>
        </p:txBody>
      </p:sp>
      <p:sp>
        <p:nvSpPr>
          <p:cNvPr id="34828" name="Line 13"/>
          <p:cNvSpPr>
            <a:spLocks noChangeShapeType="1"/>
          </p:cNvSpPr>
          <p:nvPr/>
        </p:nvSpPr>
        <p:spPr bwMode="auto">
          <a:xfrm>
            <a:off x="7239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34829" name="Picture 14"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0" name="Oval 15"/>
          <p:cNvSpPr>
            <a:spLocks noChangeArrowheads="1"/>
          </p:cNvSpPr>
          <p:nvPr/>
        </p:nvSpPr>
        <p:spPr bwMode="auto">
          <a:xfrm>
            <a:off x="6324600" y="3276600"/>
            <a:ext cx="2819400" cy="152400"/>
          </a:xfrm>
          <a:prstGeom prst="ellipse">
            <a:avLst/>
          </a:prstGeom>
          <a:solidFill>
            <a:srgbClr val="2CCCEC">
              <a:alpha val="79999"/>
            </a:srgbClr>
          </a:solidFill>
          <a:ln>
            <a:noFill/>
          </a:ln>
          <a:effectLst/>
          <a:extLst>
            <a:ext uri="{91240B29-F687-4F45-9708-019B960494DF}">
              <a14:hiddenLine xmlns:a14="http://schemas.microsoft.com/office/drawing/2010/main" w="38100">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34831" name="Text Box 16"/>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Tree>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5842" name="Line 2"/>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5843" name="WordArt 3"/>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35844" name="Text Box 4"/>
          <p:cNvSpPr txBox="1">
            <a:spLocks noChangeArrowheads="1"/>
          </p:cNvSpPr>
          <p:nvPr/>
        </p:nvSpPr>
        <p:spPr bwMode="auto">
          <a:xfrm rot="5400000">
            <a:off x="7282656" y="4996657"/>
            <a:ext cx="320357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ISRAEL IN EGYPT</a:t>
            </a:r>
          </a:p>
        </p:txBody>
      </p:sp>
      <p:sp>
        <p:nvSpPr>
          <p:cNvPr id="35845" name="Text Box 5"/>
          <p:cNvSpPr txBox="1">
            <a:spLocks noChangeArrowheads="1"/>
          </p:cNvSpPr>
          <p:nvPr/>
        </p:nvSpPr>
        <p:spPr bwMode="auto">
          <a:xfrm>
            <a:off x="228600" y="1371600"/>
            <a:ext cx="6934200" cy="1373188"/>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JOSEPH HAD INTERPRETED THE BUTLER’S DREAM 2 YEARS PREVIOUSLY</a:t>
            </a:r>
          </a:p>
        </p:txBody>
      </p:sp>
      <p:sp>
        <p:nvSpPr>
          <p:cNvPr id="35846" name="Text Box 6"/>
          <p:cNvSpPr txBox="1">
            <a:spLocks noChangeArrowheads="1"/>
          </p:cNvSpPr>
          <p:nvPr/>
        </p:nvSpPr>
        <p:spPr bwMode="auto">
          <a:xfrm rot="5400000">
            <a:off x="6965950" y="4786313"/>
            <a:ext cx="2770188"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EGYPT—FOOD</a:t>
            </a:r>
          </a:p>
        </p:txBody>
      </p:sp>
      <p:sp>
        <p:nvSpPr>
          <p:cNvPr id="35847" name="Line 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5848" name="Line 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5849" name="Text Box 9"/>
          <p:cNvSpPr txBox="1">
            <a:spLocks noChangeArrowheads="1"/>
          </p:cNvSpPr>
          <p:nvPr/>
        </p:nvSpPr>
        <p:spPr bwMode="auto">
          <a:xfrm rot="5400000">
            <a:off x="6362700" y="4854576"/>
            <a:ext cx="2909887"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JOSEPH RULER</a:t>
            </a:r>
          </a:p>
        </p:txBody>
      </p:sp>
      <p:sp>
        <p:nvSpPr>
          <p:cNvPr id="35850" name="Line 10"/>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5851" name="Text Box 11"/>
          <p:cNvSpPr txBox="1">
            <a:spLocks noChangeArrowheads="1"/>
          </p:cNvSpPr>
          <p:nvPr/>
        </p:nvSpPr>
        <p:spPr bwMode="auto">
          <a:xfrm rot="5400000">
            <a:off x="5849937" y="4835526"/>
            <a:ext cx="2868613"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JOSEPH INTER.</a:t>
            </a:r>
          </a:p>
        </p:txBody>
      </p:sp>
      <p:sp>
        <p:nvSpPr>
          <p:cNvPr id="35852" name="Line 12"/>
          <p:cNvSpPr>
            <a:spLocks noChangeShapeType="1"/>
          </p:cNvSpPr>
          <p:nvPr/>
        </p:nvSpPr>
        <p:spPr bwMode="auto">
          <a:xfrm>
            <a:off x="7239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5853" name="Text Box 13"/>
          <p:cNvSpPr txBox="1">
            <a:spLocks noChangeArrowheads="1"/>
          </p:cNvSpPr>
          <p:nvPr/>
        </p:nvSpPr>
        <p:spPr bwMode="auto">
          <a:xfrm rot="5400000">
            <a:off x="5259388" y="4894263"/>
            <a:ext cx="2830512" cy="519112"/>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BUTLER SUGG.</a:t>
            </a:r>
          </a:p>
        </p:txBody>
      </p:sp>
      <p:sp>
        <p:nvSpPr>
          <p:cNvPr id="35854" name="Line 14"/>
          <p:cNvSpPr>
            <a:spLocks noChangeShapeType="1"/>
          </p:cNvSpPr>
          <p:nvPr/>
        </p:nvSpPr>
        <p:spPr bwMode="auto">
          <a:xfrm>
            <a:off x="6629400" y="34290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35855" name="Picture 15"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56" name="Picture 16"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57" name="Oval 17"/>
          <p:cNvSpPr>
            <a:spLocks noChangeArrowheads="1"/>
          </p:cNvSpPr>
          <p:nvPr/>
        </p:nvSpPr>
        <p:spPr bwMode="auto">
          <a:xfrm>
            <a:off x="6324600" y="3276600"/>
            <a:ext cx="2819400" cy="152400"/>
          </a:xfrm>
          <a:prstGeom prst="ellipse">
            <a:avLst/>
          </a:prstGeom>
          <a:solidFill>
            <a:srgbClr val="2CCCEC">
              <a:alpha val="79999"/>
            </a:srgbClr>
          </a:solidFill>
          <a:ln>
            <a:noFill/>
          </a:ln>
          <a:effectLst/>
          <a:extLst>
            <a:ext uri="{91240B29-F687-4F45-9708-019B960494DF}">
              <a14:hiddenLine xmlns:a14="http://schemas.microsoft.com/office/drawing/2010/main" w="38100">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35858" name="Text Box 18"/>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Tree>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6866" name="Line 2"/>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6867" name="WordArt 3"/>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36868" name="Text Box 4"/>
          <p:cNvSpPr txBox="1">
            <a:spLocks noChangeArrowheads="1"/>
          </p:cNvSpPr>
          <p:nvPr/>
        </p:nvSpPr>
        <p:spPr bwMode="auto">
          <a:xfrm rot="5400000">
            <a:off x="7282656" y="4996657"/>
            <a:ext cx="320357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ISRAEL IN EGYPT</a:t>
            </a:r>
          </a:p>
        </p:txBody>
      </p:sp>
      <p:sp>
        <p:nvSpPr>
          <p:cNvPr id="36869" name="Text Box 5"/>
          <p:cNvSpPr txBox="1">
            <a:spLocks noChangeArrowheads="1"/>
          </p:cNvSpPr>
          <p:nvPr/>
        </p:nvSpPr>
        <p:spPr bwMode="auto">
          <a:xfrm>
            <a:off x="228600" y="1371600"/>
            <a:ext cx="6934200" cy="946150"/>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JOSEPH HAD BEEN THROWN IN PRISON</a:t>
            </a:r>
          </a:p>
        </p:txBody>
      </p:sp>
      <p:sp>
        <p:nvSpPr>
          <p:cNvPr id="36870" name="Text Box 6"/>
          <p:cNvSpPr txBox="1">
            <a:spLocks noChangeArrowheads="1"/>
          </p:cNvSpPr>
          <p:nvPr/>
        </p:nvSpPr>
        <p:spPr bwMode="auto">
          <a:xfrm rot="5400000">
            <a:off x="6965950" y="4786313"/>
            <a:ext cx="2770188"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EGYPT—FOOD</a:t>
            </a:r>
          </a:p>
        </p:txBody>
      </p:sp>
      <p:sp>
        <p:nvSpPr>
          <p:cNvPr id="36871" name="Line 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6872" name="Line 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6873" name="Text Box 9"/>
          <p:cNvSpPr txBox="1">
            <a:spLocks noChangeArrowheads="1"/>
          </p:cNvSpPr>
          <p:nvPr/>
        </p:nvSpPr>
        <p:spPr bwMode="auto">
          <a:xfrm rot="5400000">
            <a:off x="6362700" y="4854576"/>
            <a:ext cx="2909887"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JOSEPH RULER</a:t>
            </a:r>
          </a:p>
        </p:txBody>
      </p:sp>
      <p:sp>
        <p:nvSpPr>
          <p:cNvPr id="36874" name="Line 10"/>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6875" name="Text Box 11"/>
          <p:cNvSpPr txBox="1">
            <a:spLocks noChangeArrowheads="1"/>
          </p:cNvSpPr>
          <p:nvPr/>
        </p:nvSpPr>
        <p:spPr bwMode="auto">
          <a:xfrm rot="5400000">
            <a:off x="5849937" y="4835526"/>
            <a:ext cx="2868613"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JOSEPH INTER.</a:t>
            </a:r>
          </a:p>
        </p:txBody>
      </p:sp>
      <p:sp>
        <p:nvSpPr>
          <p:cNvPr id="36876" name="Line 12"/>
          <p:cNvSpPr>
            <a:spLocks noChangeShapeType="1"/>
          </p:cNvSpPr>
          <p:nvPr/>
        </p:nvSpPr>
        <p:spPr bwMode="auto">
          <a:xfrm>
            <a:off x="7239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6877" name="Text Box 13"/>
          <p:cNvSpPr txBox="1">
            <a:spLocks noChangeArrowheads="1"/>
          </p:cNvSpPr>
          <p:nvPr/>
        </p:nvSpPr>
        <p:spPr bwMode="auto">
          <a:xfrm rot="5400000">
            <a:off x="5335588" y="4818063"/>
            <a:ext cx="2830512"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BUTLER SUGG.</a:t>
            </a:r>
          </a:p>
        </p:txBody>
      </p:sp>
      <p:sp>
        <p:nvSpPr>
          <p:cNvPr id="36878" name="Line 14"/>
          <p:cNvSpPr>
            <a:spLocks noChangeShapeType="1"/>
          </p:cNvSpPr>
          <p:nvPr/>
        </p:nvSpPr>
        <p:spPr bwMode="auto">
          <a:xfrm>
            <a:off x="67056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6879" name="Text Box 15"/>
          <p:cNvSpPr txBox="1">
            <a:spLocks noChangeArrowheads="1"/>
          </p:cNvSpPr>
          <p:nvPr/>
        </p:nvSpPr>
        <p:spPr bwMode="auto">
          <a:xfrm rot="5400000">
            <a:off x="4574381" y="5047457"/>
            <a:ext cx="3286125" cy="519112"/>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BUTLER’S DREAM</a:t>
            </a:r>
          </a:p>
        </p:txBody>
      </p:sp>
      <p:sp>
        <p:nvSpPr>
          <p:cNvPr id="36880" name="Line 16"/>
          <p:cNvSpPr>
            <a:spLocks noChangeShapeType="1"/>
          </p:cNvSpPr>
          <p:nvPr/>
        </p:nvSpPr>
        <p:spPr bwMode="auto">
          <a:xfrm>
            <a:off x="6172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6881" name="Line 1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6882" name="Line 1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6883" name="Line 19"/>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6884" name="Line 20"/>
          <p:cNvSpPr>
            <a:spLocks noChangeShapeType="1"/>
          </p:cNvSpPr>
          <p:nvPr/>
        </p:nvSpPr>
        <p:spPr bwMode="auto">
          <a:xfrm>
            <a:off x="7239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36885" name="Picture 22"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6" name="Picture 23"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87" name="Oval 24"/>
          <p:cNvSpPr>
            <a:spLocks noChangeArrowheads="1"/>
          </p:cNvSpPr>
          <p:nvPr/>
        </p:nvSpPr>
        <p:spPr bwMode="auto">
          <a:xfrm>
            <a:off x="6324600" y="3276600"/>
            <a:ext cx="2819400" cy="152400"/>
          </a:xfrm>
          <a:prstGeom prst="ellipse">
            <a:avLst/>
          </a:prstGeom>
          <a:solidFill>
            <a:srgbClr val="2CCCEC">
              <a:alpha val="79999"/>
            </a:srgbClr>
          </a:solidFill>
          <a:ln>
            <a:noFill/>
          </a:ln>
          <a:effectLst/>
          <a:extLst>
            <a:ext uri="{91240B29-F687-4F45-9708-019B960494DF}">
              <a14:hiddenLine xmlns:a14="http://schemas.microsoft.com/office/drawing/2010/main" w="38100">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36888" name="Text Box 25"/>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Tree>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7890" name="Line 2"/>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7891" name="WordArt 3"/>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37892" name="Text Box 4"/>
          <p:cNvSpPr txBox="1">
            <a:spLocks noChangeArrowheads="1"/>
          </p:cNvSpPr>
          <p:nvPr/>
        </p:nvSpPr>
        <p:spPr bwMode="auto">
          <a:xfrm rot="5400000">
            <a:off x="7282656" y="4996657"/>
            <a:ext cx="320357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ISRAEL IN EGYPT</a:t>
            </a:r>
          </a:p>
        </p:txBody>
      </p:sp>
      <p:sp>
        <p:nvSpPr>
          <p:cNvPr id="37893" name="Text Box 5"/>
          <p:cNvSpPr txBox="1">
            <a:spLocks noChangeArrowheads="1"/>
          </p:cNvSpPr>
          <p:nvPr/>
        </p:nvSpPr>
        <p:spPr bwMode="auto">
          <a:xfrm>
            <a:off x="228600" y="1371600"/>
            <a:ext cx="6934200" cy="946150"/>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POTIPHAR CHOSE TO PUT HIM IN PRISON</a:t>
            </a:r>
          </a:p>
        </p:txBody>
      </p:sp>
      <p:sp>
        <p:nvSpPr>
          <p:cNvPr id="37894" name="Text Box 6"/>
          <p:cNvSpPr txBox="1">
            <a:spLocks noChangeArrowheads="1"/>
          </p:cNvSpPr>
          <p:nvPr/>
        </p:nvSpPr>
        <p:spPr bwMode="auto">
          <a:xfrm rot="5400000">
            <a:off x="6965950" y="4786313"/>
            <a:ext cx="2770188"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EGYPT—FOOD</a:t>
            </a:r>
          </a:p>
        </p:txBody>
      </p:sp>
      <p:sp>
        <p:nvSpPr>
          <p:cNvPr id="37895" name="Line 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7896" name="Line 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7897" name="Text Box 9"/>
          <p:cNvSpPr txBox="1">
            <a:spLocks noChangeArrowheads="1"/>
          </p:cNvSpPr>
          <p:nvPr/>
        </p:nvSpPr>
        <p:spPr bwMode="auto">
          <a:xfrm rot="5400000">
            <a:off x="6362700" y="4854576"/>
            <a:ext cx="2909887"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JOSEPH RULER</a:t>
            </a:r>
          </a:p>
        </p:txBody>
      </p:sp>
      <p:sp>
        <p:nvSpPr>
          <p:cNvPr id="37898" name="Line 10"/>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7899" name="Text Box 11"/>
          <p:cNvSpPr txBox="1">
            <a:spLocks noChangeArrowheads="1"/>
          </p:cNvSpPr>
          <p:nvPr/>
        </p:nvSpPr>
        <p:spPr bwMode="auto">
          <a:xfrm rot="5400000">
            <a:off x="5849937" y="4835526"/>
            <a:ext cx="2868613"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JOSEPH INTER.</a:t>
            </a:r>
          </a:p>
        </p:txBody>
      </p:sp>
      <p:sp>
        <p:nvSpPr>
          <p:cNvPr id="37900" name="Line 12"/>
          <p:cNvSpPr>
            <a:spLocks noChangeShapeType="1"/>
          </p:cNvSpPr>
          <p:nvPr/>
        </p:nvSpPr>
        <p:spPr bwMode="auto">
          <a:xfrm>
            <a:off x="7239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7901" name="Text Box 13"/>
          <p:cNvSpPr txBox="1">
            <a:spLocks noChangeArrowheads="1"/>
          </p:cNvSpPr>
          <p:nvPr/>
        </p:nvSpPr>
        <p:spPr bwMode="auto">
          <a:xfrm rot="5400000">
            <a:off x="5335588" y="4818063"/>
            <a:ext cx="2830512"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BUTLER SUGG.</a:t>
            </a:r>
          </a:p>
        </p:txBody>
      </p:sp>
      <p:sp>
        <p:nvSpPr>
          <p:cNvPr id="37902" name="Line 14"/>
          <p:cNvSpPr>
            <a:spLocks noChangeShapeType="1"/>
          </p:cNvSpPr>
          <p:nvPr/>
        </p:nvSpPr>
        <p:spPr bwMode="auto">
          <a:xfrm>
            <a:off x="67056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7903" name="Text Box 15"/>
          <p:cNvSpPr txBox="1">
            <a:spLocks noChangeArrowheads="1"/>
          </p:cNvSpPr>
          <p:nvPr/>
        </p:nvSpPr>
        <p:spPr bwMode="auto">
          <a:xfrm rot="5400000">
            <a:off x="4574381" y="5047457"/>
            <a:ext cx="3286125"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BUTLER’S DREAM</a:t>
            </a:r>
          </a:p>
        </p:txBody>
      </p:sp>
      <p:sp>
        <p:nvSpPr>
          <p:cNvPr id="37904" name="Line 16"/>
          <p:cNvSpPr>
            <a:spLocks noChangeShapeType="1"/>
          </p:cNvSpPr>
          <p:nvPr/>
        </p:nvSpPr>
        <p:spPr bwMode="auto">
          <a:xfrm>
            <a:off x="6172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7905" name="Text Box 17"/>
          <p:cNvSpPr txBox="1">
            <a:spLocks noChangeArrowheads="1"/>
          </p:cNvSpPr>
          <p:nvPr/>
        </p:nvSpPr>
        <p:spPr bwMode="auto">
          <a:xfrm rot="5400000">
            <a:off x="4760119" y="4404519"/>
            <a:ext cx="2000250" cy="519112"/>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IN PRISON</a:t>
            </a:r>
          </a:p>
        </p:txBody>
      </p:sp>
      <p:sp>
        <p:nvSpPr>
          <p:cNvPr id="37906" name="Line 18"/>
          <p:cNvSpPr>
            <a:spLocks noChangeShapeType="1"/>
          </p:cNvSpPr>
          <p:nvPr/>
        </p:nvSpPr>
        <p:spPr bwMode="auto">
          <a:xfrm>
            <a:off x="5715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7907" name="Line 19"/>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7908" name="Line 20"/>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7909" name="Line 21"/>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7910" name="Line 22"/>
          <p:cNvSpPr>
            <a:spLocks noChangeShapeType="1"/>
          </p:cNvSpPr>
          <p:nvPr/>
        </p:nvSpPr>
        <p:spPr bwMode="auto">
          <a:xfrm>
            <a:off x="7239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37911" name="Picture 24"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12" name="Picture 25"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13" name="Picture 33"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6325"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14" name="Picture 34"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915" name="Oval 35"/>
          <p:cNvSpPr>
            <a:spLocks noChangeArrowheads="1"/>
          </p:cNvSpPr>
          <p:nvPr/>
        </p:nvSpPr>
        <p:spPr bwMode="auto">
          <a:xfrm>
            <a:off x="3810000" y="3276600"/>
            <a:ext cx="5334000" cy="152400"/>
          </a:xfrm>
          <a:prstGeom prst="ellipse">
            <a:avLst/>
          </a:prstGeom>
          <a:solidFill>
            <a:srgbClr val="2CCCEC">
              <a:alpha val="79999"/>
            </a:srgbClr>
          </a:solidFill>
          <a:ln>
            <a:noFill/>
          </a:ln>
          <a:effectLst/>
          <a:extLst>
            <a:ext uri="{91240B29-F687-4F45-9708-019B960494DF}">
              <a14:hiddenLine xmlns:a14="http://schemas.microsoft.com/office/drawing/2010/main" w="38100">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37916" name="Text Box 36"/>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507A385F-09CA-424C-867C-26B48D562BE8}" type="slidenum">
              <a:rPr lang="en-US" altLang="en-US" sz="1400">
                <a:solidFill>
                  <a:schemeClr val="tx1"/>
                </a:solidFill>
                <a:latin typeface="Times New Roman" pitchFamily="18" charset="0"/>
              </a:rPr>
              <a:pPr/>
              <a:t>3</a:t>
            </a:fld>
            <a:endParaRPr lang="en-US" altLang="en-US" sz="1400">
              <a:solidFill>
                <a:schemeClr val="tx1"/>
              </a:solidFill>
              <a:latin typeface="Times New Roman" pitchFamily="18" charset="0"/>
            </a:endParaRPr>
          </a:p>
        </p:txBody>
      </p:sp>
      <p:sp>
        <p:nvSpPr>
          <p:cNvPr id="14342" name="Oval 6"/>
          <p:cNvSpPr>
            <a:spLocks noChangeArrowheads="1"/>
          </p:cNvSpPr>
          <p:nvPr/>
        </p:nvSpPr>
        <p:spPr bwMode="auto">
          <a:xfrm>
            <a:off x="1800225" y="2919413"/>
            <a:ext cx="1674813" cy="461962"/>
          </a:xfrm>
          <a:prstGeom prst="ellipse">
            <a:avLst/>
          </a:prstGeom>
          <a:solidFill>
            <a:schemeClr val="accent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1268" name="Rectangle 4"/>
          <p:cNvSpPr>
            <a:spLocks noGrp="1" noChangeArrowheads="1"/>
          </p:cNvSpPr>
          <p:nvPr>
            <p:ph type="title"/>
          </p:nvPr>
        </p:nvSpPr>
        <p:spPr>
          <a:xfrm>
            <a:off x="193675" y="-228600"/>
            <a:ext cx="8802688" cy="1219200"/>
          </a:xfrm>
        </p:spPr>
        <p:txBody>
          <a:bodyPr/>
          <a:lstStyle/>
          <a:p>
            <a:r>
              <a:rPr lang="en-US" altLang="en-US" smtClean="0"/>
              <a:t>PROVIDENCE</a:t>
            </a:r>
          </a:p>
        </p:txBody>
      </p:sp>
      <p:sp>
        <p:nvSpPr>
          <p:cNvPr id="14341" name="Rectangle 5"/>
          <p:cNvSpPr>
            <a:spLocks noGrp="1" noChangeArrowheads="1"/>
          </p:cNvSpPr>
          <p:nvPr>
            <p:ph type="body" idx="1"/>
          </p:nvPr>
        </p:nvSpPr>
        <p:spPr>
          <a:xfrm>
            <a:off x="254000" y="914400"/>
            <a:ext cx="8813800" cy="5867400"/>
          </a:xfrm>
        </p:spPr>
        <p:txBody>
          <a:bodyPr/>
          <a:lstStyle/>
          <a:p>
            <a:pPr>
              <a:lnSpc>
                <a:spcPct val="90000"/>
              </a:lnSpc>
            </a:pPr>
            <a:r>
              <a:rPr lang="en-US" altLang="en-US" smtClean="0"/>
              <a:t>DOESN’T REQUIRE A MIRACULOUS INTERVENTION BY GOD</a:t>
            </a:r>
          </a:p>
          <a:p>
            <a:pPr>
              <a:lnSpc>
                <a:spcPct val="90000"/>
              </a:lnSpc>
            </a:pPr>
            <a:r>
              <a:rPr lang="en-US" altLang="en-US" smtClean="0"/>
              <a:t>CAN BE DIFFICULT TO ASCERTAIN</a:t>
            </a:r>
          </a:p>
          <a:p>
            <a:pPr lvl="1">
              <a:lnSpc>
                <a:spcPct val="90000"/>
              </a:lnSpc>
            </a:pPr>
            <a:r>
              <a:rPr lang="en-US" altLang="en-US" smtClean="0"/>
              <a:t>RE: ONESIMUS’ CONVERSION</a:t>
            </a:r>
          </a:p>
          <a:p>
            <a:pPr lvl="1">
              <a:lnSpc>
                <a:spcPct val="90000"/>
              </a:lnSpc>
            </a:pPr>
            <a:r>
              <a:rPr lang="en-US" altLang="en-US" smtClean="0"/>
              <a:t>“For perhaps he departed for a while for this purpose, that you might receive him forever, no longer as a slave but more than a slave—a beloved brother, especially to me but how much more to you, both in the flesh and in the Lord” (PHILEMON vv. 15, 16)</a:t>
            </a:r>
          </a:p>
          <a:p>
            <a:pPr>
              <a:lnSpc>
                <a:spcPct val="90000"/>
              </a:lnSpc>
            </a:pPr>
            <a:r>
              <a:rPr lang="en-US" altLang="en-US" smtClean="0"/>
              <a:t>EASIER TO DISCOVER WHEN LIFE IS READ BACKWARDS</a:t>
            </a:r>
          </a:p>
        </p:txBody>
      </p:sp>
      <p:sp>
        <p:nvSpPr>
          <p:cNvPr id="14343" name="Line 7"/>
          <p:cNvSpPr>
            <a:spLocks noChangeShapeType="1"/>
          </p:cNvSpPr>
          <p:nvPr/>
        </p:nvSpPr>
        <p:spPr bwMode="auto">
          <a:xfrm>
            <a:off x="1066800" y="3657600"/>
            <a:ext cx="2209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4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41">
                                            <p:txEl>
                                              <p:pRg st="2" end="2"/>
                                            </p:txEl>
                                          </p:spTgt>
                                        </p:tgtEl>
                                        <p:attrNameLst>
                                          <p:attrName>style.visibility</p:attrName>
                                        </p:attrNameLst>
                                      </p:cBhvr>
                                      <p:to>
                                        <p:strVal val="visible"/>
                                      </p:to>
                                    </p:set>
                                  </p:childTnLst>
                                </p:cTn>
                              </p:par>
                            </p:childTnLst>
                          </p:cTn>
                        </p:par>
                        <p:par>
                          <p:cTn id="15" fill="hold" nodeType="withGroup">
                            <p:stCondLst>
                              <p:cond delay="0"/>
                            </p:stCondLst>
                            <p:childTnLst>
                              <p:par>
                                <p:cTn id="16" presetID="10" presetClass="entr" presetSubtype="0" fill="hold" grpId="0" nodeType="afterEffect">
                                  <p:stCondLst>
                                    <p:cond delay="0"/>
                                  </p:stCondLst>
                                  <p:childTnLst>
                                    <p:set>
                                      <p:cBhvr>
                                        <p:cTn id="17" dur="1" fill="hold">
                                          <p:stCondLst>
                                            <p:cond delay="0"/>
                                          </p:stCondLst>
                                        </p:cTn>
                                        <p:tgtEl>
                                          <p:spTgt spid="14341">
                                            <p:txEl>
                                              <p:pRg st="3" end="3"/>
                                            </p:txEl>
                                          </p:spTgt>
                                        </p:tgtEl>
                                        <p:attrNameLst>
                                          <p:attrName>style.visibility</p:attrName>
                                        </p:attrNameLst>
                                      </p:cBhvr>
                                      <p:to>
                                        <p:strVal val="visible"/>
                                      </p:to>
                                    </p:set>
                                    <p:animEffect transition="in" filter="fade">
                                      <p:cBhvr>
                                        <p:cTn id="18" dur="1250"/>
                                        <p:tgtEl>
                                          <p:spTgt spid="14341">
                                            <p:txEl>
                                              <p:pRg st="3" end="3"/>
                                            </p:txEl>
                                          </p:spTgt>
                                        </p:tgtEl>
                                      </p:cBhvr>
                                    </p:animEffect>
                                  </p:childTnLst>
                                </p:cTn>
                              </p:par>
                            </p:childTnLst>
                          </p:cTn>
                        </p:par>
                        <p:par>
                          <p:cTn id="19" fill="hold" nodeType="withGroup">
                            <p:stCondLst>
                              <p:cond delay="1250"/>
                            </p:stCondLst>
                            <p:childTnLst>
                              <p:par>
                                <p:cTn id="20" presetID="20" presetClass="entr" presetSubtype="0" fill="hold" grpId="0" nodeType="afterEffect">
                                  <p:stCondLst>
                                    <p:cond delay="0"/>
                                  </p:stCondLst>
                                  <p:childTnLst>
                                    <p:set>
                                      <p:cBhvr>
                                        <p:cTn id="21" dur="1" fill="hold">
                                          <p:stCondLst>
                                            <p:cond delay="0"/>
                                          </p:stCondLst>
                                        </p:cTn>
                                        <p:tgtEl>
                                          <p:spTgt spid="14342"/>
                                        </p:tgtEl>
                                        <p:attrNameLst>
                                          <p:attrName>style.visibility</p:attrName>
                                        </p:attrNameLst>
                                      </p:cBhvr>
                                      <p:to>
                                        <p:strVal val="visible"/>
                                      </p:to>
                                    </p:set>
                                    <p:animEffect transition="in" filter="wedge">
                                      <p:cBhvr>
                                        <p:cTn id="22" dur="2000"/>
                                        <p:tgtEl>
                                          <p:spTgt spid="14342"/>
                                        </p:tgtEl>
                                      </p:cBhvr>
                                    </p:animEffect>
                                  </p:childTnLst>
                                </p:cTn>
                              </p:par>
                            </p:childTnLst>
                          </p:cTn>
                        </p:par>
                        <p:par>
                          <p:cTn id="23" fill="hold" nodeType="afterGroup">
                            <p:stCondLst>
                              <p:cond delay="3250"/>
                            </p:stCondLst>
                            <p:childTnLst>
                              <p:par>
                                <p:cTn id="24" presetID="22" presetClass="entr" presetSubtype="8" fill="hold" grpId="0" nodeType="afterEffect">
                                  <p:stCondLst>
                                    <p:cond delay="0"/>
                                  </p:stCondLst>
                                  <p:childTnLst>
                                    <p:set>
                                      <p:cBhvr>
                                        <p:cTn id="25" dur="1" fill="hold">
                                          <p:stCondLst>
                                            <p:cond delay="0"/>
                                          </p:stCondLst>
                                        </p:cTn>
                                        <p:tgtEl>
                                          <p:spTgt spid="14343"/>
                                        </p:tgtEl>
                                        <p:attrNameLst>
                                          <p:attrName>style.visibility</p:attrName>
                                        </p:attrNameLst>
                                      </p:cBhvr>
                                      <p:to>
                                        <p:strVal val="visible"/>
                                      </p:to>
                                    </p:set>
                                    <p:animEffect transition="in" filter="wipe(left)">
                                      <p:cBhvr>
                                        <p:cTn id="26" dur="500"/>
                                        <p:tgtEl>
                                          <p:spTgt spid="1434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34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uiExpand="1" animBg="1"/>
      <p:bldP spid="14341" grpId="0" uiExpand="1" build="p"/>
      <p:bldP spid="14343" grpId="0" uiExpand="1"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8914" name="Line 2"/>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8915" name="WordArt 3"/>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38916" name="Text Box 4"/>
          <p:cNvSpPr txBox="1">
            <a:spLocks noChangeArrowheads="1"/>
          </p:cNvSpPr>
          <p:nvPr/>
        </p:nvSpPr>
        <p:spPr bwMode="auto">
          <a:xfrm rot="5400000">
            <a:off x="7282656" y="4996657"/>
            <a:ext cx="320357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ISRAEL IN EGYPT</a:t>
            </a:r>
          </a:p>
        </p:txBody>
      </p:sp>
      <p:sp>
        <p:nvSpPr>
          <p:cNvPr id="38917" name="Text Box 5"/>
          <p:cNvSpPr txBox="1">
            <a:spLocks noChangeArrowheads="1"/>
          </p:cNvSpPr>
          <p:nvPr/>
        </p:nvSpPr>
        <p:spPr bwMode="auto">
          <a:xfrm>
            <a:off x="228600" y="1371600"/>
            <a:ext cx="6934200" cy="946150"/>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JOSEPH WAS FRAMED BY POTIPHAR’S WIFE</a:t>
            </a:r>
          </a:p>
        </p:txBody>
      </p:sp>
      <p:sp>
        <p:nvSpPr>
          <p:cNvPr id="38918" name="Text Box 6"/>
          <p:cNvSpPr txBox="1">
            <a:spLocks noChangeArrowheads="1"/>
          </p:cNvSpPr>
          <p:nvPr/>
        </p:nvSpPr>
        <p:spPr bwMode="auto">
          <a:xfrm rot="5400000">
            <a:off x="6965950" y="4786313"/>
            <a:ext cx="2770188"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EGYPT—FOOD</a:t>
            </a:r>
          </a:p>
        </p:txBody>
      </p:sp>
      <p:sp>
        <p:nvSpPr>
          <p:cNvPr id="38919" name="Line 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8920" name="Line 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8921" name="Text Box 9"/>
          <p:cNvSpPr txBox="1">
            <a:spLocks noChangeArrowheads="1"/>
          </p:cNvSpPr>
          <p:nvPr/>
        </p:nvSpPr>
        <p:spPr bwMode="auto">
          <a:xfrm rot="5400000">
            <a:off x="6362700" y="4854576"/>
            <a:ext cx="2909887"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JOSEPH RULER</a:t>
            </a:r>
          </a:p>
        </p:txBody>
      </p:sp>
      <p:sp>
        <p:nvSpPr>
          <p:cNvPr id="38922" name="Line 10"/>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8923" name="Text Box 11"/>
          <p:cNvSpPr txBox="1">
            <a:spLocks noChangeArrowheads="1"/>
          </p:cNvSpPr>
          <p:nvPr/>
        </p:nvSpPr>
        <p:spPr bwMode="auto">
          <a:xfrm rot="5400000">
            <a:off x="5849937" y="4835526"/>
            <a:ext cx="2868613"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JOSEPH INTER.</a:t>
            </a:r>
          </a:p>
        </p:txBody>
      </p:sp>
      <p:sp>
        <p:nvSpPr>
          <p:cNvPr id="38924" name="Line 12"/>
          <p:cNvSpPr>
            <a:spLocks noChangeShapeType="1"/>
          </p:cNvSpPr>
          <p:nvPr/>
        </p:nvSpPr>
        <p:spPr bwMode="auto">
          <a:xfrm>
            <a:off x="7239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8925" name="Text Box 13"/>
          <p:cNvSpPr txBox="1">
            <a:spLocks noChangeArrowheads="1"/>
          </p:cNvSpPr>
          <p:nvPr/>
        </p:nvSpPr>
        <p:spPr bwMode="auto">
          <a:xfrm rot="5400000">
            <a:off x="5335588" y="4818063"/>
            <a:ext cx="2830512"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BUTLER SUGG.</a:t>
            </a:r>
          </a:p>
        </p:txBody>
      </p:sp>
      <p:sp>
        <p:nvSpPr>
          <p:cNvPr id="38926" name="Line 14"/>
          <p:cNvSpPr>
            <a:spLocks noChangeShapeType="1"/>
          </p:cNvSpPr>
          <p:nvPr/>
        </p:nvSpPr>
        <p:spPr bwMode="auto">
          <a:xfrm>
            <a:off x="67056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8927" name="Text Box 15"/>
          <p:cNvSpPr txBox="1">
            <a:spLocks noChangeArrowheads="1"/>
          </p:cNvSpPr>
          <p:nvPr/>
        </p:nvSpPr>
        <p:spPr bwMode="auto">
          <a:xfrm rot="5400000">
            <a:off x="4574381" y="5047457"/>
            <a:ext cx="3286125"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BUTLER’S DREAM</a:t>
            </a:r>
          </a:p>
        </p:txBody>
      </p:sp>
      <p:sp>
        <p:nvSpPr>
          <p:cNvPr id="38928" name="Line 16"/>
          <p:cNvSpPr>
            <a:spLocks noChangeShapeType="1"/>
          </p:cNvSpPr>
          <p:nvPr/>
        </p:nvSpPr>
        <p:spPr bwMode="auto">
          <a:xfrm>
            <a:off x="6172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8929" name="Text Box 17"/>
          <p:cNvSpPr txBox="1">
            <a:spLocks noChangeArrowheads="1"/>
          </p:cNvSpPr>
          <p:nvPr/>
        </p:nvSpPr>
        <p:spPr bwMode="auto">
          <a:xfrm rot="5400000">
            <a:off x="4760119" y="4404519"/>
            <a:ext cx="2000250"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IN PRISON</a:t>
            </a:r>
          </a:p>
        </p:txBody>
      </p:sp>
      <p:sp>
        <p:nvSpPr>
          <p:cNvPr id="38930" name="Line 18"/>
          <p:cNvSpPr>
            <a:spLocks noChangeShapeType="1"/>
          </p:cNvSpPr>
          <p:nvPr/>
        </p:nvSpPr>
        <p:spPr bwMode="auto">
          <a:xfrm>
            <a:off x="5715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8931" name="Text Box 19"/>
          <p:cNvSpPr txBox="1">
            <a:spLocks noChangeArrowheads="1"/>
          </p:cNvSpPr>
          <p:nvPr/>
        </p:nvSpPr>
        <p:spPr bwMode="auto">
          <a:xfrm rot="5400000">
            <a:off x="3931443" y="4348957"/>
            <a:ext cx="2316163" cy="946150"/>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POTIPHAR’S</a:t>
            </a:r>
          </a:p>
          <a:p>
            <a:r>
              <a:rPr lang="en-US" altLang="en-US"/>
              <a:t>CHOICE</a:t>
            </a:r>
          </a:p>
        </p:txBody>
      </p:sp>
      <p:sp>
        <p:nvSpPr>
          <p:cNvPr id="38932" name="Line 20"/>
          <p:cNvSpPr>
            <a:spLocks noChangeShapeType="1"/>
          </p:cNvSpPr>
          <p:nvPr/>
        </p:nvSpPr>
        <p:spPr bwMode="auto">
          <a:xfrm>
            <a:off x="5105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38933" name="Picture 23"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34" name="Picture 24"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35" name="Picture 25"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6325"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36" name="Picture 26"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37" name="Oval 27"/>
          <p:cNvSpPr>
            <a:spLocks noChangeArrowheads="1"/>
          </p:cNvSpPr>
          <p:nvPr/>
        </p:nvSpPr>
        <p:spPr bwMode="auto">
          <a:xfrm>
            <a:off x="3810000" y="3276600"/>
            <a:ext cx="5334000" cy="152400"/>
          </a:xfrm>
          <a:prstGeom prst="ellipse">
            <a:avLst/>
          </a:prstGeom>
          <a:solidFill>
            <a:srgbClr val="2CCCEC">
              <a:alpha val="79999"/>
            </a:srgbClr>
          </a:solidFill>
          <a:ln>
            <a:noFill/>
          </a:ln>
          <a:effectLst/>
          <a:extLst>
            <a:ext uri="{91240B29-F687-4F45-9708-019B960494DF}">
              <a14:hiddenLine xmlns:a14="http://schemas.microsoft.com/office/drawing/2010/main" w="38100">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38938" name="Text Box 28"/>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Tree>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9938" name="Line 2"/>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39" name="WordArt 3"/>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39940" name="Text Box 4"/>
          <p:cNvSpPr txBox="1">
            <a:spLocks noChangeArrowheads="1"/>
          </p:cNvSpPr>
          <p:nvPr/>
        </p:nvSpPr>
        <p:spPr bwMode="auto">
          <a:xfrm rot="5400000">
            <a:off x="7282656" y="4996657"/>
            <a:ext cx="320357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ISRAEL IN EGYPT</a:t>
            </a:r>
          </a:p>
        </p:txBody>
      </p:sp>
      <p:sp>
        <p:nvSpPr>
          <p:cNvPr id="39941" name="Text Box 5"/>
          <p:cNvSpPr txBox="1">
            <a:spLocks noChangeArrowheads="1"/>
          </p:cNvSpPr>
          <p:nvPr/>
        </p:nvSpPr>
        <p:spPr bwMode="auto">
          <a:xfrm>
            <a:off x="381000" y="1371600"/>
            <a:ext cx="6934200" cy="1800225"/>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POTIPHAR’S WIFE TRIED TO SEDUCE HIM TO ADULTERY AND JOSEPH FLED FROM HER</a:t>
            </a:r>
          </a:p>
        </p:txBody>
      </p:sp>
      <p:sp>
        <p:nvSpPr>
          <p:cNvPr id="39942" name="Text Box 6"/>
          <p:cNvSpPr txBox="1">
            <a:spLocks noChangeArrowheads="1"/>
          </p:cNvSpPr>
          <p:nvPr/>
        </p:nvSpPr>
        <p:spPr bwMode="auto">
          <a:xfrm rot="5400000">
            <a:off x="6965950" y="4786313"/>
            <a:ext cx="2770188"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EGYPT—FOOD</a:t>
            </a:r>
          </a:p>
        </p:txBody>
      </p:sp>
      <p:sp>
        <p:nvSpPr>
          <p:cNvPr id="39943" name="Line 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44" name="Line 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45" name="Text Box 9"/>
          <p:cNvSpPr txBox="1">
            <a:spLocks noChangeArrowheads="1"/>
          </p:cNvSpPr>
          <p:nvPr/>
        </p:nvSpPr>
        <p:spPr bwMode="auto">
          <a:xfrm rot="5400000">
            <a:off x="6362700" y="4854576"/>
            <a:ext cx="2909887"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JOSEPH RULER</a:t>
            </a:r>
          </a:p>
        </p:txBody>
      </p:sp>
      <p:sp>
        <p:nvSpPr>
          <p:cNvPr id="39946" name="Line 10"/>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47" name="Text Box 11"/>
          <p:cNvSpPr txBox="1">
            <a:spLocks noChangeArrowheads="1"/>
          </p:cNvSpPr>
          <p:nvPr/>
        </p:nvSpPr>
        <p:spPr bwMode="auto">
          <a:xfrm rot="5400000">
            <a:off x="5849937" y="4835526"/>
            <a:ext cx="2868613"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JOSEPH INTER.</a:t>
            </a:r>
          </a:p>
        </p:txBody>
      </p:sp>
      <p:sp>
        <p:nvSpPr>
          <p:cNvPr id="39948" name="Line 12"/>
          <p:cNvSpPr>
            <a:spLocks noChangeShapeType="1"/>
          </p:cNvSpPr>
          <p:nvPr/>
        </p:nvSpPr>
        <p:spPr bwMode="auto">
          <a:xfrm>
            <a:off x="7239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49" name="Text Box 13"/>
          <p:cNvSpPr txBox="1">
            <a:spLocks noChangeArrowheads="1"/>
          </p:cNvSpPr>
          <p:nvPr/>
        </p:nvSpPr>
        <p:spPr bwMode="auto">
          <a:xfrm rot="5400000">
            <a:off x="5335588" y="4818063"/>
            <a:ext cx="2830512"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BUTLER SUGG.</a:t>
            </a:r>
          </a:p>
        </p:txBody>
      </p:sp>
      <p:sp>
        <p:nvSpPr>
          <p:cNvPr id="39950" name="Line 14"/>
          <p:cNvSpPr>
            <a:spLocks noChangeShapeType="1"/>
          </p:cNvSpPr>
          <p:nvPr/>
        </p:nvSpPr>
        <p:spPr bwMode="auto">
          <a:xfrm>
            <a:off x="67056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51" name="Text Box 15"/>
          <p:cNvSpPr txBox="1">
            <a:spLocks noChangeArrowheads="1"/>
          </p:cNvSpPr>
          <p:nvPr/>
        </p:nvSpPr>
        <p:spPr bwMode="auto">
          <a:xfrm rot="5400000">
            <a:off x="4574381" y="5047457"/>
            <a:ext cx="3286125"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BUTLER’S DREAM</a:t>
            </a:r>
          </a:p>
        </p:txBody>
      </p:sp>
      <p:sp>
        <p:nvSpPr>
          <p:cNvPr id="39952" name="Line 16"/>
          <p:cNvSpPr>
            <a:spLocks noChangeShapeType="1"/>
          </p:cNvSpPr>
          <p:nvPr/>
        </p:nvSpPr>
        <p:spPr bwMode="auto">
          <a:xfrm>
            <a:off x="6172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53" name="Text Box 17"/>
          <p:cNvSpPr txBox="1">
            <a:spLocks noChangeArrowheads="1"/>
          </p:cNvSpPr>
          <p:nvPr/>
        </p:nvSpPr>
        <p:spPr bwMode="auto">
          <a:xfrm rot="5400000">
            <a:off x="4760119" y="4404519"/>
            <a:ext cx="2000250"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IN PRISON</a:t>
            </a:r>
          </a:p>
        </p:txBody>
      </p:sp>
      <p:sp>
        <p:nvSpPr>
          <p:cNvPr id="39954" name="Line 18"/>
          <p:cNvSpPr>
            <a:spLocks noChangeShapeType="1"/>
          </p:cNvSpPr>
          <p:nvPr/>
        </p:nvSpPr>
        <p:spPr bwMode="auto">
          <a:xfrm>
            <a:off x="5715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55" name="Text Box 19"/>
          <p:cNvSpPr txBox="1">
            <a:spLocks noChangeArrowheads="1"/>
          </p:cNvSpPr>
          <p:nvPr/>
        </p:nvSpPr>
        <p:spPr bwMode="auto">
          <a:xfrm rot="5400000">
            <a:off x="3886993" y="4348957"/>
            <a:ext cx="2316163" cy="946150"/>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POTIPHAR’S</a:t>
            </a:r>
          </a:p>
          <a:p>
            <a:r>
              <a:rPr lang="en-US" altLang="en-US">
                <a:solidFill>
                  <a:schemeClr val="folHlink"/>
                </a:solidFill>
              </a:rPr>
              <a:t>CHOICE</a:t>
            </a:r>
          </a:p>
        </p:txBody>
      </p:sp>
      <p:sp>
        <p:nvSpPr>
          <p:cNvPr id="39956" name="Line 20"/>
          <p:cNvSpPr>
            <a:spLocks noChangeShapeType="1"/>
          </p:cNvSpPr>
          <p:nvPr/>
        </p:nvSpPr>
        <p:spPr bwMode="auto">
          <a:xfrm>
            <a:off x="5105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9957" name="Text Box 21"/>
          <p:cNvSpPr txBox="1">
            <a:spLocks noChangeArrowheads="1"/>
          </p:cNvSpPr>
          <p:nvPr/>
        </p:nvSpPr>
        <p:spPr bwMode="auto">
          <a:xfrm rot="5400000">
            <a:off x="3469481" y="4241007"/>
            <a:ext cx="1685925" cy="519112"/>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FRAMED</a:t>
            </a:r>
          </a:p>
        </p:txBody>
      </p:sp>
      <p:sp>
        <p:nvSpPr>
          <p:cNvPr id="39958" name="Line 22"/>
          <p:cNvSpPr>
            <a:spLocks noChangeShapeType="1"/>
          </p:cNvSpPr>
          <p:nvPr/>
        </p:nvSpPr>
        <p:spPr bwMode="auto">
          <a:xfrm>
            <a:off x="4343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39959" name="Picture 23"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60" name="Picture 24"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61" name="Picture 25"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6325"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62" name="Picture 26"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63" name="Oval 27"/>
          <p:cNvSpPr>
            <a:spLocks noChangeArrowheads="1"/>
          </p:cNvSpPr>
          <p:nvPr/>
        </p:nvSpPr>
        <p:spPr bwMode="auto">
          <a:xfrm>
            <a:off x="3810000" y="3276600"/>
            <a:ext cx="5334000" cy="152400"/>
          </a:xfrm>
          <a:prstGeom prst="ellipse">
            <a:avLst/>
          </a:prstGeom>
          <a:solidFill>
            <a:srgbClr val="2CCCEC">
              <a:alpha val="79999"/>
            </a:srgbClr>
          </a:solidFill>
          <a:ln>
            <a:noFill/>
          </a:ln>
          <a:effectLst/>
          <a:extLst>
            <a:ext uri="{91240B29-F687-4F45-9708-019B960494DF}">
              <a14:hiddenLine xmlns:a14="http://schemas.microsoft.com/office/drawing/2010/main" w="38100">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39964" name="Text Box 28"/>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Tree>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0962" name="Line 2"/>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963" name="WordArt 3"/>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40964" name="Text Box 4"/>
          <p:cNvSpPr txBox="1">
            <a:spLocks noChangeArrowheads="1"/>
          </p:cNvSpPr>
          <p:nvPr/>
        </p:nvSpPr>
        <p:spPr bwMode="auto">
          <a:xfrm rot="5400000">
            <a:off x="7282656" y="4996657"/>
            <a:ext cx="320357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ISRAEL IN EGYPT</a:t>
            </a:r>
          </a:p>
        </p:txBody>
      </p:sp>
      <p:sp>
        <p:nvSpPr>
          <p:cNvPr id="40965" name="Text Box 5"/>
          <p:cNvSpPr txBox="1">
            <a:spLocks noChangeArrowheads="1"/>
          </p:cNvSpPr>
          <p:nvPr/>
        </p:nvSpPr>
        <p:spPr bwMode="auto">
          <a:xfrm>
            <a:off x="228600" y="1371600"/>
            <a:ext cx="6934200" cy="1373188"/>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JOSEPH WAS GOOD LOOKING AND WAS OVER HER HUSBAND’S HOUSE</a:t>
            </a:r>
          </a:p>
        </p:txBody>
      </p:sp>
      <p:sp>
        <p:nvSpPr>
          <p:cNvPr id="40966" name="Text Box 6"/>
          <p:cNvSpPr txBox="1">
            <a:spLocks noChangeArrowheads="1"/>
          </p:cNvSpPr>
          <p:nvPr/>
        </p:nvSpPr>
        <p:spPr bwMode="auto">
          <a:xfrm rot="5400000">
            <a:off x="6965950" y="4786313"/>
            <a:ext cx="2770188"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EGYPT—FOOD</a:t>
            </a:r>
          </a:p>
        </p:txBody>
      </p:sp>
      <p:sp>
        <p:nvSpPr>
          <p:cNvPr id="40967" name="Line 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968" name="Line 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969" name="Text Box 9"/>
          <p:cNvSpPr txBox="1">
            <a:spLocks noChangeArrowheads="1"/>
          </p:cNvSpPr>
          <p:nvPr/>
        </p:nvSpPr>
        <p:spPr bwMode="auto">
          <a:xfrm rot="5400000">
            <a:off x="6362700" y="4854576"/>
            <a:ext cx="2909887"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JOSEPH RULER</a:t>
            </a:r>
          </a:p>
        </p:txBody>
      </p:sp>
      <p:sp>
        <p:nvSpPr>
          <p:cNvPr id="40970" name="Line 10"/>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971" name="Text Box 11"/>
          <p:cNvSpPr txBox="1">
            <a:spLocks noChangeArrowheads="1"/>
          </p:cNvSpPr>
          <p:nvPr/>
        </p:nvSpPr>
        <p:spPr bwMode="auto">
          <a:xfrm rot="5400000">
            <a:off x="5849937" y="4835526"/>
            <a:ext cx="2868613"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JOSEPH INTER.</a:t>
            </a:r>
          </a:p>
        </p:txBody>
      </p:sp>
      <p:sp>
        <p:nvSpPr>
          <p:cNvPr id="40972" name="Line 12"/>
          <p:cNvSpPr>
            <a:spLocks noChangeShapeType="1"/>
          </p:cNvSpPr>
          <p:nvPr/>
        </p:nvSpPr>
        <p:spPr bwMode="auto">
          <a:xfrm>
            <a:off x="7239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973" name="Text Box 13"/>
          <p:cNvSpPr txBox="1">
            <a:spLocks noChangeArrowheads="1"/>
          </p:cNvSpPr>
          <p:nvPr/>
        </p:nvSpPr>
        <p:spPr bwMode="auto">
          <a:xfrm rot="5400000">
            <a:off x="5335588" y="4818063"/>
            <a:ext cx="2830512"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BUTLER SUGG.</a:t>
            </a:r>
          </a:p>
        </p:txBody>
      </p:sp>
      <p:sp>
        <p:nvSpPr>
          <p:cNvPr id="40974" name="Line 14"/>
          <p:cNvSpPr>
            <a:spLocks noChangeShapeType="1"/>
          </p:cNvSpPr>
          <p:nvPr/>
        </p:nvSpPr>
        <p:spPr bwMode="auto">
          <a:xfrm>
            <a:off x="67056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975" name="Text Box 15"/>
          <p:cNvSpPr txBox="1">
            <a:spLocks noChangeArrowheads="1"/>
          </p:cNvSpPr>
          <p:nvPr/>
        </p:nvSpPr>
        <p:spPr bwMode="auto">
          <a:xfrm rot="5400000">
            <a:off x="4574381" y="5047457"/>
            <a:ext cx="3286125"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BUTLER’S DREAM</a:t>
            </a:r>
          </a:p>
        </p:txBody>
      </p:sp>
      <p:sp>
        <p:nvSpPr>
          <p:cNvPr id="40976" name="Line 16"/>
          <p:cNvSpPr>
            <a:spLocks noChangeShapeType="1"/>
          </p:cNvSpPr>
          <p:nvPr/>
        </p:nvSpPr>
        <p:spPr bwMode="auto">
          <a:xfrm>
            <a:off x="6172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977" name="Text Box 17"/>
          <p:cNvSpPr txBox="1">
            <a:spLocks noChangeArrowheads="1"/>
          </p:cNvSpPr>
          <p:nvPr/>
        </p:nvSpPr>
        <p:spPr bwMode="auto">
          <a:xfrm rot="5400000">
            <a:off x="4760119" y="4404519"/>
            <a:ext cx="2000250"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IN PRISON</a:t>
            </a:r>
          </a:p>
        </p:txBody>
      </p:sp>
      <p:sp>
        <p:nvSpPr>
          <p:cNvPr id="40978" name="Line 18"/>
          <p:cNvSpPr>
            <a:spLocks noChangeShapeType="1"/>
          </p:cNvSpPr>
          <p:nvPr/>
        </p:nvSpPr>
        <p:spPr bwMode="auto">
          <a:xfrm>
            <a:off x="5715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979" name="Text Box 19"/>
          <p:cNvSpPr txBox="1">
            <a:spLocks noChangeArrowheads="1"/>
          </p:cNvSpPr>
          <p:nvPr/>
        </p:nvSpPr>
        <p:spPr bwMode="auto">
          <a:xfrm rot="5400000">
            <a:off x="3886993" y="4348957"/>
            <a:ext cx="2316163" cy="946150"/>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POTIPHAR’S</a:t>
            </a:r>
          </a:p>
          <a:p>
            <a:r>
              <a:rPr lang="en-US" altLang="en-US">
                <a:solidFill>
                  <a:schemeClr val="folHlink"/>
                </a:solidFill>
              </a:rPr>
              <a:t>CHOICE</a:t>
            </a:r>
          </a:p>
        </p:txBody>
      </p:sp>
      <p:sp>
        <p:nvSpPr>
          <p:cNvPr id="40980" name="Line 20"/>
          <p:cNvSpPr>
            <a:spLocks noChangeShapeType="1"/>
          </p:cNvSpPr>
          <p:nvPr/>
        </p:nvSpPr>
        <p:spPr bwMode="auto">
          <a:xfrm>
            <a:off x="5105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981" name="Text Box 21"/>
          <p:cNvSpPr txBox="1">
            <a:spLocks noChangeArrowheads="1"/>
          </p:cNvSpPr>
          <p:nvPr/>
        </p:nvSpPr>
        <p:spPr bwMode="auto">
          <a:xfrm rot="5400000">
            <a:off x="3469481" y="4241007"/>
            <a:ext cx="168592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FRAMED</a:t>
            </a:r>
          </a:p>
        </p:txBody>
      </p:sp>
      <p:sp>
        <p:nvSpPr>
          <p:cNvPr id="40982" name="Line 22"/>
          <p:cNvSpPr>
            <a:spLocks noChangeShapeType="1"/>
          </p:cNvSpPr>
          <p:nvPr/>
        </p:nvSpPr>
        <p:spPr bwMode="auto">
          <a:xfrm>
            <a:off x="4343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0983" name="Text Box 23"/>
          <p:cNvSpPr txBox="1">
            <a:spLocks noChangeArrowheads="1"/>
          </p:cNvSpPr>
          <p:nvPr/>
        </p:nvSpPr>
        <p:spPr bwMode="auto">
          <a:xfrm rot="5400000">
            <a:off x="2473325" y="4352925"/>
            <a:ext cx="2336800" cy="946150"/>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ATTEMPTED</a:t>
            </a:r>
          </a:p>
          <a:p>
            <a:r>
              <a:rPr lang="en-US" altLang="en-US"/>
              <a:t>SEDUCTION</a:t>
            </a:r>
          </a:p>
        </p:txBody>
      </p:sp>
      <p:sp>
        <p:nvSpPr>
          <p:cNvPr id="40984" name="Line 24"/>
          <p:cNvSpPr>
            <a:spLocks noChangeShapeType="1"/>
          </p:cNvSpPr>
          <p:nvPr/>
        </p:nvSpPr>
        <p:spPr bwMode="auto">
          <a:xfrm>
            <a:off x="36576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40985" name="Picture 25"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86" name="Picture 26"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87" name="Picture 27"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6325"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88" name="Picture 28"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9" name="Oval 29"/>
          <p:cNvSpPr>
            <a:spLocks noChangeArrowheads="1"/>
          </p:cNvSpPr>
          <p:nvPr/>
        </p:nvSpPr>
        <p:spPr bwMode="auto">
          <a:xfrm>
            <a:off x="3810000" y="3276600"/>
            <a:ext cx="5334000" cy="152400"/>
          </a:xfrm>
          <a:prstGeom prst="ellipse">
            <a:avLst/>
          </a:prstGeom>
          <a:solidFill>
            <a:srgbClr val="2CCCEC">
              <a:alpha val="79999"/>
            </a:srgbClr>
          </a:solidFill>
          <a:ln>
            <a:noFill/>
          </a:ln>
          <a:effectLst/>
          <a:extLst>
            <a:ext uri="{91240B29-F687-4F45-9708-019B960494DF}">
              <a14:hiddenLine xmlns:a14="http://schemas.microsoft.com/office/drawing/2010/main" w="38100">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40990" name="Text Box 30"/>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Tree>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1986" name="Line 2"/>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1987" name="WordArt 3"/>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41988" name="Text Box 4"/>
          <p:cNvSpPr txBox="1">
            <a:spLocks noChangeArrowheads="1"/>
          </p:cNvSpPr>
          <p:nvPr/>
        </p:nvSpPr>
        <p:spPr bwMode="auto">
          <a:xfrm rot="5400000">
            <a:off x="7282656" y="4996657"/>
            <a:ext cx="320357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ISRAEL IN EGYPT</a:t>
            </a:r>
          </a:p>
        </p:txBody>
      </p:sp>
      <p:sp>
        <p:nvSpPr>
          <p:cNvPr id="41989" name="Text Box 5"/>
          <p:cNvSpPr txBox="1">
            <a:spLocks noChangeArrowheads="1"/>
          </p:cNvSpPr>
          <p:nvPr/>
        </p:nvSpPr>
        <p:spPr bwMode="auto">
          <a:xfrm>
            <a:off x="228600" y="914400"/>
            <a:ext cx="6934200" cy="1800225"/>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POTIPHAR HAD BOUGHT JOSEPH AS A SLAVE AND GOD BLESSED HIM THROUGH JOSEPH’S GOOD WORK</a:t>
            </a:r>
          </a:p>
        </p:txBody>
      </p:sp>
      <p:sp>
        <p:nvSpPr>
          <p:cNvPr id="41990" name="Text Box 6"/>
          <p:cNvSpPr txBox="1">
            <a:spLocks noChangeArrowheads="1"/>
          </p:cNvSpPr>
          <p:nvPr/>
        </p:nvSpPr>
        <p:spPr bwMode="auto">
          <a:xfrm rot="5400000">
            <a:off x="6965950" y="4786313"/>
            <a:ext cx="2770188"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EGYPT—FOOD</a:t>
            </a:r>
          </a:p>
        </p:txBody>
      </p:sp>
      <p:sp>
        <p:nvSpPr>
          <p:cNvPr id="41991" name="Line 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1992" name="Line 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1993" name="Text Box 9"/>
          <p:cNvSpPr txBox="1">
            <a:spLocks noChangeArrowheads="1"/>
          </p:cNvSpPr>
          <p:nvPr/>
        </p:nvSpPr>
        <p:spPr bwMode="auto">
          <a:xfrm rot="5400000">
            <a:off x="6362700" y="4854576"/>
            <a:ext cx="2909887"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JOSEPH RULER</a:t>
            </a:r>
          </a:p>
        </p:txBody>
      </p:sp>
      <p:sp>
        <p:nvSpPr>
          <p:cNvPr id="41994" name="Line 10"/>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1995" name="Text Box 11"/>
          <p:cNvSpPr txBox="1">
            <a:spLocks noChangeArrowheads="1"/>
          </p:cNvSpPr>
          <p:nvPr/>
        </p:nvSpPr>
        <p:spPr bwMode="auto">
          <a:xfrm rot="5400000">
            <a:off x="5849937" y="4835526"/>
            <a:ext cx="2868613"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JOSEPH INTER.</a:t>
            </a:r>
          </a:p>
        </p:txBody>
      </p:sp>
      <p:sp>
        <p:nvSpPr>
          <p:cNvPr id="41996" name="Line 12"/>
          <p:cNvSpPr>
            <a:spLocks noChangeShapeType="1"/>
          </p:cNvSpPr>
          <p:nvPr/>
        </p:nvSpPr>
        <p:spPr bwMode="auto">
          <a:xfrm>
            <a:off x="7239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1997" name="Text Box 13"/>
          <p:cNvSpPr txBox="1">
            <a:spLocks noChangeArrowheads="1"/>
          </p:cNvSpPr>
          <p:nvPr/>
        </p:nvSpPr>
        <p:spPr bwMode="auto">
          <a:xfrm rot="5400000">
            <a:off x="5335588" y="4818063"/>
            <a:ext cx="2830512"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BUTLER SUGG.</a:t>
            </a:r>
          </a:p>
        </p:txBody>
      </p:sp>
      <p:sp>
        <p:nvSpPr>
          <p:cNvPr id="41998" name="Line 14"/>
          <p:cNvSpPr>
            <a:spLocks noChangeShapeType="1"/>
          </p:cNvSpPr>
          <p:nvPr/>
        </p:nvSpPr>
        <p:spPr bwMode="auto">
          <a:xfrm>
            <a:off x="67056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1999" name="Text Box 15"/>
          <p:cNvSpPr txBox="1">
            <a:spLocks noChangeArrowheads="1"/>
          </p:cNvSpPr>
          <p:nvPr/>
        </p:nvSpPr>
        <p:spPr bwMode="auto">
          <a:xfrm rot="5400000">
            <a:off x="4574381" y="5047457"/>
            <a:ext cx="3286125"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BUTLER’S DREAM</a:t>
            </a:r>
          </a:p>
        </p:txBody>
      </p:sp>
      <p:sp>
        <p:nvSpPr>
          <p:cNvPr id="42000" name="Line 16"/>
          <p:cNvSpPr>
            <a:spLocks noChangeShapeType="1"/>
          </p:cNvSpPr>
          <p:nvPr/>
        </p:nvSpPr>
        <p:spPr bwMode="auto">
          <a:xfrm>
            <a:off x="6172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2001" name="Text Box 17"/>
          <p:cNvSpPr txBox="1">
            <a:spLocks noChangeArrowheads="1"/>
          </p:cNvSpPr>
          <p:nvPr/>
        </p:nvSpPr>
        <p:spPr bwMode="auto">
          <a:xfrm rot="5400000">
            <a:off x="4760119" y="4404519"/>
            <a:ext cx="2000250"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IN PRISON</a:t>
            </a:r>
          </a:p>
        </p:txBody>
      </p:sp>
      <p:sp>
        <p:nvSpPr>
          <p:cNvPr id="42002" name="Line 18"/>
          <p:cNvSpPr>
            <a:spLocks noChangeShapeType="1"/>
          </p:cNvSpPr>
          <p:nvPr/>
        </p:nvSpPr>
        <p:spPr bwMode="auto">
          <a:xfrm>
            <a:off x="5715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2003" name="Text Box 19"/>
          <p:cNvSpPr txBox="1">
            <a:spLocks noChangeArrowheads="1"/>
          </p:cNvSpPr>
          <p:nvPr/>
        </p:nvSpPr>
        <p:spPr bwMode="auto">
          <a:xfrm rot="5400000">
            <a:off x="3886993" y="4348957"/>
            <a:ext cx="2316163" cy="946150"/>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POTIPHAR’S</a:t>
            </a:r>
          </a:p>
          <a:p>
            <a:r>
              <a:rPr lang="en-US" altLang="en-US">
                <a:solidFill>
                  <a:schemeClr val="folHlink"/>
                </a:solidFill>
              </a:rPr>
              <a:t>CHOICE</a:t>
            </a:r>
          </a:p>
        </p:txBody>
      </p:sp>
      <p:sp>
        <p:nvSpPr>
          <p:cNvPr id="42004" name="Line 20"/>
          <p:cNvSpPr>
            <a:spLocks noChangeShapeType="1"/>
          </p:cNvSpPr>
          <p:nvPr/>
        </p:nvSpPr>
        <p:spPr bwMode="auto">
          <a:xfrm>
            <a:off x="5105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2005" name="Text Box 21"/>
          <p:cNvSpPr txBox="1">
            <a:spLocks noChangeArrowheads="1"/>
          </p:cNvSpPr>
          <p:nvPr/>
        </p:nvSpPr>
        <p:spPr bwMode="auto">
          <a:xfrm rot="5400000">
            <a:off x="3469481" y="4241007"/>
            <a:ext cx="168592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FRAMED</a:t>
            </a:r>
          </a:p>
        </p:txBody>
      </p:sp>
      <p:sp>
        <p:nvSpPr>
          <p:cNvPr id="42006" name="Line 22"/>
          <p:cNvSpPr>
            <a:spLocks noChangeShapeType="1"/>
          </p:cNvSpPr>
          <p:nvPr/>
        </p:nvSpPr>
        <p:spPr bwMode="auto">
          <a:xfrm>
            <a:off x="4343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2007" name="Text Box 23"/>
          <p:cNvSpPr txBox="1">
            <a:spLocks noChangeArrowheads="1"/>
          </p:cNvSpPr>
          <p:nvPr/>
        </p:nvSpPr>
        <p:spPr bwMode="auto">
          <a:xfrm rot="5400000">
            <a:off x="2428875" y="4352925"/>
            <a:ext cx="2336800" cy="946150"/>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ATTEMPTED</a:t>
            </a:r>
          </a:p>
          <a:p>
            <a:r>
              <a:rPr lang="en-US" altLang="en-US">
                <a:solidFill>
                  <a:schemeClr val="folHlink"/>
                </a:solidFill>
              </a:rPr>
              <a:t>SEDUCTION</a:t>
            </a:r>
          </a:p>
        </p:txBody>
      </p:sp>
      <p:sp>
        <p:nvSpPr>
          <p:cNvPr id="42008" name="Line 24"/>
          <p:cNvSpPr>
            <a:spLocks noChangeShapeType="1"/>
          </p:cNvSpPr>
          <p:nvPr/>
        </p:nvSpPr>
        <p:spPr bwMode="auto">
          <a:xfrm>
            <a:off x="3581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2009" name="Text Box 25"/>
          <p:cNvSpPr txBox="1">
            <a:spLocks noChangeArrowheads="1"/>
          </p:cNvSpPr>
          <p:nvPr/>
        </p:nvSpPr>
        <p:spPr bwMode="auto">
          <a:xfrm rot="5400000">
            <a:off x="1588294" y="4674394"/>
            <a:ext cx="2552700" cy="519112"/>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OVER HOUSE</a:t>
            </a:r>
          </a:p>
        </p:txBody>
      </p:sp>
      <p:sp>
        <p:nvSpPr>
          <p:cNvPr id="42010" name="Line 26"/>
          <p:cNvSpPr>
            <a:spLocks noChangeShapeType="1"/>
          </p:cNvSpPr>
          <p:nvPr/>
        </p:nvSpPr>
        <p:spPr bwMode="auto">
          <a:xfrm>
            <a:off x="286385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42011" name="Picture 27"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12" name="Picture 28"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13" name="Picture 29"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6325"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14" name="Picture 30"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15" name="Picture 31"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4600" y="277495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016" name="Oval 32"/>
          <p:cNvSpPr>
            <a:spLocks noChangeArrowheads="1"/>
          </p:cNvSpPr>
          <p:nvPr/>
        </p:nvSpPr>
        <p:spPr bwMode="auto">
          <a:xfrm>
            <a:off x="2667000" y="3276600"/>
            <a:ext cx="6477000" cy="152400"/>
          </a:xfrm>
          <a:prstGeom prst="ellipse">
            <a:avLst/>
          </a:prstGeom>
          <a:solidFill>
            <a:srgbClr val="2CCCEC">
              <a:alpha val="79999"/>
            </a:srgbClr>
          </a:solidFill>
          <a:ln>
            <a:noFill/>
          </a:ln>
          <a:effectLst/>
          <a:extLst>
            <a:ext uri="{91240B29-F687-4F45-9708-019B960494DF}">
              <a14:hiddenLine xmlns:a14="http://schemas.microsoft.com/office/drawing/2010/main" w="38100">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42017" name="Text Box 33"/>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Tree>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3010" name="Line 2"/>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3011" name="WordArt 3"/>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43012" name="Text Box 4"/>
          <p:cNvSpPr txBox="1">
            <a:spLocks noChangeArrowheads="1"/>
          </p:cNvSpPr>
          <p:nvPr/>
        </p:nvSpPr>
        <p:spPr bwMode="auto">
          <a:xfrm rot="5400000">
            <a:off x="7282656" y="4996657"/>
            <a:ext cx="320357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ISRAEL IN EGYPT</a:t>
            </a:r>
          </a:p>
        </p:txBody>
      </p:sp>
      <p:sp>
        <p:nvSpPr>
          <p:cNvPr id="43013" name="Text Box 5"/>
          <p:cNvSpPr txBox="1">
            <a:spLocks noChangeArrowheads="1"/>
          </p:cNvSpPr>
          <p:nvPr/>
        </p:nvSpPr>
        <p:spPr bwMode="auto">
          <a:xfrm>
            <a:off x="228600" y="1371600"/>
            <a:ext cx="6934200" cy="1373188"/>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JOSEPH’S BROTHERS SOLD HIM TO TRADERS FOR 20 PIECES OF SILVER</a:t>
            </a:r>
          </a:p>
        </p:txBody>
      </p:sp>
      <p:sp>
        <p:nvSpPr>
          <p:cNvPr id="43014" name="Text Box 6"/>
          <p:cNvSpPr txBox="1">
            <a:spLocks noChangeArrowheads="1"/>
          </p:cNvSpPr>
          <p:nvPr/>
        </p:nvSpPr>
        <p:spPr bwMode="auto">
          <a:xfrm rot="5400000">
            <a:off x="6965950" y="4786313"/>
            <a:ext cx="2770188"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EGYPT—FOOD</a:t>
            </a:r>
          </a:p>
        </p:txBody>
      </p:sp>
      <p:sp>
        <p:nvSpPr>
          <p:cNvPr id="43015" name="Line 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3016" name="Line 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3017" name="Text Box 9"/>
          <p:cNvSpPr txBox="1">
            <a:spLocks noChangeArrowheads="1"/>
          </p:cNvSpPr>
          <p:nvPr/>
        </p:nvSpPr>
        <p:spPr bwMode="auto">
          <a:xfrm rot="5400000">
            <a:off x="6362700" y="4854576"/>
            <a:ext cx="2909887"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JOSEPH RULER</a:t>
            </a:r>
          </a:p>
        </p:txBody>
      </p:sp>
      <p:sp>
        <p:nvSpPr>
          <p:cNvPr id="43018" name="Line 10"/>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3019" name="Text Box 11"/>
          <p:cNvSpPr txBox="1">
            <a:spLocks noChangeArrowheads="1"/>
          </p:cNvSpPr>
          <p:nvPr/>
        </p:nvSpPr>
        <p:spPr bwMode="auto">
          <a:xfrm rot="5400000">
            <a:off x="5849937" y="4835526"/>
            <a:ext cx="2868613"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JOSEPH INTER.</a:t>
            </a:r>
          </a:p>
        </p:txBody>
      </p:sp>
      <p:sp>
        <p:nvSpPr>
          <p:cNvPr id="43020" name="Line 12"/>
          <p:cNvSpPr>
            <a:spLocks noChangeShapeType="1"/>
          </p:cNvSpPr>
          <p:nvPr/>
        </p:nvSpPr>
        <p:spPr bwMode="auto">
          <a:xfrm>
            <a:off x="7239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3021" name="Text Box 13"/>
          <p:cNvSpPr txBox="1">
            <a:spLocks noChangeArrowheads="1"/>
          </p:cNvSpPr>
          <p:nvPr/>
        </p:nvSpPr>
        <p:spPr bwMode="auto">
          <a:xfrm rot="5400000">
            <a:off x="5335588" y="4818063"/>
            <a:ext cx="2830512"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BUTLER SUGG.</a:t>
            </a:r>
          </a:p>
        </p:txBody>
      </p:sp>
      <p:sp>
        <p:nvSpPr>
          <p:cNvPr id="43022" name="Line 14"/>
          <p:cNvSpPr>
            <a:spLocks noChangeShapeType="1"/>
          </p:cNvSpPr>
          <p:nvPr/>
        </p:nvSpPr>
        <p:spPr bwMode="auto">
          <a:xfrm>
            <a:off x="67056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3023" name="Text Box 15"/>
          <p:cNvSpPr txBox="1">
            <a:spLocks noChangeArrowheads="1"/>
          </p:cNvSpPr>
          <p:nvPr/>
        </p:nvSpPr>
        <p:spPr bwMode="auto">
          <a:xfrm rot="5400000">
            <a:off x="4574381" y="5047457"/>
            <a:ext cx="3286125"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BUTLER’S DREAM</a:t>
            </a:r>
          </a:p>
        </p:txBody>
      </p:sp>
      <p:sp>
        <p:nvSpPr>
          <p:cNvPr id="43024" name="Line 16"/>
          <p:cNvSpPr>
            <a:spLocks noChangeShapeType="1"/>
          </p:cNvSpPr>
          <p:nvPr/>
        </p:nvSpPr>
        <p:spPr bwMode="auto">
          <a:xfrm>
            <a:off x="6172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3025" name="Text Box 17"/>
          <p:cNvSpPr txBox="1">
            <a:spLocks noChangeArrowheads="1"/>
          </p:cNvSpPr>
          <p:nvPr/>
        </p:nvSpPr>
        <p:spPr bwMode="auto">
          <a:xfrm rot="5400000">
            <a:off x="4760119" y="4404519"/>
            <a:ext cx="2000250"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IN PRISON</a:t>
            </a:r>
          </a:p>
        </p:txBody>
      </p:sp>
      <p:sp>
        <p:nvSpPr>
          <p:cNvPr id="43026" name="Line 18"/>
          <p:cNvSpPr>
            <a:spLocks noChangeShapeType="1"/>
          </p:cNvSpPr>
          <p:nvPr/>
        </p:nvSpPr>
        <p:spPr bwMode="auto">
          <a:xfrm>
            <a:off x="5715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3027" name="Text Box 19"/>
          <p:cNvSpPr txBox="1">
            <a:spLocks noChangeArrowheads="1"/>
          </p:cNvSpPr>
          <p:nvPr/>
        </p:nvSpPr>
        <p:spPr bwMode="auto">
          <a:xfrm rot="5400000">
            <a:off x="3886993" y="4348957"/>
            <a:ext cx="2316163" cy="946150"/>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POTIPHAR’S</a:t>
            </a:r>
          </a:p>
          <a:p>
            <a:r>
              <a:rPr lang="en-US" altLang="en-US">
                <a:solidFill>
                  <a:schemeClr val="folHlink"/>
                </a:solidFill>
              </a:rPr>
              <a:t>CHOICE</a:t>
            </a:r>
          </a:p>
        </p:txBody>
      </p:sp>
      <p:sp>
        <p:nvSpPr>
          <p:cNvPr id="43028" name="Line 20"/>
          <p:cNvSpPr>
            <a:spLocks noChangeShapeType="1"/>
          </p:cNvSpPr>
          <p:nvPr/>
        </p:nvSpPr>
        <p:spPr bwMode="auto">
          <a:xfrm>
            <a:off x="5105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3029" name="Text Box 21"/>
          <p:cNvSpPr txBox="1">
            <a:spLocks noChangeArrowheads="1"/>
          </p:cNvSpPr>
          <p:nvPr/>
        </p:nvSpPr>
        <p:spPr bwMode="auto">
          <a:xfrm rot="5400000">
            <a:off x="3469481" y="4241007"/>
            <a:ext cx="168592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FRAMED</a:t>
            </a:r>
          </a:p>
        </p:txBody>
      </p:sp>
      <p:sp>
        <p:nvSpPr>
          <p:cNvPr id="43030" name="Line 22"/>
          <p:cNvSpPr>
            <a:spLocks noChangeShapeType="1"/>
          </p:cNvSpPr>
          <p:nvPr/>
        </p:nvSpPr>
        <p:spPr bwMode="auto">
          <a:xfrm>
            <a:off x="4343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3031" name="Text Box 23"/>
          <p:cNvSpPr txBox="1">
            <a:spLocks noChangeArrowheads="1"/>
          </p:cNvSpPr>
          <p:nvPr/>
        </p:nvSpPr>
        <p:spPr bwMode="auto">
          <a:xfrm rot="5400000">
            <a:off x="2428875" y="4352925"/>
            <a:ext cx="2336800" cy="946150"/>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ATTEMPTED</a:t>
            </a:r>
          </a:p>
          <a:p>
            <a:r>
              <a:rPr lang="en-US" altLang="en-US">
                <a:solidFill>
                  <a:schemeClr val="folHlink"/>
                </a:solidFill>
              </a:rPr>
              <a:t>SEDUCTION</a:t>
            </a:r>
          </a:p>
        </p:txBody>
      </p:sp>
      <p:sp>
        <p:nvSpPr>
          <p:cNvPr id="43032" name="Line 24"/>
          <p:cNvSpPr>
            <a:spLocks noChangeShapeType="1"/>
          </p:cNvSpPr>
          <p:nvPr/>
        </p:nvSpPr>
        <p:spPr bwMode="auto">
          <a:xfrm>
            <a:off x="3581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3033" name="Text Box 25"/>
          <p:cNvSpPr txBox="1">
            <a:spLocks noChangeArrowheads="1"/>
          </p:cNvSpPr>
          <p:nvPr/>
        </p:nvSpPr>
        <p:spPr bwMode="auto">
          <a:xfrm rot="5400000">
            <a:off x="1588294" y="4674394"/>
            <a:ext cx="2552700"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OVER HOUSE</a:t>
            </a:r>
          </a:p>
        </p:txBody>
      </p:sp>
      <p:sp>
        <p:nvSpPr>
          <p:cNvPr id="43034" name="Line 26"/>
          <p:cNvSpPr>
            <a:spLocks noChangeShapeType="1"/>
          </p:cNvSpPr>
          <p:nvPr/>
        </p:nvSpPr>
        <p:spPr bwMode="auto">
          <a:xfrm>
            <a:off x="286385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3035" name="Text Box 27"/>
          <p:cNvSpPr txBox="1">
            <a:spLocks noChangeArrowheads="1"/>
          </p:cNvSpPr>
          <p:nvPr/>
        </p:nvSpPr>
        <p:spPr bwMode="auto">
          <a:xfrm rot="5400000">
            <a:off x="1499394" y="4229894"/>
            <a:ext cx="1663700" cy="519112"/>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A SLAVE</a:t>
            </a:r>
          </a:p>
        </p:txBody>
      </p:sp>
      <p:sp>
        <p:nvSpPr>
          <p:cNvPr id="43036" name="Line 28"/>
          <p:cNvSpPr>
            <a:spLocks noChangeShapeType="1"/>
          </p:cNvSpPr>
          <p:nvPr/>
        </p:nvSpPr>
        <p:spPr bwMode="auto">
          <a:xfrm>
            <a:off x="233045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43037" name="Picture 29"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38" name="Picture 30"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39" name="Picture 31"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6325"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40" name="Picture 32"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41" name="Picture 33"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4600" y="277495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42" name="Picture 34"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4600" y="278765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43" name="Oval 35"/>
          <p:cNvSpPr>
            <a:spLocks noChangeArrowheads="1"/>
          </p:cNvSpPr>
          <p:nvPr/>
        </p:nvSpPr>
        <p:spPr bwMode="auto">
          <a:xfrm>
            <a:off x="1295400" y="3276600"/>
            <a:ext cx="7848600" cy="152400"/>
          </a:xfrm>
          <a:prstGeom prst="ellipse">
            <a:avLst/>
          </a:prstGeom>
          <a:solidFill>
            <a:srgbClr val="2CCCEC">
              <a:alpha val="79999"/>
            </a:srgbClr>
          </a:solidFill>
          <a:ln>
            <a:noFill/>
          </a:ln>
          <a:effectLst/>
          <a:extLst>
            <a:ext uri="{91240B29-F687-4F45-9708-019B960494DF}">
              <a14:hiddenLine xmlns:a14="http://schemas.microsoft.com/office/drawing/2010/main" w="38100">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43044" name="Text Box 36"/>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Tree>
  </p:cSld>
  <p:clrMapOvr>
    <a:masterClrMapping/>
  </p:clrMapOvr>
  <p:transition spd="med">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4034" name="Line 2"/>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035" name="WordArt 3"/>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44036" name="Text Box 4"/>
          <p:cNvSpPr txBox="1">
            <a:spLocks noChangeArrowheads="1"/>
          </p:cNvSpPr>
          <p:nvPr/>
        </p:nvSpPr>
        <p:spPr bwMode="auto">
          <a:xfrm rot="5400000">
            <a:off x="7282656" y="4996657"/>
            <a:ext cx="320357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ISRAEL IN EGYPT</a:t>
            </a:r>
          </a:p>
        </p:txBody>
      </p:sp>
      <p:sp>
        <p:nvSpPr>
          <p:cNvPr id="44037" name="Text Box 5"/>
          <p:cNvSpPr txBox="1">
            <a:spLocks noChangeArrowheads="1"/>
          </p:cNvSpPr>
          <p:nvPr/>
        </p:nvSpPr>
        <p:spPr bwMode="auto">
          <a:xfrm>
            <a:off x="228600" y="1371600"/>
            <a:ext cx="6934200" cy="946150"/>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JOSEPH’S BROTHERS’ HATED HIM</a:t>
            </a:r>
          </a:p>
        </p:txBody>
      </p:sp>
      <p:sp>
        <p:nvSpPr>
          <p:cNvPr id="44038" name="Text Box 6"/>
          <p:cNvSpPr txBox="1">
            <a:spLocks noChangeArrowheads="1"/>
          </p:cNvSpPr>
          <p:nvPr/>
        </p:nvSpPr>
        <p:spPr bwMode="auto">
          <a:xfrm rot="5400000">
            <a:off x="6965950" y="4786313"/>
            <a:ext cx="2770188"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EGYPT—FOOD</a:t>
            </a:r>
          </a:p>
        </p:txBody>
      </p:sp>
      <p:sp>
        <p:nvSpPr>
          <p:cNvPr id="44039" name="Line 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040" name="Line 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041" name="Text Box 9"/>
          <p:cNvSpPr txBox="1">
            <a:spLocks noChangeArrowheads="1"/>
          </p:cNvSpPr>
          <p:nvPr/>
        </p:nvSpPr>
        <p:spPr bwMode="auto">
          <a:xfrm rot="5400000">
            <a:off x="6362700" y="4854576"/>
            <a:ext cx="2909887"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JOSEPH RULER</a:t>
            </a:r>
          </a:p>
        </p:txBody>
      </p:sp>
      <p:sp>
        <p:nvSpPr>
          <p:cNvPr id="44042" name="Line 10"/>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043" name="Text Box 11"/>
          <p:cNvSpPr txBox="1">
            <a:spLocks noChangeArrowheads="1"/>
          </p:cNvSpPr>
          <p:nvPr/>
        </p:nvSpPr>
        <p:spPr bwMode="auto">
          <a:xfrm rot="5400000">
            <a:off x="5849937" y="4835526"/>
            <a:ext cx="2868613"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JOSEPH INTER.</a:t>
            </a:r>
          </a:p>
        </p:txBody>
      </p:sp>
      <p:sp>
        <p:nvSpPr>
          <p:cNvPr id="44044" name="Line 12"/>
          <p:cNvSpPr>
            <a:spLocks noChangeShapeType="1"/>
          </p:cNvSpPr>
          <p:nvPr/>
        </p:nvSpPr>
        <p:spPr bwMode="auto">
          <a:xfrm>
            <a:off x="7239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045" name="Text Box 13"/>
          <p:cNvSpPr txBox="1">
            <a:spLocks noChangeArrowheads="1"/>
          </p:cNvSpPr>
          <p:nvPr/>
        </p:nvSpPr>
        <p:spPr bwMode="auto">
          <a:xfrm rot="5400000">
            <a:off x="5335588" y="4818063"/>
            <a:ext cx="2830512"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BUTLER SUGG.</a:t>
            </a:r>
          </a:p>
        </p:txBody>
      </p:sp>
      <p:sp>
        <p:nvSpPr>
          <p:cNvPr id="44046" name="Line 14"/>
          <p:cNvSpPr>
            <a:spLocks noChangeShapeType="1"/>
          </p:cNvSpPr>
          <p:nvPr/>
        </p:nvSpPr>
        <p:spPr bwMode="auto">
          <a:xfrm>
            <a:off x="67056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047" name="Text Box 15"/>
          <p:cNvSpPr txBox="1">
            <a:spLocks noChangeArrowheads="1"/>
          </p:cNvSpPr>
          <p:nvPr/>
        </p:nvSpPr>
        <p:spPr bwMode="auto">
          <a:xfrm rot="5400000">
            <a:off x="4574381" y="5047457"/>
            <a:ext cx="3286125"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BUTLER’S DREAM</a:t>
            </a:r>
          </a:p>
        </p:txBody>
      </p:sp>
      <p:sp>
        <p:nvSpPr>
          <p:cNvPr id="44048" name="Line 16"/>
          <p:cNvSpPr>
            <a:spLocks noChangeShapeType="1"/>
          </p:cNvSpPr>
          <p:nvPr/>
        </p:nvSpPr>
        <p:spPr bwMode="auto">
          <a:xfrm>
            <a:off x="6172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049" name="Text Box 17"/>
          <p:cNvSpPr txBox="1">
            <a:spLocks noChangeArrowheads="1"/>
          </p:cNvSpPr>
          <p:nvPr/>
        </p:nvSpPr>
        <p:spPr bwMode="auto">
          <a:xfrm rot="5400000">
            <a:off x="4760119" y="4404519"/>
            <a:ext cx="2000250"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IN PRISON</a:t>
            </a:r>
          </a:p>
        </p:txBody>
      </p:sp>
      <p:sp>
        <p:nvSpPr>
          <p:cNvPr id="44050" name="Line 18"/>
          <p:cNvSpPr>
            <a:spLocks noChangeShapeType="1"/>
          </p:cNvSpPr>
          <p:nvPr/>
        </p:nvSpPr>
        <p:spPr bwMode="auto">
          <a:xfrm>
            <a:off x="5715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051" name="Text Box 19"/>
          <p:cNvSpPr txBox="1">
            <a:spLocks noChangeArrowheads="1"/>
          </p:cNvSpPr>
          <p:nvPr/>
        </p:nvSpPr>
        <p:spPr bwMode="auto">
          <a:xfrm rot="5400000">
            <a:off x="3886993" y="4348957"/>
            <a:ext cx="2316163" cy="946150"/>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POTIPHAR’S</a:t>
            </a:r>
          </a:p>
          <a:p>
            <a:r>
              <a:rPr lang="en-US" altLang="en-US">
                <a:solidFill>
                  <a:schemeClr val="folHlink"/>
                </a:solidFill>
              </a:rPr>
              <a:t>CHOICE</a:t>
            </a:r>
          </a:p>
        </p:txBody>
      </p:sp>
      <p:sp>
        <p:nvSpPr>
          <p:cNvPr id="44052" name="Line 20"/>
          <p:cNvSpPr>
            <a:spLocks noChangeShapeType="1"/>
          </p:cNvSpPr>
          <p:nvPr/>
        </p:nvSpPr>
        <p:spPr bwMode="auto">
          <a:xfrm>
            <a:off x="5105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053" name="Text Box 21"/>
          <p:cNvSpPr txBox="1">
            <a:spLocks noChangeArrowheads="1"/>
          </p:cNvSpPr>
          <p:nvPr/>
        </p:nvSpPr>
        <p:spPr bwMode="auto">
          <a:xfrm rot="5400000">
            <a:off x="3469481" y="4241007"/>
            <a:ext cx="168592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FRAMED</a:t>
            </a:r>
          </a:p>
        </p:txBody>
      </p:sp>
      <p:sp>
        <p:nvSpPr>
          <p:cNvPr id="44054" name="Line 22"/>
          <p:cNvSpPr>
            <a:spLocks noChangeShapeType="1"/>
          </p:cNvSpPr>
          <p:nvPr/>
        </p:nvSpPr>
        <p:spPr bwMode="auto">
          <a:xfrm>
            <a:off x="4343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055" name="Text Box 23"/>
          <p:cNvSpPr txBox="1">
            <a:spLocks noChangeArrowheads="1"/>
          </p:cNvSpPr>
          <p:nvPr/>
        </p:nvSpPr>
        <p:spPr bwMode="auto">
          <a:xfrm rot="5400000">
            <a:off x="2428875" y="4352925"/>
            <a:ext cx="2336800" cy="946150"/>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ATTEMPTED</a:t>
            </a:r>
          </a:p>
          <a:p>
            <a:r>
              <a:rPr lang="en-US" altLang="en-US">
                <a:solidFill>
                  <a:schemeClr val="folHlink"/>
                </a:solidFill>
              </a:rPr>
              <a:t>SEDUCTION</a:t>
            </a:r>
          </a:p>
        </p:txBody>
      </p:sp>
      <p:sp>
        <p:nvSpPr>
          <p:cNvPr id="44056" name="Line 24"/>
          <p:cNvSpPr>
            <a:spLocks noChangeShapeType="1"/>
          </p:cNvSpPr>
          <p:nvPr/>
        </p:nvSpPr>
        <p:spPr bwMode="auto">
          <a:xfrm>
            <a:off x="3581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057" name="Text Box 25"/>
          <p:cNvSpPr txBox="1">
            <a:spLocks noChangeArrowheads="1"/>
          </p:cNvSpPr>
          <p:nvPr/>
        </p:nvSpPr>
        <p:spPr bwMode="auto">
          <a:xfrm rot="5400000">
            <a:off x="1588294" y="4674394"/>
            <a:ext cx="2552700"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OVER HOUSE</a:t>
            </a:r>
          </a:p>
        </p:txBody>
      </p:sp>
      <p:sp>
        <p:nvSpPr>
          <p:cNvPr id="44058" name="Line 26"/>
          <p:cNvSpPr>
            <a:spLocks noChangeShapeType="1"/>
          </p:cNvSpPr>
          <p:nvPr/>
        </p:nvSpPr>
        <p:spPr bwMode="auto">
          <a:xfrm>
            <a:off x="286385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059" name="Text Box 27"/>
          <p:cNvSpPr txBox="1">
            <a:spLocks noChangeArrowheads="1"/>
          </p:cNvSpPr>
          <p:nvPr/>
        </p:nvSpPr>
        <p:spPr bwMode="auto">
          <a:xfrm rot="5400000">
            <a:off x="1499394" y="4229894"/>
            <a:ext cx="1663700"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A SLAVE</a:t>
            </a:r>
          </a:p>
        </p:txBody>
      </p:sp>
      <p:sp>
        <p:nvSpPr>
          <p:cNvPr id="44060" name="Line 28"/>
          <p:cNvSpPr>
            <a:spLocks noChangeShapeType="1"/>
          </p:cNvSpPr>
          <p:nvPr/>
        </p:nvSpPr>
        <p:spPr bwMode="auto">
          <a:xfrm>
            <a:off x="233045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061" name="Text Box 29"/>
          <p:cNvSpPr txBox="1">
            <a:spLocks noChangeArrowheads="1"/>
          </p:cNvSpPr>
          <p:nvPr/>
        </p:nvSpPr>
        <p:spPr bwMode="auto">
          <a:xfrm rot="5400000">
            <a:off x="1297781" y="3974307"/>
            <a:ext cx="1152525" cy="519112"/>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SOLD</a:t>
            </a:r>
          </a:p>
        </p:txBody>
      </p:sp>
      <p:sp>
        <p:nvSpPr>
          <p:cNvPr id="44062" name="Line 30"/>
          <p:cNvSpPr>
            <a:spLocks noChangeShapeType="1"/>
          </p:cNvSpPr>
          <p:nvPr/>
        </p:nvSpPr>
        <p:spPr bwMode="auto">
          <a:xfrm>
            <a:off x="187325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44063" name="Picture 31"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64" name="Picture 32"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65" name="Picture 33"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6325"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66" name="Picture 34"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67" name="Picture 35"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4600" y="277495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68" name="Picture 36"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4600" y="278765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69" name="Oval 37"/>
          <p:cNvSpPr>
            <a:spLocks noChangeArrowheads="1"/>
          </p:cNvSpPr>
          <p:nvPr/>
        </p:nvSpPr>
        <p:spPr bwMode="auto">
          <a:xfrm>
            <a:off x="1295400" y="3276600"/>
            <a:ext cx="7848600" cy="152400"/>
          </a:xfrm>
          <a:prstGeom prst="ellipse">
            <a:avLst/>
          </a:prstGeom>
          <a:solidFill>
            <a:srgbClr val="2CCCEC">
              <a:alpha val="79999"/>
            </a:srgbClr>
          </a:solidFill>
          <a:ln>
            <a:noFill/>
          </a:ln>
          <a:effectLst/>
          <a:extLst>
            <a:ext uri="{91240B29-F687-4F45-9708-019B960494DF}">
              <a14:hiddenLine xmlns:a14="http://schemas.microsoft.com/office/drawing/2010/main" w="38100">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44070" name="Text Box 38"/>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Tree>
  </p:cSld>
  <p:clrMapOvr>
    <a:masterClrMapping/>
  </p:clrMapOvr>
  <p:transition spd="med">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5058" name="Line 2"/>
          <p:cNvSpPr>
            <a:spLocks noChangeShapeType="1"/>
          </p:cNvSpPr>
          <p:nvPr/>
        </p:nvSpPr>
        <p:spPr bwMode="auto">
          <a:xfrm>
            <a:off x="0" y="3581400"/>
            <a:ext cx="9144000" cy="0"/>
          </a:xfrm>
          <a:prstGeom prst="line">
            <a:avLst/>
          </a:prstGeom>
          <a:noFill/>
          <a:ln w="1270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59" name="WordArt 3"/>
          <p:cNvSpPr>
            <a:spLocks noChangeArrowheads="1" noChangeShapeType="1" noTextEdit="1"/>
          </p:cNvSpPr>
          <p:nvPr/>
        </p:nvSpPr>
        <p:spPr bwMode="auto">
          <a:xfrm>
            <a:off x="7620000" y="0"/>
            <a:ext cx="15240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WHY?</a:t>
            </a:r>
          </a:p>
        </p:txBody>
      </p:sp>
      <p:sp>
        <p:nvSpPr>
          <p:cNvPr id="45060" name="Text Box 4"/>
          <p:cNvSpPr txBox="1">
            <a:spLocks noChangeArrowheads="1"/>
          </p:cNvSpPr>
          <p:nvPr/>
        </p:nvSpPr>
        <p:spPr bwMode="auto">
          <a:xfrm rot="5400000">
            <a:off x="7282656" y="4996657"/>
            <a:ext cx="320357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ISRAEL IN EGYPT</a:t>
            </a:r>
          </a:p>
        </p:txBody>
      </p:sp>
      <p:sp>
        <p:nvSpPr>
          <p:cNvPr id="45061" name="Text Box 5"/>
          <p:cNvSpPr txBox="1">
            <a:spLocks noChangeArrowheads="1"/>
          </p:cNvSpPr>
          <p:nvPr/>
        </p:nvSpPr>
        <p:spPr bwMode="auto">
          <a:xfrm>
            <a:off x="228600" y="1371600"/>
            <a:ext cx="6934200" cy="1373188"/>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latin typeface="Arial Black" pitchFamily="34" charset="0"/>
              </a:rPr>
              <a:t>BECAUSE JACOB WAS PARTIAL AND JOSEPH’S DREAM’S INCITED THEM TO ANGER</a:t>
            </a:r>
          </a:p>
        </p:txBody>
      </p:sp>
      <p:sp>
        <p:nvSpPr>
          <p:cNvPr id="45062" name="Text Box 6"/>
          <p:cNvSpPr txBox="1">
            <a:spLocks noChangeArrowheads="1"/>
          </p:cNvSpPr>
          <p:nvPr/>
        </p:nvSpPr>
        <p:spPr bwMode="auto">
          <a:xfrm rot="5400000">
            <a:off x="6965950" y="4786313"/>
            <a:ext cx="2770188"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EGYPT—FOOD</a:t>
            </a:r>
          </a:p>
        </p:txBody>
      </p:sp>
      <p:sp>
        <p:nvSpPr>
          <p:cNvPr id="45063" name="Line 7"/>
          <p:cNvSpPr>
            <a:spLocks noChangeShapeType="1"/>
          </p:cNvSpPr>
          <p:nvPr/>
        </p:nvSpPr>
        <p:spPr bwMode="auto">
          <a:xfrm>
            <a:off x="8839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64" name="Line 8"/>
          <p:cNvSpPr>
            <a:spLocks noChangeShapeType="1"/>
          </p:cNvSpPr>
          <p:nvPr/>
        </p:nvSpPr>
        <p:spPr bwMode="auto">
          <a:xfrm>
            <a:off x="83058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65" name="Text Box 9"/>
          <p:cNvSpPr txBox="1">
            <a:spLocks noChangeArrowheads="1"/>
          </p:cNvSpPr>
          <p:nvPr/>
        </p:nvSpPr>
        <p:spPr bwMode="auto">
          <a:xfrm rot="5400000">
            <a:off x="6362700" y="4854576"/>
            <a:ext cx="2909887"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JOSEPH RULER</a:t>
            </a:r>
          </a:p>
        </p:txBody>
      </p:sp>
      <p:sp>
        <p:nvSpPr>
          <p:cNvPr id="45066" name="Line 10"/>
          <p:cNvSpPr>
            <a:spLocks noChangeShapeType="1"/>
          </p:cNvSpPr>
          <p:nvPr/>
        </p:nvSpPr>
        <p:spPr bwMode="auto">
          <a:xfrm>
            <a:off x="7772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67" name="Text Box 11"/>
          <p:cNvSpPr txBox="1">
            <a:spLocks noChangeArrowheads="1"/>
          </p:cNvSpPr>
          <p:nvPr/>
        </p:nvSpPr>
        <p:spPr bwMode="auto">
          <a:xfrm rot="5400000">
            <a:off x="5849937" y="4835526"/>
            <a:ext cx="2868613"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JOSEPH INTER.</a:t>
            </a:r>
          </a:p>
        </p:txBody>
      </p:sp>
      <p:sp>
        <p:nvSpPr>
          <p:cNvPr id="45068" name="Line 12"/>
          <p:cNvSpPr>
            <a:spLocks noChangeShapeType="1"/>
          </p:cNvSpPr>
          <p:nvPr/>
        </p:nvSpPr>
        <p:spPr bwMode="auto">
          <a:xfrm>
            <a:off x="7239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69" name="Text Box 13"/>
          <p:cNvSpPr txBox="1">
            <a:spLocks noChangeArrowheads="1"/>
          </p:cNvSpPr>
          <p:nvPr/>
        </p:nvSpPr>
        <p:spPr bwMode="auto">
          <a:xfrm rot="5400000">
            <a:off x="5335588" y="4818063"/>
            <a:ext cx="2830512"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BUTLER SUGG.</a:t>
            </a:r>
          </a:p>
        </p:txBody>
      </p:sp>
      <p:sp>
        <p:nvSpPr>
          <p:cNvPr id="45070" name="Line 14"/>
          <p:cNvSpPr>
            <a:spLocks noChangeShapeType="1"/>
          </p:cNvSpPr>
          <p:nvPr/>
        </p:nvSpPr>
        <p:spPr bwMode="auto">
          <a:xfrm>
            <a:off x="67056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71" name="Text Box 15"/>
          <p:cNvSpPr txBox="1">
            <a:spLocks noChangeArrowheads="1"/>
          </p:cNvSpPr>
          <p:nvPr/>
        </p:nvSpPr>
        <p:spPr bwMode="auto">
          <a:xfrm rot="5400000">
            <a:off x="4574381" y="5047457"/>
            <a:ext cx="3286125"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BUTLER’S DREAM</a:t>
            </a:r>
          </a:p>
        </p:txBody>
      </p:sp>
      <p:sp>
        <p:nvSpPr>
          <p:cNvPr id="45072" name="Line 16"/>
          <p:cNvSpPr>
            <a:spLocks noChangeShapeType="1"/>
          </p:cNvSpPr>
          <p:nvPr/>
        </p:nvSpPr>
        <p:spPr bwMode="auto">
          <a:xfrm>
            <a:off x="61722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73" name="Text Box 17"/>
          <p:cNvSpPr txBox="1">
            <a:spLocks noChangeArrowheads="1"/>
          </p:cNvSpPr>
          <p:nvPr/>
        </p:nvSpPr>
        <p:spPr bwMode="auto">
          <a:xfrm rot="5400000">
            <a:off x="4760119" y="4404519"/>
            <a:ext cx="2000250"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IN PRISON</a:t>
            </a:r>
          </a:p>
        </p:txBody>
      </p:sp>
      <p:sp>
        <p:nvSpPr>
          <p:cNvPr id="45074" name="Line 18"/>
          <p:cNvSpPr>
            <a:spLocks noChangeShapeType="1"/>
          </p:cNvSpPr>
          <p:nvPr/>
        </p:nvSpPr>
        <p:spPr bwMode="auto">
          <a:xfrm>
            <a:off x="57150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75" name="Text Box 19"/>
          <p:cNvSpPr txBox="1">
            <a:spLocks noChangeArrowheads="1"/>
          </p:cNvSpPr>
          <p:nvPr/>
        </p:nvSpPr>
        <p:spPr bwMode="auto">
          <a:xfrm rot="5400000">
            <a:off x="3886993" y="4348957"/>
            <a:ext cx="2316163" cy="946150"/>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POTIPHAR’S</a:t>
            </a:r>
          </a:p>
          <a:p>
            <a:r>
              <a:rPr lang="en-US" altLang="en-US">
                <a:solidFill>
                  <a:schemeClr val="folHlink"/>
                </a:solidFill>
              </a:rPr>
              <a:t>CHOICE</a:t>
            </a:r>
          </a:p>
        </p:txBody>
      </p:sp>
      <p:sp>
        <p:nvSpPr>
          <p:cNvPr id="45076" name="Line 20"/>
          <p:cNvSpPr>
            <a:spLocks noChangeShapeType="1"/>
          </p:cNvSpPr>
          <p:nvPr/>
        </p:nvSpPr>
        <p:spPr bwMode="auto">
          <a:xfrm>
            <a:off x="5105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77" name="Text Box 21"/>
          <p:cNvSpPr txBox="1">
            <a:spLocks noChangeArrowheads="1"/>
          </p:cNvSpPr>
          <p:nvPr/>
        </p:nvSpPr>
        <p:spPr bwMode="auto">
          <a:xfrm rot="5400000">
            <a:off x="3469481" y="4241007"/>
            <a:ext cx="168592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FRAMED</a:t>
            </a:r>
          </a:p>
        </p:txBody>
      </p:sp>
      <p:sp>
        <p:nvSpPr>
          <p:cNvPr id="45078" name="Line 22"/>
          <p:cNvSpPr>
            <a:spLocks noChangeShapeType="1"/>
          </p:cNvSpPr>
          <p:nvPr/>
        </p:nvSpPr>
        <p:spPr bwMode="auto">
          <a:xfrm>
            <a:off x="4343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79" name="Text Box 23"/>
          <p:cNvSpPr txBox="1">
            <a:spLocks noChangeArrowheads="1"/>
          </p:cNvSpPr>
          <p:nvPr/>
        </p:nvSpPr>
        <p:spPr bwMode="auto">
          <a:xfrm rot="5400000">
            <a:off x="2428875" y="4352925"/>
            <a:ext cx="2336800" cy="946150"/>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ATTEMPTED</a:t>
            </a:r>
          </a:p>
          <a:p>
            <a:r>
              <a:rPr lang="en-US" altLang="en-US">
                <a:solidFill>
                  <a:schemeClr val="folHlink"/>
                </a:solidFill>
              </a:rPr>
              <a:t>SEDUCTION</a:t>
            </a:r>
          </a:p>
        </p:txBody>
      </p:sp>
      <p:sp>
        <p:nvSpPr>
          <p:cNvPr id="45080" name="Line 24"/>
          <p:cNvSpPr>
            <a:spLocks noChangeShapeType="1"/>
          </p:cNvSpPr>
          <p:nvPr/>
        </p:nvSpPr>
        <p:spPr bwMode="auto">
          <a:xfrm>
            <a:off x="358140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81" name="Text Box 25"/>
          <p:cNvSpPr txBox="1">
            <a:spLocks noChangeArrowheads="1"/>
          </p:cNvSpPr>
          <p:nvPr/>
        </p:nvSpPr>
        <p:spPr bwMode="auto">
          <a:xfrm rot="5400000">
            <a:off x="1588294" y="4674394"/>
            <a:ext cx="2552700"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OVER HOUSE</a:t>
            </a:r>
          </a:p>
        </p:txBody>
      </p:sp>
      <p:sp>
        <p:nvSpPr>
          <p:cNvPr id="45082" name="Line 26"/>
          <p:cNvSpPr>
            <a:spLocks noChangeShapeType="1"/>
          </p:cNvSpPr>
          <p:nvPr/>
        </p:nvSpPr>
        <p:spPr bwMode="auto">
          <a:xfrm>
            <a:off x="286385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83" name="Text Box 27"/>
          <p:cNvSpPr txBox="1">
            <a:spLocks noChangeArrowheads="1"/>
          </p:cNvSpPr>
          <p:nvPr/>
        </p:nvSpPr>
        <p:spPr bwMode="auto">
          <a:xfrm rot="5400000">
            <a:off x="1499394" y="4229894"/>
            <a:ext cx="1663700" cy="519112"/>
          </a:xfrm>
          <a:prstGeom prst="rect">
            <a:avLst/>
          </a:prstGeom>
          <a:solidFill>
            <a:schemeClr val="tx2">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folHlink"/>
                </a:solidFill>
              </a:rPr>
              <a:t>A SLAVE</a:t>
            </a:r>
          </a:p>
        </p:txBody>
      </p:sp>
      <p:sp>
        <p:nvSpPr>
          <p:cNvPr id="45084" name="Line 28"/>
          <p:cNvSpPr>
            <a:spLocks noChangeShapeType="1"/>
          </p:cNvSpPr>
          <p:nvPr/>
        </p:nvSpPr>
        <p:spPr bwMode="auto">
          <a:xfrm>
            <a:off x="233045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85" name="Text Box 29"/>
          <p:cNvSpPr txBox="1">
            <a:spLocks noChangeArrowheads="1"/>
          </p:cNvSpPr>
          <p:nvPr/>
        </p:nvSpPr>
        <p:spPr bwMode="auto">
          <a:xfrm rot="5400000">
            <a:off x="1297781" y="3974307"/>
            <a:ext cx="1152525" cy="519112"/>
          </a:xfrm>
          <a:prstGeom prst="rect">
            <a:avLst/>
          </a:prstGeom>
          <a:solidFill>
            <a:schemeClr val="folHlink">
              <a:alpha val="79999"/>
            </a:schemeClr>
          </a:solidFill>
          <a:ln>
            <a:noFill/>
          </a:ln>
          <a:effectLst/>
          <a:extLs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SOLD</a:t>
            </a:r>
          </a:p>
        </p:txBody>
      </p:sp>
      <p:sp>
        <p:nvSpPr>
          <p:cNvPr id="45086" name="Line 30"/>
          <p:cNvSpPr>
            <a:spLocks noChangeShapeType="1"/>
          </p:cNvSpPr>
          <p:nvPr/>
        </p:nvSpPr>
        <p:spPr bwMode="auto">
          <a:xfrm>
            <a:off x="187325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5087" name="Text Box 31"/>
          <p:cNvSpPr txBox="1">
            <a:spLocks noChangeArrowheads="1"/>
          </p:cNvSpPr>
          <p:nvPr/>
        </p:nvSpPr>
        <p:spPr bwMode="auto">
          <a:xfrm rot="5400000">
            <a:off x="123825" y="4264025"/>
            <a:ext cx="2159000" cy="946150"/>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BROTHERS</a:t>
            </a:r>
          </a:p>
          <a:p>
            <a:r>
              <a:rPr lang="en-US" altLang="en-US"/>
              <a:t>HATED</a:t>
            </a:r>
          </a:p>
        </p:txBody>
      </p:sp>
      <p:sp>
        <p:nvSpPr>
          <p:cNvPr id="45088" name="Line 32"/>
          <p:cNvSpPr>
            <a:spLocks noChangeShapeType="1"/>
          </p:cNvSpPr>
          <p:nvPr/>
        </p:nvSpPr>
        <p:spPr bwMode="auto">
          <a:xfrm>
            <a:off x="1416050" y="3352800"/>
            <a:ext cx="0" cy="38100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45089" name="Picture 35"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90" name="Picture 39"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91" name="Picture 40"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274320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92" name="Picture 41"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6325"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93" name="Picture 42"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2759075"/>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94" name="Picture 43"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4600" y="277495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95" name="Picture 44" descr="necxfwe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4600" y="2787650"/>
            <a:ext cx="18192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96" name="Text Box 45"/>
          <p:cNvSpPr txBox="1">
            <a:spLocks noChangeArrowheads="1"/>
          </p:cNvSpPr>
          <p:nvPr/>
        </p:nvSpPr>
        <p:spPr bwMode="auto">
          <a:xfrm rot="5400000">
            <a:off x="-851693" y="3583781"/>
            <a:ext cx="2197100" cy="519113"/>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latin typeface="Arial Black" pitchFamily="34" charset="0"/>
              </a:rPr>
              <a:t>ABRAHAM</a:t>
            </a:r>
          </a:p>
        </p:txBody>
      </p:sp>
      <p:sp>
        <p:nvSpPr>
          <p:cNvPr id="45097" name="Oval 46"/>
          <p:cNvSpPr>
            <a:spLocks noChangeArrowheads="1"/>
          </p:cNvSpPr>
          <p:nvPr/>
        </p:nvSpPr>
        <p:spPr bwMode="auto">
          <a:xfrm>
            <a:off x="1295400" y="3276600"/>
            <a:ext cx="7848600" cy="152400"/>
          </a:xfrm>
          <a:prstGeom prst="ellipse">
            <a:avLst/>
          </a:prstGeom>
          <a:solidFill>
            <a:srgbClr val="2CCCEC">
              <a:alpha val="79999"/>
            </a:srgbClr>
          </a:solidFill>
          <a:ln>
            <a:noFill/>
          </a:ln>
          <a:effectLst/>
          <a:extLst>
            <a:ext uri="{91240B29-F687-4F45-9708-019B960494DF}">
              <a14:hiddenLine xmlns:a14="http://schemas.microsoft.com/office/drawing/2010/main" w="38100">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45098" name="Line 48"/>
          <p:cNvSpPr>
            <a:spLocks noChangeShapeType="1"/>
          </p:cNvSpPr>
          <p:nvPr/>
        </p:nvSpPr>
        <p:spPr bwMode="auto">
          <a:xfrm flipH="1">
            <a:off x="533400" y="3200400"/>
            <a:ext cx="609600" cy="0"/>
          </a:xfrm>
          <a:prstGeom prst="line">
            <a:avLst/>
          </a:prstGeom>
          <a:noFill/>
          <a:ln w="635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cSld>
  <p:clrMapOvr>
    <a:masterClrMapping/>
  </p:clrMapOvr>
  <p:transition spd="med">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24A8EAE8-0E8E-4C80-8E80-D2EBBE16FA6C}" type="slidenum">
              <a:rPr lang="en-US" altLang="en-US" sz="1400">
                <a:solidFill>
                  <a:schemeClr val="tx1"/>
                </a:solidFill>
                <a:latin typeface="Times New Roman" pitchFamily="18" charset="0"/>
              </a:rPr>
              <a:pPr/>
              <a:t>37</a:t>
            </a:fld>
            <a:endParaRPr lang="en-US" altLang="en-US" sz="1400">
              <a:solidFill>
                <a:schemeClr val="tx1"/>
              </a:solidFill>
              <a:latin typeface="Times New Roman" pitchFamily="18" charset="0"/>
            </a:endParaRPr>
          </a:p>
        </p:txBody>
      </p:sp>
      <p:sp>
        <p:nvSpPr>
          <p:cNvPr id="46083" name="Rectangle 2"/>
          <p:cNvSpPr>
            <a:spLocks noGrp="1" noChangeArrowheads="1"/>
          </p:cNvSpPr>
          <p:nvPr>
            <p:ph type="title"/>
          </p:nvPr>
        </p:nvSpPr>
        <p:spPr/>
        <p:txBody>
          <a:bodyPr/>
          <a:lstStyle/>
          <a:p>
            <a:pPr eaLnBrk="1" hangingPunct="1"/>
            <a:r>
              <a:rPr lang="en-US" altLang="en-US" smtClean="0"/>
              <a:t>THINK</a:t>
            </a:r>
          </a:p>
        </p:txBody>
      </p:sp>
      <p:sp>
        <p:nvSpPr>
          <p:cNvPr id="69635" name="Rectangle 3"/>
          <p:cNvSpPr>
            <a:spLocks noGrp="1" noChangeArrowheads="1"/>
          </p:cNvSpPr>
          <p:nvPr>
            <p:ph type="body" idx="1"/>
          </p:nvPr>
        </p:nvSpPr>
        <p:spPr/>
        <p:txBody>
          <a:bodyPr/>
          <a:lstStyle/>
          <a:p>
            <a:pPr eaLnBrk="1" hangingPunct="1"/>
            <a:r>
              <a:rPr lang="en-US" altLang="en-US" smtClean="0"/>
              <a:t>HOW JOSEPH’S BROTHERS UNJUST ACT PROVIDED A LINK IN THE CHAIN TO SAVE THEM IN EGYPT</a:t>
            </a:r>
          </a:p>
          <a:p>
            <a:pPr eaLnBrk="1" hangingPunct="1"/>
            <a:r>
              <a:rPr lang="en-US" altLang="en-US" smtClean="0"/>
              <a:t>WHAT IF THE BUTLER WOULD HAVE NOT DELAYED IN TELLING PHARAOH?</a:t>
            </a:r>
          </a:p>
          <a:p>
            <a:pPr eaLnBrk="1" hangingPunct="1"/>
            <a:r>
              <a:rPr lang="en-US" altLang="en-US" smtClean="0"/>
              <a:t>WHAT IF JOSEPH WAS INDIFFERENT TO THE BAKER AND BUTLER’S SAD COUNTENANCE IN PRISON?</a:t>
            </a: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6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A9CAB562-EB3F-45D4-97A2-10721E03BD8D}" type="slidenum">
              <a:rPr lang="en-US" altLang="en-US" sz="1400">
                <a:solidFill>
                  <a:schemeClr val="tx1"/>
                </a:solidFill>
                <a:latin typeface="Times New Roman" pitchFamily="18" charset="0"/>
              </a:rPr>
              <a:pPr/>
              <a:t>38</a:t>
            </a:fld>
            <a:endParaRPr lang="en-US" altLang="en-US" sz="1400">
              <a:solidFill>
                <a:schemeClr val="tx1"/>
              </a:solidFill>
              <a:latin typeface="Times New Roman" pitchFamily="18" charset="0"/>
            </a:endParaRPr>
          </a:p>
        </p:txBody>
      </p:sp>
      <p:sp>
        <p:nvSpPr>
          <p:cNvPr id="47107" name="Rectangle 2"/>
          <p:cNvSpPr>
            <a:spLocks noGrp="1" noChangeArrowheads="1"/>
          </p:cNvSpPr>
          <p:nvPr>
            <p:ph type="title"/>
          </p:nvPr>
        </p:nvSpPr>
        <p:spPr/>
        <p:txBody>
          <a:bodyPr/>
          <a:lstStyle/>
          <a:p>
            <a:pPr eaLnBrk="1" hangingPunct="1"/>
            <a:r>
              <a:rPr lang="en-US" altLang="en-US" smtClean="0"/>
              <a:t>THINK</a:t>
            </a:r>
          </a:p>
        </p:txBody>
      </p:sp>
      <p:sp>
        <p:nvSpPr>
          <p:cNvPr id="70659" name="Rectangle 3"/>
          <p:cNvSpPr>
            <a:spLocks noGrp="1" noChangeArrowheads="1"/>
          </p:cNvSpPr>
          <p:nvPr>
            <p:ph type="body" idx="1"/>
          </p:nvPr>
        </p:nvSpPr>
        <p:spPr/>
        <p:txBody>
          <a:bodyPr/>
          <a:lstStyle/>
          <a:p>
            <a:pPr eaLnBrk="1" hangingPunct="1">
              <a:lnSpc>
                <a:spcPct val="80000"/>
              </a:lnSpc>
            </a:pPr>
            <a:r>
              <a:rPr lang="en-US" altLang="en-US" sz="2800" smtClean="0"/>
              <a:t>WHAT IF JOSEPH’S CONDUCT IN PRISON WAS UNBECOMING AND HE WASN’T GRANTED CERTAIN LIBERTIES FROM THE KEEPER</a:t>
            </a:r>
          </a:p>
          <a:p>
            <a:pPr eaLnBrk="1" hangingPunct="1">
              <a:lnSpc>
                <a:spcPct val="80000"/>
              </a:lnSpc>
            </a:pPr>
            <a:r>
              <a:rPr lang="en-US" altLang="en-US" sz="2800" smtClean="0"/>
              <a:t>WHAT IF POTIPHAR WOULD HAVE KILLED JOSEPH BECAUSE OF HIS WIFE’S FALSE ALLEGATION?</a:t>
            </a:r>
          </a:p>
          <a:p>
            <a:pPr eaLnBrk="1" hangingPunct="1">
              <a:lnSpc>
                <a:spcPct val="80000"/>
              </a:lnSpc>
            </a:pPr>
            <a:r>
              <a:rPr lang="en-US" altLang="en-US" sz="2800" smtClean="0"/>
              <a:t>WHAT IF REUBEN WOULD HAVE FAILED TO PERSUADE HIS BROTHERS TO NOT KILL JOSEPH?</a:t>
            </a:r>
          </a:p>
          <a:p>
            <a:pPr eaLnBrk="1" hangingPunct="1">
              <a:lnSpc>
                <a:spcPct val="80000"/>
              </a:lnSpc>
            </a:pPr>
            <a:r>
              <a:rPr lang="en-US" altLang="en-US" sz="2800" smtClean="0"/>
              <a:t>WHAT IF JACOB WOULD NEVER HAVE SENT JOSEPH TO CHECK ON HIS BROTHERS?</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6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FC34B95E-C8FF-4FB8-A92C-7F925E8D1E17}" type="slidenum">
              <a:rPr lang="en-US" altLang="en-US" sz="1400">
                <a:solidFill>
                  <a:schemeClr val="tx1"/>
                </a:solidFill>
                <a:latin typeface="Times New Roman" pitchFamily="18" charset="0"/>
              </a:rPr>
              <a:pPr/>
              <a:t>39</a:t>
            </a:fld>
            <a:endParaRPr lang="en-US" altLang="en-US" sz="1400">
              <a:solidFill>
                <a:schemeClr val="tx1"/>
              </a:solidFill>
              <a:latin typeface="Times New Roman" pitchFamily="18" charset="0"/>
            </a:endParaRPr>
          </a:p>
        </p:txBody>
      </p:sp>
      <p:sp>
        <p:nvSpPr>
          <p:cNvPr id="48131" name="Rectangle 2"/>
          <p:cNvSpPr>
            <a:spLocks noGrp="1" noChangeArrowheads="1"/>
          </p:cNvSpPr>
          <p:nvPr>
            <p:ph type="title"/>
          </p:nvPr>
        </p:nvSpPr>
        <p:spPr>
          <a:xfrm>
            <a:off x="193675" y="76200"/>
            <a:ext cx="8802688" cy="1219200"/>
          </a:xfrm>
        </p:spPr>
        <p:txBody>
          <a:bodyPr/>
          <a:lstStyle/>
          <a:p>
            <a:pPr eaLnBrk="1" hangingPunct="1"/>
            <a:r>
              <a:rPr lang="en-US" altLang="en-US" smtClean="0"/>
              <a:t>PROVIDENCE</a:t>
            </a:r>
          </a:p>
        </p:txBody>
      </p:sp>
      <p:sp>
        <p:nvSpPr>
          <p:cNvPr id="71683" name="Rectangle 3"/>
          <p:cNvSpPr>
            <a:spLocks noGrp="1" noChangeArrowheads="1"/>
          </p:cNvSpPr>
          <p:nvPr>
            <p:ph type="body" idx="1"/>
          </p:nvPr>
        </p:nvSpPr>
        <p:spPr>
          <a:xfrm>
            <a:off x="182563" y="1219200"/>
            <a:ext cx="8813800" cy="5257800"/>
          </a:xfrm>
        </p:spPr>
        <p:txBody>
          <a:bodyPr/>
          <a:lstStyle/>
          <a:p>
            <a:pPr eaLnBrk="1" hangingPunct="1">
              <a:lnSpc>
                <a:spcPct val="90000"/>
              </a:lnSpc>
            </a:pPr>
            <a:r>
              <a:rPr lang="en-US" altLang="en-US" smtClean="0"/>
              <a:t>IS NOT ABOUT GOD CONTROLLING OUR EVERY ACTION TO GET HIS WAY</a:t>
            </a:r>
          </a:p>
          <a:p>
            <a:pPr lvl="1" eaLnBrk="1" hangingPunct="1">
              <a:lnSpc>
                <a:spcPct val="90000"/>
              </a:lnSpc>
            </a:pPr>
            <a:r>
              <a:rPr lang="en-US" altLang="en-US" smtClean="0"/>
              <a:t>I.E., PUPPETS</a:t>
            </a:r>
          </a:p>
          <a:p>
            <a:pPr eaLnBrk="1" hangingPunct="1">
              <a:lnSpc>
                <a:spcPct val="90000"/>
              </a:lnSpc>
            </a:pPr>
            <a:r>
              <a:rPr lang="en-US" altLang="en-US" smtClean="0"/>
              <a:t>IS ABOUT GOD USING OUR CHOICES &amp; WORKS TO BRING ABOUT A GREATER WORK (PHIL. 2:13)</a:t>
            </a:r>
          </a:p>
          <a:p>
            <a:pPr eaLnBrk="1" hangingPunct="1">
              <a:lnSpc>
                <a:spcPct val="90000"/>
              </a:lnSpc>
            </a:pPr>
            <a:r>
              <a:rPr lang="en-US" altLang="en-US" smtClean="0"/>
              <a:t>DOES NOT REQUIRE MIRACLES</a:t>
            </a:r>
          </a:p>
          <a:p>
            <a:pPr lvl="1" eaLnBrk="1" hangingPunct="1">
              <a:lnSpc>
                <a:spcPct val="90000"/>
              </a:lnSpc>
            </a:pPr>
            <a:r>
              <a:rPr lang="en-US" altLang="en-US" smtClean="0"/>
              <a:t>IN THE LONG CHAIN OF JOSEPH’S SALVATION FOR ISRAEL, ONLY A COUPLE OF LINKS WERE TOUCHED BY GOD’S MIRACULOUS FINGER</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168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6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53899410-A151-4328-9010-3121B6BAA145}" type="slidenum">
              <a:rPr lang="en-US" altLang="en-US" sz="1400">
                <a:solidFill>
                  <a:schemeClr val="tx1"/>
                </a:solidFill>
                <a:latin typeface="Times New Roman" pitchFamily="18" charset="0"/>
              </a:rPr>
              <a:pPr/>
              <a:t>4</a:t>
            </a:fld>
            <a:endParaRPr lang="en-US" altLang="en-US" sz="1400">
              <a:solidFill>
                <a:schemeClr val="tx1"/>
              </a:solidFill>
              <a:latin typeface="Times New Roman" pitchFamily="18" charset="0"/>
            </a:endParaRPr>
          </a:p>
        </p:txBody>
      </p:sp>
      <p:sp>
        <p:nvSpPr>
          <p:cNvPr id="12291" name="Rectangle 2"/>
          <p:cNvSpPr>
            <a:spLocks noGrp="1" noChangeArrowheads="1"/>
          </p:cNvSpPr>
          <p:nvPr>
            <p:ph type="title"/>
          </p:nvPr>
        </p:nvSpPr>
        <p:spPr/>
        <p:txBody>
          <a:bodyPr/>
          <a:lstStyle/>
          <a:p>
            <a:pPr algn="l"/>
            <a:r>
              <a:rPr lang="en-US" altLang="en-US" sz="6600" smtClean="0">
                <a:latin typeface="Arial Black" pitchFamily="34" charset="0"/>
              </a:rPr>
              <a:t>JOSEPH</a:t>
            </a:r>
          </a:p>
        </p:txBody>
      </p:sp>
      <p:sp>
        <p:nvSpPr>
          <p:cNvPr id="16387" name="Rectangle 3"/>
          <p:cNvSpPr>
            <a:spLocks noGrp="1" noChangeArrowheads="1"/>
          </p:cNvSpPr>
          <p:nvPr>
            <p:ph type="body" idx="1"/>
          </p:nvPr>
        </p:nvSpPr>
        <p:spPr>
          <a:xfrm>
            <a:off x="182563" y="1828800"/>
            <a:ext cx="8813800" cy="4352925"/>
          </a:xfrm>
        </p:spPr>
        <p:txBody>
          <a:bodyPr/>
          <a:lstStyle/>
          <a:p>
            <a:pPr>
              <a:lnSpc>
                <a:spcPct val="90000"/>
              </a:lnSpc>
            </a:pPr>
            <a:r>
              <a:rPr lang="en-US" altLang="en-US" dirty="0" smtClean="0"/>
              <a:t>AN IMMORTAL</a:t>
            </a:r>
            <a:br>
              <a:rPr lang="en-US" altLang="en-US" dirty="0" smtClean="0"/>
            </a:br>
            <a:r>
              <a:rPr lang="en-US" altLang="en-US" dirty="0" smtClean="0"/>
              <a:t>NARRATIVE</a:t>
            </a:r>
          </a:p>
          <a:p>
            <a:pPr>
              <a:lnSpc>
                <a:spcPct val="90000"/>
              </a:lnSpc>
            </a:pPr>
            <a:r>
              <a:rPr lang="en-US" altLang="en-US" dirty="0" smtClean="0"/>
              <a:t>LIVED A LIFE OF</a:t>
            </a:r>
            <a:br>
              <a:rPr lang="en-US" altLang="en-US" dirty="0" smtClean="0"/>
            </a:br>
            <a:r>
              <a:rPr lang="en-US" altLang="en-US" dirty="0" smtClean="0"/>
              <a:t>“DOWNS &amp; UPS”</a:t>
            </a:r>
          </a:p>
          <a:p>
            <a:pPr>
              <a:lnSpc>
                <a:spcPct val="90000"/>
              </a:lnSpc>
            </a:pPr>
            <a:r>
              <a:rPr lang="en-US" altLang="en-US" dirty="0" smtClean="0"/>
              <a:t>SON OF JACOB &amp; RACHEL</a:t>
            </a:r>
          </a:p>
          <a:p>
            <a:pPr>
              <a:lnSpc>
                <a:spcPct val="90000"/>
              </a:lnSpc>
            </a:pPr>
            <a:r>
              <a:rPr lang="en-US" altLang="en-US" dirty="0" smtClean="0"/>
              <a:t>11 BROTHERS</a:t>
            </a:r>
          </a:p>
          <a:p>
            <a:pPr lvl="1">
              <a:lnSpc>
                <a:spcPct val="90000"/>
              </a:lnSpc>
            </a:pPr>
            <a:r>
              <a:rPr lang="en-US" altLang="en-US" dirty="0" smtClean="0"/>
              <a:t>BENJAMIN WAS HIS ONLY FULL BROTHER</a:t>
            </a:r>
          </a:p>
          <a:p>
            <a:pPr lvl="1">
              <a:lnSpc>
                <a:spcPct val="90000"/>
              </a:lnSpc>
            </a:pPr>
            <a:r>
              <a:rPr lang="en-US" altLang="en-US" dirty="0" smtClean="0"/>
              <a:t>MOTHER DIED IN CHILDBIRTH </a:t>
            </a:r>
            <a:br>
              <a:rPr lang="en-US" altLang="en-US" dirty="0" smtClean="0"/>
            </a:br>
            <a:r>
              <a:rPr lang="en-US" altLang="en-US" dirty="0" smtClean="0"/>
              <a:t>(GEN. 35:16-20)</a:t>
            </a:r>
          </a:p>
        </p:txBody>
      </p:sp>
      <p:pic>
        <p:nvPicPr>
          <p:cNvPr id="12293" name="Picture 4" descr="01iwwgrp[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200" y="0"/>
            <a:ext cx="4876800"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387">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Text Box 4"/>
          <p:cNvSpPr txBox="1">
            <a:spLocks noChangeArrowheads="1"/>
          </p:cNvSpPr>
          <p:nvPr/>
        </p:nvSpPr>
        <p:spPr bwMode="auto">
          <a:xfrm>
            <a:off x="228600" y="1487488"/>
            <a:ext cx="3048000" cy="3541712"/>
          </a:xfrm>
          <a:prstGeom prst="rect">
            <a:avLst/>
          </a:prstGeom>
          <a:solidFill>
            <a:schemeClr val="tx2">
              <a:alpha val="79999"/>
            </a:schemeClr>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lgn="ctr">
              <a:spcBef>
                <a:spcPct val="50000"/>
              </a:spcBef>
            </a:pPr>
            <a:r>
              <a:rPr lang="en-US" altLang="en-US" sz="3200">
                <a:solidFill>
                  <a:schemeClr val="tx1"/>
                </a:solidFill>
                <a:latin typeface="Arial Black" pitchFamily="34" charset="0"/>
              </a:rPr>
              <a:t>IN THE NARRATIVE OF JOSEPH, WE SEE THE MEANING OF ACTS 17:26, 27</a:t>
            </a:r>
          </a:p>
        </p:txBody>
      </p:sp>
      <p:sp>
        <p:nvSpPr>
          <p:cNvPr id="72709" name="Text Box 5"/>
          <p:cNvSpPr txBox="1">
            <a:spLocks noChangeArrowheads="1"/>
          </p:cNvSpPr>
          <p:nvPr/>
        </p:nvSpPr>
        <p:spPr bwMode="auto">
          <a:xfrm>
            <a:off x="3657600" y="520700"/>
            <a:ext cx="4724400" cy="6108700"/>
          </a:xfrm>
          <a:prstGeom prst="rect">
            <a:avLst/>
          </a:prstGeom>
          <a:solidFill>
            <a:schemeClr val="accent2">
              <a:alpha val="79999"/>
            </a:schemeClr>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solidFill>
                  <a:schemeClr val="tx1"/>
                </a:solidFill>
              </a:rPr>
              <a:t>26  "And He has made from one blood every nation of men to dwell on all the face of the earth, and has determined their preappointed times and the boundaries of their dwellings,</a:t>
            </a:r>
          </a:p>
          <a:p>
            <a:r>
              <a:rPr lang="en-US" altLang="en-US">
                <a:solidFill>
                  <a:schemeClr val="tx1"/>
                </a:solidFill>
              </a:rPr>
              <a:t>27  "so that they should seek the Lord, in the hope that they might grope for Him and find Him, though He is not far from each one of us</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72708"/>
                                        </p:tgtEl>
                                        <p:attrNameLst>
                                          <p:attrName>style.visibility</p:attrName>
                                        </p:attrNameLst>
                                      </p:cBhvr>
                                      <p:to>
                                        <p:strVal val="visible"/>
                                      </p:to>
                                    </p:set>
                                    <p:animEffect transition="in" filter="box(in)">
                                      <p:cBhvr>
                                        <p:cTn id="7" dur="2000"/>
                                        <p:tgtEl>
                                          <p:spTgt spid="727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2709"/>
                                        </p:tgtEl>
                                        <p:attrNameLst>
                                          <p:attrName>style.visibility</p:attrName>
                                        </p:attrNameLst>
                                      </p:cBhvr>
                                      <p:to>
                                        <p:strVal val="visible"/>
                                      </p:to>
                                    </p:set>
                                    <p:animEffect transition="in" filter="fade">
                                      <p:cBhvr>
                                        <p:cTn id="12" dur="2000"/>
                                        <p:tgtEl>
                                          <p:spTgt spid="727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8" grpId="0" animBg="1"/>
      <p:bldP spid="7270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04D67493-052A-46B7-8E8C-4AB188A1C4CB}" type="slidenum">
              <a:rPr lang="en-US" altLang="en-US" sz="1400">
                <a:solidFill>
                  <a:schemeClr val="tx1"/>
                </a:solidFill>
                <a:latin typeface="Times New Roman" pitchFamily="18" charset="0"/>
              </a:rPr>
              <a:pPr/>
              <a:t>41</a:t>
            </a:fld>
            <a:endParaRPr lang="en-US" altLang="en-US" sz="1400">
              <a:solidFill>
                <a:schemeClr val="tx1"/>
              </a:solidFill>
              <a:latin typeface="Times New Roman" pitchFamily="18" charset="0"/>
            </a:endParaRPr>
          </a:p>
        </p:txBody>
      </p:sp>
      <p:sp>
        <p:nvSpPr>
          <p:cNvPr id="73732" name="Rectangle 4"/>
          <p:cNvSpPr>
            <a:spLocks noGrp="1" noChangeArrowheads="1"/>
          </p:cNvSpPr>
          <p:nvPr>
            <p:ph type="ctrTitle"/>
          </p:nvPr>
        </p:nvSpPr>
        <p:spPr/>
        <p:txBody>
          <a:bodyPr/>
          <a:lstStyle/>
          <a:p>
            <a:pPr eaLnBrk="1" hangingPunct="1">
              <a:defRPr/>
            </a:pPr>
            <a:r>
              <a:rPr lang="en-US" altLang="en-US" sz="4400" smtClean="0"/>
              <a:t>QUESTIONS REGARDING THE NARRATIVE OF</a:t>
            </a:r>
            <a:br>
              <a:rPr lang="en-US" altLang="en-US" sz="4400" smtClean="0"/>
            </a:br>
            <a:r>
              <a:rPr lang="en-US" altLang="en-US" sz="7200" smtClean="0"/>
              <a:t>JOSEPH</a:t>
            </a:r>
          </a:p>
        </p:txBody>
      </p:sp>
    </p:spTree>
  </p:cSld>
  <p:clrMapOvr>
    <a:masterClrMapping/>
  </p:clrMapOvr>
  <p:transition spd="med">
    <p:fade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63BEB3C9-6E2C-44E9-A0F1-86BB243A833C}" type="slidenum">
              <a:rPr lang="en-US" altLang="en-US" sz="1400">
                <a:solidFill>
                  <a:schemeClr val="tx1"/>
                </a:solidFill>
                <a:latin typeface="Times New Roman" pitchFamily="18" charset="0"/>
              </a:rPr>
              <a:pPr/>
              <a:t>42</a:t>
            </a:fld>
            <a:endParaRPr lang="en-US" altLang="en-US" sz="1400">
              <a:solidFill>
                <a:schemeClr val="tx1"/>
              </a:solidFill>
              <a:latin typeface="Times New Roman" pitchFamily="18" charset="0"/>
            </a:endParaRPr>
          </a:p>
        </p:txBody>
      </p:sp>
      <p:sp>
        <p:nvSpPr>
          <p:cNvPr id="51203" name="Rectangle 2"/>
          <p:cNvSpPr>
            <a:spLocks noGrp="1" noChangeArrowheads="1"/>
          </p:cNvSpPr>
          <p:nvPr>
            <p:ph type="title"/>
          </p:nvPr>
        </p:nvSpPr>
        <p:spPr/>
        <p:txBody>
          <a:bodyPr/>
          <a:lstStyle/>
          <a:p>
            <a:pPr eaLnBrk="1" hangingPunct="1"/>
            <a:r>
              <a:rPr lang="en-US" altLang="en-US" smtClean="0"/>
              <a:t>QUESTIONS</a:t>
            </a:r>
          </a:p>
        </p:txBody>
      </p:sp>
      <p:sp>
        <p:nvSpPr>
          <p:cNvPr id="51204" name="Rectangle 3"/>
          <p:cNvSpPr>
            <a:spLocks noGrp="1" noChangeArrowheads="1"/>
          </p:cNvSpPr>
          <p:nvPr>
            <p:ph type="body" idx="1"/>
          </p:nvPr>
        </p:nvSpPr>
        <p:spPr/>
        <p:txBody>
          <a:bodyPr/>
          <a:lstStyle/>
          <a:p>
            <a:pPr marL="609600" indent="-609600" eaLnBrk="1" hangingPunct="1">
              <a:buFontTx/>
              <a:buAutoNum type="arabicPeriod"/>
            </a:pPr>
            <a:r>
              <a:rPr lang="en-US" altLang="en-US" dirty="0" smtClean="0"/>
              <a:t>Why did Joseph not go back to see his father when he was elevated to a ruler?</a:t>
            </a:r>
            <a:endParaRPr lang="en-US" altLang="en-US" dirty="0" smtClean="0"/>
          </a:p>
        </p:txBody>
      </p:sp>
    </p:spTree>
  </p:cSld>
  <p:clrMapOvr>
    <a:masterClrMapping/>
  </p:clrMapOvr>
  <p:transition spd="med">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2596C7C5-426C-41C1-B1D0-38D84832D005}" type="slidenum">
              <a:rPr lang="en-US" altLang="en-US" sz="1400">
                <a:solidFill>
                  <a:schemeClr val="tx1"/>
                </a:solidFill>
              </a:rPr>
              <a:pPr/>
              <a:t>43</a:t>
            </a:fld>
            <a:endParaRPr lang="en-US" altLang="en-US" sz="1400">
              <a:solidFill>
                <a:schemeClr val="tx1"/>
              </a:solidFill>
            </a:endParaRPr>
          </a:p>
        </p:txBody>
      </p:sp>
      <p:sp>
        <p:nvSpPr>
          <p:cNvPr id="52227" name="Rectangle 2"/>
          <p:cNvSpPr>
            <a:spLocks noGrp="1" noChangeArrowheads="1"/>
          </p:cNvSpPr>
          <p:nvPr>
            <p:ph type="title"/>
          </p:nvPr>
        </p:nvSpPr>
        <p:spPr>
          <a:xfrm>
            <a:off x="685800" y="76200"/>
            <a:ext cx="7772400" cy="762000"/>
          </a:xfrm>
        </p:spPr>
        <p:txBody>
          <a:bodyPr/>
          <a:lstStyle/>
          <a:p>
            <a:r>
              <a:rPr lang="en-US" altLang="en-US" smtClean="0">
                <a:latin typeface="Sceptre" pitchFamily="2" charset="0"/>
              </a:rPr>
              <a:t>A WALK IN JOSEPH’S SHOES</a:t>
            </a:r>
          </a:p>
        </p:txBody>
      </p:sp>
      <p:sp>
        <p:nvSpPr>
          <p:cNvPr id="76803" name="Rectangle 3"/>
          <p:cNvSpPr>
            <a:spLocks noGrp="1" noChangeArrowheads="1"/>
          </p:cNvSpPr>
          <p:nvPr>
            <p:ph type="body" idx="1"/>
          </p:nvPr>
        </p:nvSpPr>
        <p:spPr>
          <a:xfrm>
            <a:off x="533400" y="2209800"/>
            <a:ext cx="8229600" cy="4648200"/>
          </a:xfrm>
        </p:spPr>
        <p:txBody>
          <a:bodyPr/>
          <a:lstStyle/>
          <a:p>
            <a:pPr>
              <a:lnSpc>
                <a:spcPct val="80000"/>
              </a:lnSpc>
            </a:pPr>
            <a:r>
              <a:rPr lang="en-US" altLang="en-US" sz="2800" dirty="0" smtClean="0">
                <a:latin typeface="Arial" pitchFamily="34" charset="0"/>
              </a:rPr>
              <a:t>At 17 </a:t>
            </a:r>
            <a:r>
              <a:rPr lang="en-US" altLang="en-US" sz="2800" dirty="0" smtClean="0">
                <a:latin typeface="Arial" pitchFamily="34" charset="0"/>
              </a:rPr>
              <a:t>yrs. </a:t>
            </a:r>
            <a:r>
              <a:rPr lang="en-US" altLang="en-US" sz="2800" dirty="0" smtClean="0">
                <a:latin typeface="Arial" pitchFamily="34" charset="0"/>
              </a:rPr>
              <a:t>ol</a:t>
            </a:r>
            <a:r>
              <a:rPr lang="en-US" altLang="en-US" sz="2800" dirty="0" smtClean="0">
                <a:latin typeface="Arial" pitchFamily="34" charset="0"/>
              </a:rPr>
              <a:t>d, </a:t>
            </a:r>
            <a:r>
              <a:rPr lang="en-US" altLang="en-US" sz="2800" dirty="0" smtClean="0">
                <a:latin typeface="Arial" pitchFamily="34" charset="0"/>
              </a:rPr>
              <a:t>father tells </a:t>
            </a:r>
            <a:r>
              <a:rPr lang="en-US" altLang="en-US" sz="2800" dirty="0" smtClean="0">
                <a:latin typeface="Arial" pitchFamily="34" charset="0"/>
              </a:rPr>
              <a:t>him </a:t>
            </a:r>
            <a:r>
              <a:rPr lang="en-US" altLang="en-US" sz="2800" dirty="0" smtClean="0">
                <a:latin typeface="Arial" pitchFamily="34" charset="0"/>
              </a:rPr>
              <a:t>to go check on </a:t>
            </a:r>
            <a:r>
              <a:rPr lang="en-US" altLang="en-US" sz="2800" dirty="0" smtClean="0">
                <a:latin typeface="Arial" pitchFamily="34" charset="0"/>
              </a:rPr>
              <a:t>brothers</a:t>
            </a:r>
          </a:p>
          <a:p>
            <a:pPr>
              <a:lnSpc>
                <a:spcPct val="80000"/>
              </a:lnSpc>
            </a:pPr>
            <a:r>
              <a:rPr lang="en-US" altLang="en-US" sz="2800" dirty="0" smtClean="0">
                <a:latin typeface="Arial" pitchFamily="34" charset="0"/>
              </a:rPr>
              <a:t>Brothers</a:t>
            </a:r>
            <a:r>
              <a:rPr lang="en-US" altLang="en-US" sz="2800" dirty="0" smtClean="0">
                <a:latin typeface="Arial" pitchFamily="34" charset="0"/>
              </a:rPr>
              <a:t> </a:t>
            </a:r>
            <a:r>
              <a:rPr lang="en-US" altLang="en-US" sz="2800" dirty="0" smtClean="0">
                <a:latin typeface="Arial" pitchFamily="34" charset="0"/>
              </a:rPr>
              <a:t>conspire to kill him and cast him in a pit</a:t>
            </a:r>
          </a:p>
          <a:p>
            <a:pPr>
              <a:lnSpc>
                <a:spcPct val="80000"/>
              </a:lnSpc>
            </a:pPr>
            <a:r>
              <a:rPr lang="en-US" altLang="en-US" sz="2800" dirty="0" smtClean="0">
                <a:latin typeface="Arial" pitchFamily="34" charset="0"/>
              </a:rPr>
              <a:t>Sold by his own flesh and bone</a:t>
            </a:r>
          </a:p>
          <a:p>
            <a:pPr>
              <a:lnSpc>
                <a:spcPct val="80000"/>
              </a:lnSpc>
            </a:pPr>
            <a:r>
              <a:rPr lang="en-US" altLang="en-US" sz="2800" dirty="0" smtClean="0">
                <a:latin typeface="Arial" pitchFamily="34" charset="0"/>
              </a:rPr>
              <a:t>The hope that your wealthy father would find you and buy you back never happens</a:t>
            </a:r>
          </a:p>
          <a:p>
            <a:pPr>
              <a:lnSpc>
                <a:spcPct val="80000"/>
              </a:lnSpc>
            </a:pPr>
            <a:r>
              <a:rPr lang="en-US" altLang="en-US" sz="2800" dirty="0" smtClean="0">
                <a:latin typeface="Arial" pitchFamily="34" charset="0"/>
              </a:rPr>
              <a:t>Gloomy days turn into weeks, months and finally 13 miserable years before being exalted by Pharaoh</a:t>
            </a:r>
          </a:p>
          <a:p>
            <a:pPr>
              <a:lnSpc>
                <a:spcPct val="80000"/>
              </a:lnSpc>
            </a:pPr>
            <a:r>
              <a:rPr lang="en-US" altLang="en-US" sz="2800" dirty="0" smtClean="0">
                <a:latin typeface="Arial" pitchFamily="34" charset="0"/>
              </a:rPr>
              <a:t>Why go back to a people who hated you, sold you, and a father who never rescued </a:t>
            </a:r>
            <a:r>
              <a:rPr lang="en-US" altLang="en-US" sz="2800" dirty="0" smtClean="0">
                <a:latin typeface="Arial" pitchFamily="34" charset="0"/>
              </a:rPr>
              <a:t>you?</a:t>
            </a:r>
            <a:endParaRPr lang="en-US" altLang="en-US" sz="2800" dirty="0" smtClean="0">
              <a:latin typeface="Arial" pitchFamily="34" charset="0"/>
            </a:endParaRPr>
          </a:p>
        </p:txBody>
      </p:sp>
      <p:pic>
        <p:nvPicPr>
          <p:cNvPr id="52229" name="Picture 4" descr="cfawwxvh[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800225"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Effect transition="in" filter="fade">
                                      <p:cBhvr>
                                        <p:cTn id="7" dur="2000"/>
                                        <p:tgtEl>
                                          <p:spTgt spid="768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6803">
                                            <p:txEl>
                                              <p:pRg st="1" end="1"/>
                                            </p:txEl>
                                          </p:spTgt>
                                        </p:tgtEl>
                                        <p:attrNameLst>
                                          <p:attrName>style.visibility</p:attrName>
                                        </p:attrNameLst>
                                      </p:cBhvr>
                                      <p:to>
                                        <p:strVal val="visible"/>
                                      </p:to>
                                    </p:set>
                                    <p:animEffect transition="in" filter="fade">
                                      <p:cBhvr>
                                        <p:cTn id="12" dur="2000"/>
                                        <p:tgtEl>
                                          <p:spTgt spid="768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6803">
                                            <p:txEl>
                                              <p:pRg st="2" end="2"/>
                                            </p:txEl>
                                          </p:spTgt>
                                        </p:tgtEl>
                                        <p:attrNameLst>
                                          <p:attrName>style.visibility</p:attrName>
                                        </p:attrNameLst>
                                      </p:cBhvr>
                                      <p:to>
                                        <p:strVal val="visible"/>
                                      </p:to>
                                    </p:set>
                                    <p:animEffect transition="in" filter="fade">
                                      <p:cBhvr>
                                        <p:cTn id="17" dur="2000"/>
                                        <p:tgtEl>
                                          <p:spTgt spid="768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6803">
                                            <p:txEl>
                                              <p:pRg st="3" end="3"/>
                                            </p:txEl>
                                          </p:spTgt>
                                        </p:tgtEl>
                                        <p:attrNameLst>
                                          <p:attrName>style.visibility</p:attrName>
                                        </p:attrNameLst>
                                      </p:cBhvr>
                                      <p:to>
                                        <p:strVal val="visible"/>
                                      </p:to>
                                    </p:set>
                                    <p:animEffect transition="in" filter="fade">
                                      <p:cBhvr>
                                        <p:cTn id="22" dur="2000"/>
                                        <p:tgtEl>
                                          <p:spTgt spid="768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6803">
                                            <p:txEl>
                                              <p:pRg st="4" end="4"/>
                                            </p:txEl>
                                          </p:spTgt>
                                        </p:tgtEl>
                                        <p:attrNameLst>
                                          <p:attrName>style.visibility</p:attrName>
                                        </p:attrNameLst>
                                      </p:cBhvr>
                                      <p:to>
                                        <p:strVal val="visible"/>
                                      </p:to>
                                    </p:set>
                                    <p:animEffect transition="in" filter="fade">
                                      <p:cBhvr>
                                        <p:cTn id="27" dur="2000"/>
                                        <p:tgtEl>
                                          <p:spTgt spid="7680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6803">
                                            <p:txEl>
                                              <p:pRg st="5" end="5"/>
                                            </p:txEl>
                                          </p:spTgt>
                                        </p:tgtEl>
                                        <p:attrNameLst>
                                          <p:attrName>style.visibility</p:attrName>
                                        </p:attrNameLst>
                                      </p:cBhvr>
                                      <p:to>
                                        <p:strVal val="visible"/>
                                      </p:to>
                                    </p:set>
                                    <p:animEffect transition="in" filter="fade">
                                      <p:cBhvr>
                                        <p:cTn id="32" dur="2000"/>
                                        <p:tgtEl>
                                          <p:spTgt spid="768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4"/>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BBFCCC6F-AD97-4C76-8619-E99EF823B96B}" type="slidenum">
              <a:rPr lang="en-US" altLang="en-US" sz="1400">
                <a:solidFill>
                  <a:schemeClr val="tx1"/>
                </a:solidFill>
              </a:rPr>
              <a:pPr/>
              <a:t>44</a:t>
            </a:fld>
            <a:endParaRPr lang="en-US" altLang="en-US" sz="1400">
              <a:solidFill>
                <a:schemeClr val="tx1"/>
              </a:solidFill>
            </a:endParaRPr>
          </a:p>
        </p:txBody>
      </p:sp>
      <p:sp>
        <p:nvSpPr>
          <p:cNvPr id="53251" name="Rectangle 2"/>
          <p:cNvSpPr>
            <a:spLocks noGrp="1" noChangeArrowheads="1"/>
          </p:cNvSpPr>
          <p:nvPr>
            <p:ph type="title"/>
          </p:nvPr>
        </p:nvSpPr>
        <p:spPr>
          <a:xfrm>
            <a:off x="685800" y="-228600"/>
            <a:ext cx="7772400" cy="1143000"/>
          </a:xfrm>
        </p:spPr>
        <p:txBody>
          <a:bodyPr/>
          <a:lstStyle/>
          <a:p>
            <a:pPr eaLnBrk="1" hangingPunct="1"/>
            <a:r>
              <a:rPr lang="en-US" altLang="en-US" smtClean="0">
                <a:latin typeface="Sceptre" pitchFamily="2" charset="0"/>
              </a:rPr>
              <a:t>A WALK IN JOSEPH’S SHOES</a:t>
            </a:r>
          </a:p>
        </p:txBody>
      </p:sp>
      <p:pic>
        <p:nvPicPr>
          <p:cNvPr id="53252" name="Picture 4" descr="cfawwxvh[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800225"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3" name="Text Box 5"/>
          <p:cNvSpPr txBox="1">
            <a:spLocks noChangeArrowheads="1"/>
          </p:cNvSpPr>
          <p:nvPr/>
        </p:nvSpPr>
        <p:spPr bwMode="auto">
          <a:xfrm>
            <a:off x="685800" y="2514600"/>
            <a:ext cx="7696200" cy="3295650"/>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573088">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a:t>51  Joseph called the name of the firstborn Manasseh: "For God has made me forget all my toil and all my father’s house."</a:t>
            </a:r>
          </a:p>
          <a:p>
            <a:r>
              <a:rPr lang="en-US" altLang="en-US"/>
              <a:t>52  And the name of the second he called Ephraim: "For God has caused me to be fruitful in the land of my affliction."</a:t>
            </a:r>
          </a:p>
          <a:p>
            <a:pPr algn="r">
              <a:spcBef>
                <a:spcPct val="50000"/>
              </a:spcBef>
            </a:pPr>
            <a:r>
              <a:rPr lang="en-US" altLang="en-US"/>
              <a:t>Genesis 41:51, 52</a:t>
            </a:r>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37B0EE00-0FB6-40C4-9F14-10BEB1602705}" type="slidenum">
              <a:rPr lang="en-US" altLang="en-US" sz="1400">
                <a:solidFill>
                  <a:schemeClr val="tx1"/>
                </a:solidFill>
                <a:latin typeface="Times New Roman" pitchFamily="18" charset="0"/>
              </a:rPr>
              <a:pPr/>
              <a:t>45</a:t>
            </a:fld>
            <a:endParaRPr lang="en-US" altLang="en-US" sz="1400">
              <a:solidFill>
                <a:schemeClr val="tx1"/>
              </a:solidFill>
              <a:latin typeface="Times New Roman" pitchFamily="18" charset="0"/>
            </a:endParaRPr>
          </a:p>
        </p:txBody>
      </p:sp>
      <p:sp>
        <p:nvSpPr>
          <p:cNvPr id="54275" name="Rectangle 2"/>
          <p:cNvSpPr>
            <a:spLocks noGrp="1" noChangeArrowheads="1"/>
          </p:cNvSpPr>
          <p:nvPr>
            <p:ph type="title"/>
          </p:nvPr>
        </p:nvSpPr>
        <p:spPr/>
        <p:txBody>
          <a:bodyPr/>
          <a:lstStyle/>
          <a:p>
            <a:pPr eaLnBrk="1" hangingPunct="1"/>
            <a:r>
              <a:rPr lang="en-US" altLang="en-US" smtClean="0"/>
              <a:t>QUESTIONS</a:t>
            </a:r>
          </a:p>
        </p:txBody>
      </p:sp>
      <p:sp>
        <p:nvSpPr>
          <p:cNvPr id="54276" name="Rectangle 3"/>
          <p:cNvSpPr>
            <a:spLocks noGrp="1" noChangeArrowheads="1"/>
          </p:cNvSpPr>
          <p:nvPr>
            <p:ph type="body" idx="1"/>
          </p:nvPr>
        </p:nvSpPr>
        <p:spPr/>
        <p:txBody>
          <a:bodyPr/>
          <a:lstStyle/>
          <a:p>
            <a:pPr marL="609600" indent="-609600" eaLnBrk="1" hangingPunct="1">
              <a:buFontTx/>
              <a:buAutoNum type="arabicPeriod" startAt="2"/>
            </a:pPr>
            <a:r>
              <a:rPr lang="en-US" altLang="en-US" dirty="0"/>
              <a:t>W</a:t>
            </a:r>
            <a:r>
              <a:rPr lang="en-US" altLang="en-US" dirty="0" smtClean="0"/>
              <a:t>hy did God select such dishonorable men (sold brother, deceived father) to be the fathers of God’s special nation?</a:t>
            </a:r>
            <a:endParaRPr lang="en-US" altLang="en-US" dirty="0" smtClean="0"/>
          </a:p>
        </p:txBody>
      </p:sp>
    </p:spTree>
    <p:custDataLst>
      <p:tags r:id="rId1"/>
    </p:custDataLst>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4BC312B2-1DBE-4C4D-A401-BD85E29F2308}" type="slidenum">
              <a:rPr lang="en-US" altLang="en-US" sz="1400">
                <a:solidFill>
                  <a:schemeClr val="tx1"/>
                </a:solidFill>
                <a:latin typeface="Times New Roman" pitchFamily="18" charset="0"/>
              </a:rPr>
              <a:pPr/>
              <a:t>46</a:t>
            </a:fld>
            <a:endParaRPr lang="en-US" altLang="en-US" sz="1400">
              <a:solidFill>
                <a:schemeClr val="tx1"/>
              </a:solidFill>
              <a:latin typeface="Times New Roman" pitchFamily="18" charset="0"/>
            </a:endParaRPr>
          </a:p>
        </p:txBody>
      </p:sp>
      <p:sp>
        <p:nvSpPr>
          <p:cNvPr id="55299" name="Rectangle 2"/>
          <p:cNvSpPr>
            <a:spLocks noGrp="1" noChangeArrowheads="1"/>
          </p:cNvSpPr>
          <p:nvPr>
            <p:ph type="title"/>
          </p:nvPr>
        </p:nvSpPr>
        <p:spPr/>
        <p:txBody>
          <a:bodyPr/>
          <a:lstStyle/>
          <a:p>
            <a:pPr eaLnBrk="1" hangingPunct="1"/>
            <a:r>
              <a:rPr lang="en-US" altLang="en-US" sz="4400" dirty="0" smtClean="0"/>
              <a:t>GOD </a:t>
            </a:r>
            <a:r>
              <a:rPr lang="en-US" altLang="en-US" sz="4400" dirty="0" smtClean="0"/>
              <a:t>SHAPES </a:t>
            </a:r>
            <a:r>
              <a:rPr lang="en-US" altLang="en-US" sz="4400" dirty="0" smtClean="0"/>
              <a:t>MEN THROUGH HIS PROVIDENTIAL WORKING</a:t>
            </a:r>
          </a:p>
        </p:txBody>
      </p:sp>
      <p:sp>
        <p:nvSpPr>
          <p:cNvPr id="55300" name="Rectangle 3"/>
          <p:cNvSpPr>
            <a:spLocks noGrp="1" noChangeArrowheads="1"/>
          </p:cNvSpPr>
          <p:nvPr>
            <p:ph type="body" idx="1"/>
          </p:nvPr>
        </p:nvSpPr>
        <p:spPr>
          <a:xfrm>
            <a:off x="182563" y="1743075"/>
            <a:ext cx="8813800" cy="4657725"/>
          </a:xfrm>
        </p:spPr>
        <p:txBody>
          <a:bodyPr/>
          <a:lstStyle/>
          <a:p>
            <a:pPr marL="0" indent="0" eaLnBrk="1" hangingPunct="1">
              <a:buFontTx/>
              <a:buNone/>
            </a:pPr>
            <a:r>
              <a:rPr lang="en-US" altLang="en-US" smtClean="0"/>
              <a:t>WHEN THE BROTHERS STOOD BEFORE JACOB HOLDING JOSEPH’S BLOODY COAT AND SAID:</a:t>
            </a:r>
          </a:p>
          <a:p>
            <a:pPr marL="803275" lvl="1" eaLnBrk="1" hangingPunct="1">
              <a:buFontTx/>
              <a:buNone/>
            </a:pPr>
            <a:r>
              <a:rPr lang="en-US" altLang="en-US" smtClean="0"/>
              <a:t> </a:t>
            </a:r>
            <a:r>
              <a:rPr lang="en-US" altLang="en-US" i="1" smtClean="0"/>
              <a:t>"We have found this. Do you know whether it is your son’s tunic or not?“</a:t>
            </a:r>
            <a:r>
              <a:rPr lang="en-US" altLang="en-US" smtClean="0"/>
              <a:t> </a:t>
            </a:r>
          </a:p>
          <a:p>
            <a:pPr marL="803275" lvl="1" algn="r" eaLnBrk="1" hangingPunct="1">
              <a:buFontTx/>
              <a:buNone/>
            </a:pPr>
            <a:r>
              <a:rPr lang="en-US" altLang="en-US" smtClean="0"/>
              <a:t>(GEN. 37:32)</a:t>
            </a:r>
            <a:endParaRPr lang="en-US" altLang="en-US" i="1" smtClean="0"/>
          </a:p>
          <a:p>
            <a:pPr marL="0" indent="0" eaLnBrk="1" hangingPunct="1">
              <a:buFontTx/>
              <a:buNone/>
            </a:pPr>
            <a:r>
              <a:rPr lang="en-US" altLang="en-US" smtClean="0"/>
              <a:t>THEY EMBARKED ON A JOURNEY THEY HAD NOT THOROUGHLY BEEN PREPARED FOR!</a:t>
            </a:r>
          </a:p>
        </p:txBody>
      </p:sp>
    </p:spTree>
    <p:custDataLst>
      <p:tags r:id="rId1"/>
    </p:custDataLst>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BCE3E2EB-ED0C-4D28-A02A-AEE6ACDF731D}" type="slidenum">
              <a:rPr lang="en-US" altLang="en-US" sz="1400">
                <a:solidFill>
                  <a:schemeClr val="tx1"/>
                </a:solidFill>
                <a:latin typeface="Times New Roman" pitchFamily="18" charset="0"/>
              </a:rPr>
              <a:pPr/>
              <a:t>47</a:t>
            </a:fld>
            <a:endParaRPr lang="en-US" altLang="en-US" sz="1400">
              <a:solidFill>
                <a:schemeClr val="tx1"/>
              </a:solidFill>
              <a:latin typeface="Times New Roman" pitchFamily="18" charset="0"/>
            </a:endParaRPr>
          </a:p>
        </p:txBody>
      </p:sp>
      <p:sp>
        <p:nvSpPr>
          <p:cNvPr id="56323" name="Rectangle 2"/>
          <p:cNvSpPr>
            <a:spLocks noGrp="1" noChangeArrowheads="1"/>
          </p:cNvSpPr>
          <p:nvPr>
            <p:ph type="title"/>
          </p:nvPr>
        </p:nvSpPr>
        <p:spPr/>
        <p:txBody>
          <a:bodyPr/>
          <a:lstStyle/>
          <a:p>
            <a:pPr eaLnBrk="1" hangingPunct="1"/>
            <a:r>
              <a:rPr lang="en-US" altLang="en-US" sz="4400" dirty="0" smtClean="0"/>
              <a:t>GOD </a:t>
            </a:r>
            <a:r>
              <a:rPr lang="en-US" altLang="en-US" sz="4400" dirty="0" smtClean="0"/>
              <a:t>SHAPES </a:t>
            </a:r>
            <a:r>
              <a:rPr lang="en-US" altLang="en-US" sz="4400" dirty="0" smtClean="0"/>
              <a:t>MEN THROUGH HIS PROVIDENTIAL WORKING</a:t>
            </a:r>
          </a:p>
        </p:txBody>
      </p:sp>
      <p:sp>
        <p:nvSpPr>
          <p:cNvPr id="91139" name="Rectangle 3"/>
          <p:cNvSpPr>
            <a:spLocks noGrp="1" noChangeArrowheads="1"/>
          </p:cNvSpPr>
          <p:nvPr>
            <p:ph type="body" idx="1"/>
          </p:nvPr>
        </p:nvSpPr>
        <p:spPr>
          <a:xfrm>
            <a:off x="182563" y="1524000"/>
            <a:ext cx="8813800" cy="5334000"/>
          </a:xfrm>
        </p:spPr>
        <p:txBody>
          <a:bodyPr/>
          <a:lstStyle/>
          <a:p>
            <a:pPr marL="279400" indent="-279400" eaLnBrk="1" hangingPunct="1">
              <a:lnSpc>
                <a:spcPct val="90000"/>
              </a:lnSpc>
            </a:pPr>
            <a:r>
              <a:rPr lang="en-US" altLang="en-US" smtClean="0"/>
              <a:t>THEY STOOD GUILTY AND HELPLESS BEFORE THEIR WEEPING FATHER KNOWING THAT THE TRUTH WOULD BE FAR MORE DISTRESSING TO HIM THAN THE LIE THEY FABRICATED</a:t>
            </a:r>
          </a:p>
          <a:p>
            <a:pPr marL="279400" indent="-279400" eaLnBrk="1" hangingPunct="1">
              <a:lnSpc>
                <a:spcPct val="90000"/>
              </a:lnSpc>
            </a:pPr>
            <a:r>
              <a:rPr lang="en-US" altLang="en-US" smtClean="0"/>
              <a:t>THEIR FATHER’S GRIEF WAS INCONSOLABLE</a:t>
            </a:r>
          </a:p>
          <a:p>
            <a:pPr marL="393700" lvl="1" indent="0" eaLnBrk="1" hangingPunct="1">
              <a:lnSpc>
                <a:spcPct val="90000"/>
              </a:lnSpc>
              <a:buFontTx/>
              <a:buNone/>
            </a:pPr>
            <a:r>
              <a:rPr lang="en-US" altLang="en-US" smtClean="0"/>
              <a:t>“Then Jacob tore his clothes, put sackcloth on his waist, and mourned for his son many days. . .’ "For I shall go down into the grave to my son in mourning.’ ” (GEN. 37:34, 35)</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113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11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2F8DB78A-E2BC-4C54-A78A-E5C7FF3B57D9}" type="slidenum">
              <a:rPr lang="en-US" altLang="en-US" sz="1400">
                <a:solidFill>
                  <a:schemeClr val="tx1"/>
                </a:solidFill>
                <a:latin typeface="Times New Roman" pitchFamily="18" charset="0"/>
              </a:rPr>
              <a:pPr/>
              <a:t>48</a:t>
            </a:fld>
            <a:endParaRPr lang="en-US" altLang="en-US" sz="1400">
              <a:solidFill>
                <a:schemeClr val="tx1"/>
              </a:solidFill>
              <a:latin typeface="Times New Roman" pitchFamily="18" charset="0"/>
            </a:endParaRPr>
          </a:p>
        </p:txBody>
      </p:sp>
      <p:sp>
        <p:nvSpPr>
          <p:cNvPr id="57347" name="Rectangle 2"/>
          <p:cNvSpPr>
            <a:spLocks noGrp="1" noChangeArrowheads="1"/>
          </p:cNvSpPr>
          <p:nvPr>
            <p:ph type="title"/>
          </p:nvPr>
        </p:nvSpPr>
        <p:spPr/>
        <p:txBody>
          <a:bodyPr/>
          <a:lstStyle/>
          <a:p>
            <a:pPr eaLnBrk="1" hangingPunct="1"/>
            <a:r>
              <a:rPr lang="en-US" altLang="en-US" sz="4400" dirty="0" smtClean="0"/>
              <a:t>GOD </a:t>
            </a:r>
            <a:r>
              <a:rPr lang="en-US" altLang="en-US" sz="4400" dirty="0" smtClean="0"/>
              <a:t>SHAPES </a:t>
            </a:r>
            <a:r>
              <a:rPr lang="en-US" altLang="en-US" sz="4400" dirty="0" smtClean="0"/>
              <a:t>MEN THROUGH HIS PROVIDENTIAL WORKING</a:t>
            </a:r>
          </a:p>
        </p:txBody>
      </p:sp>
      <p:sp>
        <p:nvSpPr>
          <p:cNvPr id="94211" name="Rectangle 3"/>
          <p:cNvSpPr>
            <a:spLocks noGrp="1" noChangeArrowheads="1"/>
          </p:cNvSpPr>
          <p:nvPr>
            <p:ph type="body" idx="1"/>
          </p:nvPr>
        </p:nvSpPr>
        <p:spPr/>
        <p:txBody>
          <a:bodyPr/>
          <a:lstStyle/>
          <a:p>
            <a:pPr eaLnBrk="1" hangingPunct="1"/>
            <a:r>
              <a:rPr lang="en-US" altLang="en-US" dirty="0" smtClean="0"/>
              <a:t>THEIR OWN </a:t>
            </a:r>
            <a:r>
              <a:rPr lang="en-US" altLang="en-US" dirty="0" smtClean="0"/>
              <a:t>REMORSE</a:t>
            </a:r>
            <a:endParaRPr lang="en-US" altLang="en-US" dirty="0" smtClean="0"/>
          </a:p>
          <a:p>
            <a:pPr lvl="1" eaLnBrk="1" hangingPunct="1"/>
            <a:r>
              <a:rPr lang="en-US" altLang="en-US" dirty="0" smtClean="0"/>
              <a:t>For 22 years they were slaves to the consequences of a decision made out of jealousy and hatred</a:t>
            </a:r>
          </a:p>
          <a:p>
            <a:pPr lvl="1" eaLnBrk="1" hangingPunct="1"/>
            <a:r>
              <a:rPr lang="en-US" altLang="en-US" dirty="0" smtClean="0"/>
              <a:t>When they do go to </a:t>
            </a:r>
            <a:r>
              <a:rPr lang="en-US" altLang="en-US" dirty="0" smtClean="0"/>
              <a:t>E</a:t>
            </a:r>
            <a:r>
              <a:rPr lang="en-US" altLang="en-US" dirty="0" smtClean="0"/>
              <a:t>gypt, they would rather reap the physical strain of foreign bondage than again witness their father’s heartache (gen. 44:18-34)</a:t>
            </a:r>
            <a:endParaRPr lang="en-US" altLang="en-US" dirty="0"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fade">
                                      <p:cBhvr>
                                        <p:cTn id="7" dur="2000"/>
                                        <p:tgtEl>
                                          <p:spTgt spid="942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961B1D2E-A4CA-41E5-8623-9E43B99369FA}" type="slidenum">
              <a:rPr lang="en-US" altLang="en-US" sz="1400">
                <a:solidFill>
                  <a:schemeClr val="tx1"/>
                </a:solidFill>
                <a:latin typeface="Times New Roman" pitchFamily="18" charset="0"/>
              </a:rPr>
              <a:pPr/>
              <a:t>49</a:t>
            </a:fld>
            <a:endParaRPr lang="en-US" altLang="en-US" sz="1400">
              <a:solidFill>
                <a:schemeClr val="tx1"/>
              </a:solidFill>
              <a:latin typeface="Times New Roman" pitchFamily="18" charset="0"/>
            </a:endParaRPr>
          </a:p>
        </p:txBody>
      </p:sp>
      <p:sp>
        <p:nvSpPr>
          <p:cNvPr id="58371" name="Rectangle 2"/>
          <p:cNvSpPr>
            <a:spLocks noGrp="1" noChangeArrowheads="1"/>
          </p:cNvSpPr>
          <p:nvPr>
            <p:ph type="title"/>
          </p:nvPr>
        </p:nvSpPr>
        <p:spPr/>
        <p:txBody>
          <a:bodyPr/>
          <a:lstStyle/>
          <a:p>
            <a:pPr eaLnBrk="1" hangingPunct="1"/>
            <a:r>
              <a:rPr lang="en-US" altLang="en-US" sz="4400" smtClean="0"/>
              <a:t>JESUS OUR BROTHER AND SAVIOR</a:t>
            </a:r>
          </a:p>
        </p:txBody>
      </p:sp>
      <p:sp>
        <p:nvSpPr>
          <p:cNvPr id="95235" name="Rectangle 3"/>
          <p:cNvSpPr>
            <a:spLocks noGrp="1" noChangeArrowheads="1"/>
          </p:cNvSpPr>
          <p:nvPr>
            <p:ph type="body" idx="1"/>
          </p:nvPr>
        </p:nvSpPr>
        <p:spPr/>
        <p:txBody>
          <a:bodyPr/>
          <a:lstStyle/>
          <a:p>
            <a:pPr eaLnBrk="1" hangingPunct="1"/>
            <a:r>
              <a:rPr lang="en-US" altLang="en-US" smtClean="0"/>
              <a:t>LIKE JOSEPH</a:t>
            </a:r>
          </a:p>
          <a:p>
            <a:pPr lvl="1" eaLnBrk="1" hangingPunct="1"/>
            <a:r>
              <a:rPr lang="en-US" altLang="en-US" smtClean="0"/>
              <a:t>HE LEFT HIS FATHER TO FIND HIS BRETHREN</a:t>
            </a:r>
          </a:p>
          <a:p>
            <a:pPr lvl="1" eaLnBrk="1" hangingPunct="1"/>
            <a:r>
              <a:rPr lang="en-US" altLang="en-US" smtClean="0"/>
              <a:t>HE WAS PERSECUTED BY HIS BRETHREN AND LAID IN THE PIT OF DEATH</a:t>
            </a:r>
          </a:p>
          <a:p>
            <a:pPr lvl="1" eaLnBrk="1" hangingPunct="1"/>
            <a:r>
              <a:rPr lang="en-US" altLang="en-US" smtClean="0"/>
              <a:t>BECAME THE SAVIOR OF HIS BRETHREN FROM THE FAMINE OF SIN IF WE WILL OBEY HIM (HEB. 5:9)</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2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52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52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F0FB6C8D-007B-4EFD-B523-F6BCC2A334E2}" type="slidenum">
              <a:rPr lang="en-US" altLang="en-US" sz="1400">
                <a:solidFill>
                  <a:schemeClr val="tx1"/>
                </a:solidFill>
                <a:latin typeface="Times New Roman" pitchFamily="18" charset="0"/>
              </a:rPr>
              <a:pPr/>
              <a:t>5</a:t>
            </a:fld>
            <a:endParaRPr lang="en-US" altLang="en-US" sz="1400">
              <a:solidFill>
                <a:schemeClr val="tx1"/>
              </a:solidFill>
              <a:latin typeface="Times New Roman" pitchFamily="18" charset="0"/>
            </a:endParaRPr>
          </a:p>
        </p:txBody>
      </p:sp>
      <p:sp>
        <p:nvSpPr>
          <p:cNvPr id="13315" name="Rectangle 2"/>
          <p:cNvSpPr>
            <a:spLocks noGrp="1" noChangeArrowheads="1"/>
          </p:cNvSpPr>
          <p:nvPr>
            <p:ph type="title"/>
          </p:nvPr>
        </p:nvSpPr>
        <p:spPr/>
        <p:txBody>
          <a:bodyPr/>
          <a:lstStyle/>
          <a:p>
            <a:pPr algn="l"/>
            <a:r>
              <a:rPr lang="en-US" altLang="en-US" sz="6600" smtClean="0">
                <a:latin typeface="Arial Black" pitchFamily="34" charset="0"/>
              </a:rPr>
              <a:t>JOSEPH</a:t>
            </a:r>
          </a:p>
        </p:txBody>
      </p:sp>
      <p:sp>
        <p:nvSpPr>
          <p:cNvPr id="17411" name="Rectangle 3"/>
          <p:cNvSpPr>
            <a:spLocks noGrp="1" noChangeArrowheads="1"/>
          </p:cNvSpPr>
          <p:nvPr>
            <p:ph type="body" idx="1"/>
          </p:nvPr>
        </p:nvSpPr>
        <p:spPr>
          <a:xfrm>
            <a:off x="182563" y="1828800"/>
            <a:ext cx="8813800" cy="4352925"/>
          </a:xfrm>
        </p:spPr>
        <p:txBody>
          <a:bodyPr/>
          <a:lstStyle/>
          <a:p>
            <a:pPr>
              <a:lnSpc>
                <a:spcPct val="90000"/>
              </a:lnSpc>
            </a:pPr>
            <a:r>
              <a:rPr lang="en-US" altLang="en-US" dirty="0" smtClean="0"/>
              <a:t>HATED BY 10 </a:t>
            </a:r>
            <a:br>
              <a:rPr lang="en-US" altLang="en-US" dirty="0" smtClean="0"/>
            </a:br>
            <a:r>
              <a:rPr lang="en-US" altLang="en-US" dirty="0" smtClean="0"/>
              <a:t>BROTHERS</a:t>
            </a:r>
            <a:br>
              <a:rPr lang="en-US" altLang="en-US" dirty="0" smtClean="0"/>
            </a:br>
            <a:r>
              <a:rPr lang="en-US" altLang="en-US" dirty="0" smtClean="0"/>
              <a:t>(GEN. 37:1-11)</a:t>
            </a:r>
          </a:p>
          <a:p>
            <a:pPr>
              <a:lnSpc>
                <a:spcPct val="90000"/>
              </a:lnSpc>
            </a:pPr>
            <a:r>
              <a:rPr lang="en-US" altLang="en-US" dirty="0" smtClean="0"/>
              <a:t>SOLD BY</a:t>
            </a:r>
            <a:br>
              <a:rPr lang="en-US" altLang="en-US" dirty="0" smtClean="0"/>
            </a:br>
            <a:r>
              <a:rPr lang="en-US" altLang="en-US" dirty="0" smtClean="0"/>
              <a:t>BROTHERS TO</a:t>
            </a:r>
            <a:br>
              <a:rPr lang="en-US" altLang="en-US" dirty="0" smtClean="0"/>
            </a:br>
            <a:r>
              <a:rPr lang="en-US" altLang="en-US" dirty="0" smtClean="0"/>
              <a:t>MIDIANITE TRADERS FOR 20 PIECES OF SILVER (GEN. 37:28)</a:t>
            </a:r>
          </a:p>
          <a:p>
            <a:pPr lvl="1">
              <a:lnSpc>
                <a:spcPct val="90000"/>
              </a:lnSpc>
            </a:pPr>
            <a:r>
              <a:rPr lang="en-US" altLang="en-US" dirty="0" smtClean="0"/>
              <a:t>DECEIVED JACOB INTO THINKING THAT JOSEPH HAD BEEN KILLED BY A WILD BEAST (GEN. 37:29-36)</a:t>
            </a:r>
          </a:p>
        </p:txBody>
      </p:sp>
      <p:pic>
        <p:nvPicPr>
          <p:cNvPr id="13317" name="Picture 4" descr="01iwwgrp[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200" y="0"/>
            <a:ext cx="4876800"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3"/>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57FDA9C3-FAFE-4D92-8118-68772C7FEB46}" type="slidenum">
              <a:rPr lang="en-US" altLang="en-US" sz="1400">
                <a:solidFill>
                  <a:schemeClr val="tx1"/>
                </a:solidFill>
                <a:latin typeface="Times New Roman" pitchFamily="18" charset="0"/>
              </a:rPr>
              <a:pPr/>
              <a:t>50</a:t>
            </a:fld>
            <a:endParaRPr lang="en-US" altLang="en-US" sz="1400">
              <a:solidFill>
                <a:schemeClr val="tx1"/>
              </a:solidFill>
              <a:latin typeface="Times New Roman" pitchFamily="18" charset="0"/>
            </a:endParaRPr>
          </a:p>
        </p:txBody>
      </p:sp>
      <p:sp>
        <p:nvSpPr>
          <p:cNvPr id="96260" name="Text Box 4"/>
          <p:cNvSpPr txBox="1">
            <a:spLocks noChangeArrowheads="1"/>
          </p:cNvSpPr>
          <p:nvPr/>
        </p:nvSpPr>
        <p:spPr bwMode="auto">
          <a:xfrm>
            <a:off x="838200" y="381000"/>
            <a:ext cx="7315200" cy="4486275"/>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800">
                <a:solidFill>
                  <a:schemeClr val="bg2"/>
                </a:solidFill>
                <a:latin typeface="Arial" pitchFamily="34" charset="0"/>
              </a:defRPr>
            </a:lvl1pPr>
            <a:lvl2pPr marL="800100" indent="-342900">
              <a:defRPr sz="2800">
                <a:solidFill>
                  <a:schemeClr val="bg2"/>
                </a:solidFill>
                <a:latin typeface="Arial" pitchFamily="34" charset="0"/>
              </a:defRPr>
            </a:lvl2pPr>
            <a:lvl3pPr marL="1257300" indent="-342900">
              <a:defRPr sz="2800">
                <a:solidFill>
                  <a:schemeClr val="bg2"/>
                </a:solidFill>
                <a:latin typeface="Arial" pitchFamily="34" charset="0"/>
              </a:defRPr>
            </a:lvl3pPr>
            <a:lvl4pPr marL="1714500" indent="-342900">
              <a:defRPr sz="2800">
                <a:solidFill>
                  <a:schemeClr val="bg2"/>
                </a:solidFill>
                <a:latin typeface="Arial" pitchFamily="34" charset="0"/>
              </a:defRPr>
            </a:lvl4pPr>
            <a:lvl5pPr marL="2171700" indent="-342900">
              <a:defRPr sz="2800">
                <a:solidFill>
                  <a:schemeClr val="bg2"/>
                </a:solidFill>
                <a:latin typeface="Arial" pitchFamily="34" charset="0"/>
              </a:defRPr>
            </a:lvl5pPr>
            <a:lvl6pPr marL="2628900" indent="-342900" eaLnBrk="0" fontAlgn="base" hangingPunct="0">
              <a:spcBef>
                <a:spcPct val="0"/>
              </a:spcBef>
              <a:spcAft>
                <a:spcPct val="0"/>
              </a:spcAft>
              <a:defRPr sz="2800">
                <a:solidFill>
                  <a:schemeClr val="bg2"/>
                </a:solidFill>
                <a:latin typeface="Arial" pitchFamily="34" charset="0"/>
              </a:defRPr>
            </a:lvl6pPr>
            <a:lvl7pPr marL="3086100" indent="-342900" eaLnBrk="0" fontAlgn="base" hangingPunct="0">
              <a:spcBef>
                <a:spcPct val="0"/>
              </a:spcBef>
              <a:spcAft>
                <a:spcPct val="0"/>
              </a:spcAft>
              <a:defRPr sz="2800">
                <a:solidFill>
                  <a:schemeClr val="bg2"/>
                </a:solidFill>
                <a:latin typeface="Arial" pitchFamily="34" charset="0"/>
              </a:defRPr>
            </a:lvl7pPr>
            <a:lvl8pPr marL="3543300" indent="-342900" eaLnBrk="0" fontAlgn="base" hangingPunct="0">
              <a:spcBef>
                <a:spcPct val="0"/>
              </a:spcBef>
              <a:spcAft>
                <a:spcPct val="0"/>
              </a:spcAft>
              <a:defRPr sz="2800">
                <a:solidFill>
                  <a:schemeClr val="bg2"/>
                </a:solidFill>
                <a:latin typeface="Arial" pitchFamily="34" charset="0"/>
              </a:defRPr>
            </a:lvl8pPr>
            <a:lvl9pPr marL="4000500" indent="-342900" eaLnBrk="0" fontAlgn="base" hangingPunct="0">
              <a:spcBef>
                <a:spcPct val="0"/>
              </a:spcBef>
              <a:spcAft>
                <a:spcPct val="0"/>
              </a:spcAft>
              <a:defRPr sz="2800">
                <a:solidFill>
                  <a:schemeClr val="bg2"/>
                </a:solidFill>
                <a:latin typeface="Arial" pitchFamily="34" charset="0"/>
              </a:defRPr>
            </a:lvl9pPr>
          </a:lstStyle>
          <a:p>
            <a:r>
              <a:rPr lang="en-US" altLang="en-US" sz="3600" baseline="30000">
                <a:solidFill>
                  <a:schemeClr val="tx1"/>
                </a:solidFill>
              </a:rPr>
              <a:t>16</a:t>
            </a:r>
            <a:r>
              <a:rPr lang="en-US" altLang="en-US" sz="3600">
                <a:solidFill>
                  <a:schemeClr val="tx1"/>
                </a:solidFill>
              </a:rPr>
              <a:t>  The Spirit Himself bears witness with our spirit that we are children of God,</a:t>
            </a:r>
          </a:p>
          <a:p>
            <a:r>
              <a:rPr lang="en-US" altLang="en-US" sz="3600" baseline="30000">
                <a:solidFill>
                  <a:schemeClr val="tx1"/>
                </a:solidFill>
              </a:rPr>
              <a:t>17</a:t>
            </a:r>
            <a:r>
              <a:rPr lang="en-US" altLang="en-US" sz="3600">
                <a:solidFill>
                  <a:schemeClr val="tx1"/>
                </a:solidFill>
              </a:rPr>
              <a:t>  and if children, then heirs—heirs of God and joint heirs with Christ, if indeed we suffer with Him, that we may also be glorified together.</a:t>
            </a:r>
          </a:p>
        </p:txBody>
      </p:sp>
      <p:sp>
        <p:nvSpPr>
          <p:cNvPr id="59396" name="Text Box 5"/>
          <p:cNvSpPr txBox="1">
            <a:spLocks noChangeArrowheads="1"/>
          </p:cNvSpPr>
          <p:nvPr/>
        </p:nvSpPr>
        <p:spPr bwMode="auto">
          <a:xfrm>
            <a:off x="4632325" y="5399088"/>
            <a:ext cx="3130550" cy="519112"/>
          </a:xfrm>
          <a:prstGeom prst="rect">
            <a:avLst/>
          </a:prstGeom>
          <a:noFill/>
          <a:ln>
            <a:noFill/>
          </a:ln>
          <a:effectLst/>
          <a:extLst>
            <a:ext uri="{909E8E84-426E-40DD-AFC4-6F175D3DCCD1}">
              <a14:hiddenFill xmlns:a14="http://schemas.microsoft.com/office/drawing/2010/main">
                <a:solidFill>
                  <a:schemeClr val="bg2">
                    <a:alpha val="79999"/>
                  </a:schemeClr>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i="1">
                <a:solidFill>
                  <a:schemeClr val="tx1"/>
                </a:solidFill>
              </a:rPr>
              <a:t>ROMANS 8:16, 17</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96260"/>
                                        </p:tgtEl>
                                        <p:attrNameLst>
                                          <p:attrName>style.visibility</p:attrName>
                                        </p:attrNameLst>
                                      </p:cBhvr>
                                      <p:to>
                                        <p:strVal val="visible"/>
                                      </p:to>
                                    </p:set>
                                    <p:animEffect transition="in" filter="fade">
                                      <p:cBhvr>
                                        <p:cTn id="7" dur="1000"/>
                                        <p:tgtEl>
                                          <p:spTgt spid="96260"/>
                                        </p:tgtEl>
                                      </p:cBhvr>
                                    </p:animEffect>
                                    <p:anim calcmode="lin" valueType="num">
                                      <p:cBhvr>
                                        <p:cTn id="8" dur="1000" fill="hold"/>
                                        <p:tgtEl>
                                          <p:spTgt spid="96260"/>
                                        </p:tgtEl>
                                        <p:attrNameLst>
                                          <p:attrName>ppt_x</p:attrName>
                                        </p:attrNameLst>
                                      </p:cBhvr>
                                      <p:tavLst>
                                        <p:tav tm="0">
                                          <p:val>
                                            <p:strVal val="#ppt_x"/>
                                          </p:val>
                                        </p:tav>
                                        <p:tav tm="100000">
                                          <p:val>
                                            <p:strVal val="#ppt_x"/>
                                          </p:val>
                                        </p:tav>
                                      </p:tavLst>
                                    </p:anim>
                                    <p:anim calcmode="lin" valueType="num">
                                      <p:cBhvr>
                                        <p:cTn id="9" dur="1000" fill="hold"/>
                                        <p:tgtEl>
                                          <p:spTgt spid="962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0"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14338" name="Picture 5" descr="PROVIDENCE-JOSEPH'S DOWN AND U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3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E32D950A-D63E-4190-9796-2AAA25393DC4}" type="slidenum">
              <a:rPr lang="en-US" altLang="en-US" sz="1400">
                <a:solidFill>
                  <a:schemeClr val="tx1"/>
                </a:solidFill>
                <a:latin typeface="Times New Roman" pitchFamily="18" charset="0"/>
              </a:rPr>
              <a:pPr/>
              <a:t>7</a:t>
            </a:fld>
            <a:endParaRPr lang="en-US" altLang="en-US" sz="1400">
              <a:solidFill>
                <a:schemeClr val="tx1"/>
              </a:solidFill>
              <a:latin typeface="Times New Roman" pitchFamily="18" charset="0"/>
            </a:endParaRPr>
          </a:p>
        </p:txBody>
      </p:sp>
      <p:pic>
        <p:nvPicPr>
          <p:cNvPr id="15363" name="Picture 2" descr="PROVIDENCE-JOSEPH'S DOWN AND U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3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462" name="Group 6"/>
          <p:cNvGrpSpPr>
            <a:grpSpLocks/>
          </p:cNvGrpSpPr>
          <p:nvPr/>
        </p:nvGrpSpPr>
        <p:grpSpPr bwMode="auto">
          <a:xfrm>
            <a:off x="1066800" y="528638"/>
            <a:ext cx="7847013" cy="6100762"/>
            <a:chOff x="672" y="333"/>
            <a:chExt cx="4943" cy="3843"/>
          </a:xfrm>
        </p:grpSpPr>
        <p:sp>
          <p:nvSpPr>
            <p:cNvPr id="15365" name="Text Box 3"/>
            <p:cNvSpPr txBox="1">
              <a:spLocks noChangeArrowheads="1"/>
            </p:cNvSpPr>
            <p:nvPr/>
          </p:nvSpPr>
          <p:spPr bwMode="auto">
            <a:xfrm>
              <a:off x="2591" y="333"/>
              <a:ext cx="3024" cy="3042"/>
            </a:xfrm>
            <a:prstGeom prst="rect">
              <a:avLst/>
            </a:prstGeom>
            <a:solidFill>
              <a:schemeClr val="bg2">
                <a:alpha val="79999"/>
              </a:schemeClr>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solidFill>
                    <a:schemeClr val="tx1"/>
                  </a:solidFill>
                </a:rPr>
                <a:t>“Then Midianite traders passed by; so the brothers pulled Joseph up and lifted him out of the pit, and sold him to the Ishmaelites for twenty shekels of silver. And they took Joseph to Egypt”</a:t>
              </a:r>
            </a:p>
            <a:p>
              <a:pPr algn="r">
                <a:spcBef>
                  <a:spcPct val="50000"/>
                </a:spcBef>
              </a:pPr>
              <a:r>
                <a:rPr lang="en-US" altLang="en-US">
                  <a:solidFill>
                    <a:schemeClr val="tx1"/>
                  </a:solidFill>
                </a:rPr>
                <a:t>Genesis 37:28</a:t>
              </a:r>
            </a:p>
            <a:p>
              <a:pPr algn="r">
                <a:spcBef>
                  <a:spcPct val="50000"/>
                </a:spcBef>
              </a:pPr>
              <a:r>
                <a:rPr lang="en-US" altLang="en-US" i="1">
                  <a:solidFill>
                    <a:schemeClr val="tx1"/>
                  </a:solidFill>
                </a:rPr>
                <a:t>Joseph 17 yrs. Old </a:t>
              </a:r>
              <a:br>
                <a:rPr lang="en-US" altLang="en-US" i="1">
                  <a:solidFill>
                    <a:schemeClr val="tx1"/>
                  </a:solidFill>
                </a:rPr>
              </a:br>
              <a:r>
                <a:rPr lang="en-US" altLang="en-US" i="1">
                  <a:solidFill>
                    <a:schemeClr val="tx1"/>
                  </a:solidFill>
                </a:rPr>
                <a:t>(Gen. 37:2)</a:t>
              </a:r>
            </a:p>
          </p:txBody>
        </p:sp>
        <p:sp>
          <p:nvSpPr>
            <p:cNvPr id="15366" name="Oval 4"/>
            <p:cNvSpPr>
              <a:spLocks noChangeArrowheads="1"/>
            </p:cNvSpPr>
            <p:nvPr/>
          </p:nvSpPr>
          <p:spPr bwMode="auto">
            <a:xfrm>
              <a:off x="672" y="2544"/>
              <a:ext cx="672" cy="1632"/>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tx1">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5367" name="Freeform 5"/>
            <p:cNvSpPr>
              <a:spLocks/>
            </p:cNvSpPr>
            <p:nvPr/>
          </p:nvSpPr>
          <p:spPr bwMode="auto">
            <a:xfrm>
              <a:off x="784" y="1680"/>
              <a:ext cx="1808" cy="867"/>
            </a:xfrm>
            <a:custGeom>
              <a:avLst/>
              <a:gdLst>
                <a:gd name="T0" fmla="*/ 227 w 1808"/>
                <a:gd name="T1" fmla="*/ 867 h 867"/>
                <a:gd name="T2" fmla="*/ 216 w 1808"/>
                <a:gd name="T3" fmla="*/ 472 h 867"/>
                <a:gd name="T4" fmla="*/ 1808 w 1808"/>
                <a:gd name="T5" fmla="*/ 0 h 867"/>
                <a:gd name="T6" fmla="*/ 0 60000 65536"/>
                <a:gd name="T7" fmla="*/ 0 60000 65536"/>
                <a:gd name="T8" fmla="*/ 0 60000 65536"/>
              </a:gdLst>
              <a:ahLst/>
              <a:cxnLst>
                <a:cxn ang="T6">
                  <a:pos x="T0" y="T1"/>
                </a:cxn>
                <a:cxn ang="T7">
                  <a:pos x="T2" y="T3"/>
                </a:cxn>
                <a:cxn ang="T8">
                  <a:pos x="T4" y="T5"/>
                </a:cxn>
              </a:cxnLst>
              <a:rect l="0" t="0" r="r" b="b"/>
              <a:pathLst>
                <a:path w="1808" h="867">
                  <a:moveTo>
                    <a:pt x="227" y="867"/>
                  </a:moveTo>
                  <a:cubicBezTo>
                    <a:pt x="223" y="735"/>
                    <a:pt x="0" y="568"/>
                    <a:pt x="216" y="472"/>
                  </a:cubicBezTo>
                  <a:lnTo>
                    <a:pt x="1808" y="0"/>
                  </a:ln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withEffect">
                                  <p:stCondLst>
                                    <p:cond delay="0"/>
                                  </p:stCondLst>
                                  <p:childTnLst>
                                    <p:set>
                                      <p:cBhvr>
                                        <p:cTn id="6" dur="1" fill="hold">
                                          <p:stCondLst>
                                            <p:cond delay="0"/>
                                          </p:stCondLst>
                                        </p:cTn>
                                        <p:tgtEl>
                                          <p:spTgt spid="19462"/>
                                        </p:tgtEl>
                                        <p:attrNameLst>
                                          <p:attrName>style.visibility</p:attrName>
                                        </p:attrNameLst>
                                      </p:cBhvr>
                                      <p:to>
                                        <p:strVal val="visible"/>
                                      </p:to>
                                    </p:set>
                                    <p:animEffect transition="in" filter="wipe(left)">
                                      <p:cBhvr>
                                        <p:cTn id="7" dur="500"/>
                                        <p:tgtEl>
                                          <p:spTgt spid="194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xit" presetSubtype="2" fill="hold" nodeType="clickEffect">
                                  <p:stCondLst>
                                    <p:cond delay="0"/>
                                  </p:stCondLst>
                                  <p:childTnLst>
                                    <p:animEffect transition="out" filter="wipe(right)">
                                      <p:cBhvr>
                                        <p:cTn id="11" dur="500"/>
                                        <p:tgtEl>
                                          <p:spTgt spid="19462"/>
                                        </p:tgtEl>
                                      </p:cBhvr>
                                    </p:animEffect>
                                    <p:set>
                                      <p:cBhvr>
                                        <p:cTn id="12" dur="1" fill="hold">
                                          <p:stCondLst>
                                            <p:cond delay="499"/>
                                          </p:stCondLst>
                                        </p:cTn>
                                        <p:tgtEl>
                                          <p:spTgt spid="1946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94FAB8B4-40FD-4214-BC89-4D99732CB1BD}" type="slidenum">
              <a:rPr lang="en-US" altLang="en-US" sz="1400">
                <a:solidFill>
                  <a:schemeClr val="tx1"/>
                </a:solidFill>
                <a:latin typeface="Times New Roman" pitchFamily="18" charset="0"/>
              </a:rPr>
              <a:pPr/>
              <a:t>8</a:t>
            </a:fld>
            <a:endParaRPr lang="en-US" altLang="en-US" sz="1400">
              <a:solidFill>
                <a:schemeClr val="tx1"/>
              </a:solidFill>
              <a:latin typeface="Times New Roman" pitchFamily="18" charset="0"/>
            </a:endParaRPr>
          </a:p>
        </p:txBody>
      </p:sp>
      <p:pic>
        <p:nvPicPr>
          <p:cNvPr id="16387" name="Picture 2" descr="PROVIDENCE-JOSEPH'S DOWN AND U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3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486" name="Group 6"/>
          <p:cNvGrpSpPr>
            <a:grpSpLocks/>
          </p:cNvGrpSpPr>
          <p:nvPr/>
        </p:nvGrpSpPr>
        <p:grpSpPr bwMode="auto">
          <a:xfrm>
            <a:off x="2057400" y="757238"/>
            <a:ext cx="7088188" cy="6100762"/>
            <a:chOff x="1296" y="477"/>
            <a:chExt cx="4465" cy="3843"/>
          </a:xfrm>
        </p:grpSpPr>
        <p:sp>
          <p:nvSpPr>
            <p:cNvPr id="16389" name="Oval 3"/>
            <p:cNvSpPr>
              <a:spLocks noChangeArrowheads="1"/>
            </p:cNvSpPr>
            <p:nvPr/>
          </p:nvSpPr>
          <p:spPr bwMode="auto">
            <a:xfrm>
              <a:off x="1296" y="2832"/>
              <a:ext cx="432" cy="1488"/>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sp>
          <p:nvSpPr>
            <p:cNvPr id="16390" name="Text Box 4"/>
            <p:cNvSpPr txBox="1">
              <a:spLocks noChangeArrowheads="1"/>
            </p:cNvSpPr>
            <p:nvPr/>
          </p:nvSpPr>
          <p:spPr bwMode="auto">
            <a:xfrm>
              <a:off x="2545" y="477"/>
              <a:ext cx="3216" cy="2369"/>
            </a:xfrm>
            <a:prstGeom prst="rect">
              <a:avLst/>
            </a:prstGeom>
            <a:solidFill>
              <a:schemeClr val="bg2">
                <a:alpha val="79999"/>
              </a:schemeClr>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pPr>
                <a:spcBef>
                  <a:spcPct val="50000"/>
                </a:spcBef>
              </a:pPr>
              <a:r>
                <a:rPr lang="en-US" altLang="en-US">
                  <a:solidFill>
                    <a:schemeClr val="tx1"/>
                  </a:solidFill>
                </a:rPr>
                <a:t>“Now Joseph had been taken down to Egypt. And Potiphar, an officer of Pharaoh, captain of the guard, an Egyptian, bought him from the Ishmaelites who had taken him down there.”</a:t>
              </a:r>
            </a:p>
            <a:p>
              <a:pPr algn="r">
                <a:spcBef>
                  <a:spcPct val="50000"/>
                </a:spcBef>
              </a:pPr>
              <a:r>
                <a:rPr lang="en-US" altLang="en-US">
                  <a:solidFill>
                    <a:schemeClr val="tx1"/>
                  </a:solidFill>
                </a:rPr>
                <a:t>Genesis 39:1</a:t>
              </a:r>
            </a:p>
          </p:txBody>
        </p:sp>
        <p:sp>
          <p:nvSpPr>
            <p:cNvPr id="16391" name="Freeform 5"/>
            <p:cNvSpPr>
              <a:spLocks/>
            </p:cNvSpPr>
            <p:nvPr/>
          </p:nvSpPr>
          <p:spPr bwMode="auto">
            <a:xfrm>
              <a:off x="1536" y="1536"/>
              <a:ext cx="1008" cy="1296"/>
            </a:xfrm>
            <a:custGeom>
              <a:avLst/>
              <a:gdLst>
                <a:gd name="T0" fmla="*/ 0 w 1008"/>
                <a:gd name="T1" fmla="*/ 1296 h 1296"/>
                <a:gd name="T2" fmla="*/ 0 w 1008"/>
                <a:gd name="T3" fmla="*/ 624 h 1296"/>
                <a:gd name="T4" fmla="*/ 1008 w 1008"/>
                <a:gd name="T5" fmla="*/ 0 h 1296"/>
                <a:gd name="T6" fmla="*/ 0 60000 65536"/>
                <a:gd name="T7" fmla="*/ 0 60000 65536"/>
                <a:gd name="T8" fmla="*/ 0 60000 65536"/>
              </a:gdLst>
              <a:ahLst/>
              <a:cxnLst>
                <a:cxn ang="T6">
                  <a:pos x="T0" y="T1"/>
                </a:cxn>
                <a:cxn ang="T7">
                  <a:pos x="T2" y="T3"/>
                </a:cxn>
                <a:cxn ang="T8">
                  <a:pos x="T4" y="T5"/>
                </a:cxn>
              </a:cxnLst>
              <a:rect l="0" t="0" r="r" b="b"/>
              <a:pathLst>
                <a:path w="1008" h="1296">
                  <a:moveTo>
                    <a:pt x="0" y="1296"/>
                  </a:moveTo>
                  <a:lnTo>
                    <a:pt x="0" y="624"/>
                  </a:lnTo>
                  <a:lnTo>
                    <a:pt x="1008" y="0"/>
                  </a:ln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withEffect">
                                  <p:stCondLst>
                                    <p:cond delay="0"/>
                                  </p:stCondLst>
                                  <p:childTnLst>
                                    <p:set>
                                      <p:cBhvr>
                                        <p:cTn id="6" dur="1" fill="hold">
                                          <p:stCondLst>
                                            <p:cond delay="0"/>
                                          </p:stCondLst>
                                        </p:cTn>
                                        <p:tgtEl>
                                          <p:spTgt spid="20486"/>
                                        </p:tgtEl>
                                        <p:attrNameLst>
                                          <p:attrName>style.visibility</p:attrName>
                                        </p:attrNameLst>
                                      </p:cBhvr>
                                      <p:to>
                                        <p:strVal val="visible"/>
                                      </p:to>
                                    </p:set>
                                    <p:animEffect transition="in" filter="wipe(down)">
                                      <p:cBhvr>
                                        <p:cTn id="7" dur="500"/>
                                        <p:tgtEl>
                                          <p:spTgt spid="204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xit" presetSubtype="1" fill="hold" nodeType="clickEffect">
                                  <p:stCondLst>
                                    <p:cond delay="0"/>
                                  </p:stCondLst>
                                  <p:childTnLst>
                                    <p:animEffect transition="out" filter="wipe(up)">
                                      <p:cBhvr>
                                        <p:cTn id="11" dur="500"/>
                                        <p:tgtEl>
                                          <p:spTgt spid="20486"/>
                                        </p:tgtEl>
                                      </p:cBhvr>
                                    </p:animEffect>
                                    <p:set>
                                      <p:cBhvr>
                                        <p:cTn id="12" dur="1" fill="hold">
                                          <p:stCondLst>
                                            <p:cond delay="499"/>
                                          </p:stCondLst>
                                        </p:cTn>
                                        <p:tgtEl>
                                          <p:spTgt spid="2048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2"/>
          </p:nvPr>
        </p:nvSpPr>
        <p:spPr>
          <a:noFill/>
        </p:spPr>
        <p:txBody>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fld id="{E695D1B8-7C1B-4F4B-9835-0453CE953E39}" type="slidenum">
              <a:rPr lang="en-US" altLang="en-US" sz="1400">
                <a:solidFill>
                  <a:schemeClr val="tx1"/>
                </a:solidFill>
                <a:latin typeface="Times New Roman" pitchFamily="18" charset="0"/>
              </a:rPr>
              <a:pPr/>
              <a:t>9</a:t>
            </a:fld>
            <a:endParaRPr lang="en-US" altLang="en-US" sz="1400">
              <a:solidFill>
                <a:schemeClr val="tx1"/>
              </a:solidFill>
              <a:latin typeface="Times New Roman" pitchFamily="18" charset="0"/>
            </a:endParaRPr>
          </a:p>
        </p:txBody>
      </p:sp>
      <p:pic>
        <p:nvPicPr>
          <p:cNvPr id="17411" name="Picture 2" descr="PROVIDENCE-JOSEPH'S DOWN AND U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3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511" name="Group 7"/>
          <p:cNvGrpSpPr>
            <a:grpSpLocks/>
          </p:cNvGrpSpPr>
          <p:nvPr/>
        </p:nvGrpSpPr>
        <p:grpSpPr bwMode="auto">
          <a:xfrm>
            <a:off x="2165350" y="169863"/>
            <a:ext cx="6978650" cy="6535737"/>
            <a:chOff x="1364" y="107"/>
            <a:chExt cx="4396" cy="4117"/>
          </a:xfrm>
        </p:grpSpPr>
        <p:sp>
          <p:nvSpPr>
            <p:cNvPr id="17413" name="Oval 3"/>
            <p:cNvSpPr>
              <a:spLocks noChangeArrowheads="1"/>
            </p:cNvSpPr>
            <p:nvPr/>
          </p:nvSpPr>
          <p:spPr bwMode="auto">
            <a:xfrm rot="3226055">
              <a:off x="1830" y="1786"/>
              <a:ext cx="439" cy="1371"/>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endParaRPr lang="en-US" altLang="en-US"/>
            </a:p>
          </p:txBody>
        </p:sp>
        <p:grpSp>
          <p:nvGrpSpPr>
            <p:cNvPr id="17414" name="Group 6"/>
            <p:cNvGrpSpPr>
              <a:grpSpLocks/>
            </p:cNvGrpSpPr>
            <p:nvPr/>
          </p:nvGrpSpPr>
          <p:grpSpPr bwMode="auto">
            <a:xfrm>
              <a:off x="1839" y="107"/>
              <a:ext cx="3921" cy="4117"/>
              <a:chOff x="1839" y="107"/>
              <a:chExt cx="3921" cy="4117"/>
            </a:xfrm>
          </p:grpSpPr>
          <p:sp>
            <p:nvSpPr>
              <p:cNvPr id="17415" name="Text Box 4"/>
              <p:cNvSpPr txBox="1">
                <a:spLocks noChangeArrowheads="1"/>
              </p:cNvSpPr>
              <p:nvPr/>
            </p:nvSpPr>
            <p:spPr bwMode="auto">
              <a:xfrm>
                <a:off x="2784" y="107"/>
                <a:ext cx="2976" cy="4117"/>
              </a:xfrm>
              <a:prstGeom prst="rect">
                <a:avLst/>
              </a:prstGeom>
              <a:solidFill>
                <a:schemeClr val="bg2">
                  <a:alpha val="79999"/>
                </a:schemeClr>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bg2"/>
                    </a:solidFill>
                    <a:latin typeface="Arial" pitchFamily="34" charset="0"/>
                  </a:defRPr>
                </a:lvl1pPr>
                <a:lvl2pPr marL="742950" indent="-285750">
                  <a:defRPr sz="2800">
                    <a:solidFill>
                      <a:schemeClr val="bg2"/>
                    </a:solidFill>
                    <a:latin typeface="Arial" pitchFamily="34" charset="0"/>
                  </a:defRPr>
                </a:lvl2pPr>
                <a:lvl3pPr marL="1143000" indent="-228600">
                  <a:defRPr sz="2800">
                    <a:solidFill>
                      <a:schemeClr val="bg2"/>
                    </a:solidFill>
                    <a:latin typeface="Arial" pitchFamily="34" charset="0"/>
                  </a:defRPr>
                </a:lvl3pPr>
                <a:lvl4pPr marL="1600200" indent="-228600">
                  <a:defRPr sz="2800">
                    <a:solidFill>
                      <a:schemeClr val="bg2"/>
                    </a:solidFill>
                    <a:latin typeface="Arial" pitchFamily="34" charset="0"/>
                  </a:defRPr>
                </a:lvl4pPr>
                <a:lvl5pPr marL="2057400" indent="-228600">
                  <a:defRPr sz="2800">
                    <a:solidFill>
                      <a:schemeClr val="bg2"/>
                    </a:solidFill>
                    <a:latin typeface="Arial" pitchFamily="34" charset="0"/>
                  </a:defRPr>
                </a:lvl5pPr>
                <a:lvl6pPr marL="2514600" indent="-228600" eaLnBrk="0" fontAlgn="base" hangingPunct="0">
                  <a:spcBef>
                    <a:spcPct val="0"/>
                  </a:spcBef>
                  <a:spcAft>
                    <a:spcPct val="0"/>
                  </a:spcAft>
                  <a:defRPr sz="2800">
                    <a:solidFill>
                      <a:schemeClr val="bg2"/>
                    </a:solidFill>
                    <a:latin typeface="Arial" pitchFamily="34" charset="0"/>
                  </a:defRPr>
                </a:lvl6pPr>
                <a:lvl7pPr marL="2971800" indent="-228600" eaLnBrk="0" fontAlgn="base" hangingPunct="0">
                  <a:spcBef>
                    <a:spcPct val="0"/>
                  </a:spcBef>
                  <a:spcAft>
                    <a:spcPct val="0"/>
                  </a:spcAft>
                  <a:defRPr sz="2800">
                    <a:solidFill>
                      <a:schemeClr val="bg2"/>
                    </a:solidFill>
                    <a:latin typeface="Arial" pitchFamily="34" charset="0"/>
                  </a:defRPr>
                </a:lvl7pPr>
                <a:lvl8pPr marL="3429000" indent="-228600" eaLnBrk="0" fontAlgn="base" hangingPunct="0">
                  <a:spcBef>
                    <a:spcPct val="0"/>
                  </a:spcBef>
                  <a:spcAft>
                    <a:spcPct val="0"/>
                  </a:spcAft>
                  <a:defRPr sz="2800">
                    <a:solidFill>
                      <a:schemeClr val="bg2"/>
                    </a:solidFill>
                    <a:latin typeface="Arial" pitchFamily="34" charset="0"/>
                  </a:defRPr>
                </a:lvl8pPr>
                <a:lvl9pPr marL="3886200" indent="-228600" eaLnBrk="0" fontAlgn="base" hangingPunct="0">
                  <a:spcBef>
                    <a:spcPct val="0"/>
                  </a:spcBef>
                  <a:spcAft>
                    <a:spcPct val="0"/>
                  </a:spcAft>
                  <a:defRPr sz="2800">
                    <a:solidFill>
                      <a:schemeClr val="bg2"/>
                    </a:solidFill>
                    <a:latin typeface="Arial" pitchFamily="34" charset="0"/>
                  </a:defRPr>
                </a:lvl9pPr>
              </a:lstStyle>
              <a:p>
                <a:r>
                  <a:rPr lang="en-US" altLang="en-US" baseline="30000">
                    <a:solidFill>
                      <a:schemeClr val="tx1"/>
                    </a:solidFill>
                  </a:rPr>
                  <a:t>2</a:t>
                </a:r>
                <a:r>
                  <a:rPr lang="en-US" altLang="en-US">
                    <a:solidFill>
                      <a:schemeClr val="tx1"/>
                    </a:solidFill>
                  </a:rPr>
                  <a:t>  The LORD was with Joseph, and he was a successful man; and he was in the house of his master the Egyptian.</a:t>
                </a:r>
                <a:r>
                  <a:rPr lang="en-US" altLang="en-US" baseline="30000">
                    <a:solidFill>
                      <a:schemeClr val="tx1"/>
                    </a:solidFill>
                  </a:rPr>
                  <a:t>3</a:t>
                </a:r>
                <a:r>
                  <a:rPr lang="en-US" altLang="en-US">
                    <a:solidFill>
                      <a:schemeClr val="tx1"/>
                    </a:solidFill>
                  </a:rPr>
                  <a:t>  And his master saw that the LORD was with him and that the LORD made all he did to prosper in his hand. </a:t>
                </a:r>
                <a:r>
                  <a:rPr lang="en-US" altLang="en-US" baseline="30000">
                    <a:solidFill>
                      <a:schemeClr val="tx1"/>
                    </a:solidFill>
                  </a:rPr>
                  <a:t>4</a:t>
                </a:r>
                <a:r>
                  <a:rPr lang="en-US" altLang="en-US">
                    <a:solidFill>
                      <a:schemeClr val="tx1"/>
                    </a:solidFill>
                  </a:rPr>
                  <a:t>  So Joseph found favor in his sight, and served him. Then he made him overseer of his house, and all that he had he put under his authority. </a:t>
                </a:r>
              </a:p>
              <a:p>
                <a:pPr algn="r"/>
                <a:r>
                  <a:rPr lang="en-US" altLang="en-US">
                    <a:solidFill>
                      <a:schemeClr val="tx1"/>
                    </a:solidFill>
                  </a:rPr>
                  <a:t>Genesis 39:2-4</a:t>
                </a:r>
              </a:p>
            </p:txBody>
          </p:sp>
          <p:sp>
            <p:nvSpPr>
              <p:cNvPr id="17416" name="Freeform 5"/>
              <p:cNvSpPr>
                <a:spLocks/>
              </p:cNvSpPr>
              <p:nvPr/>
            </p:nvSpPr>
            <p:spPr bwMode="auto">
              <a:xfrm>
                <a:off x="1839" y="1604"/>
                <a:ext cx="945" cy="700"/>
              </a:xfrm>
              <a:custGeom>
                <a:avLst/>
                <a:gdLst>
                  <a:gd name="T0" fmla="*/ 51 w 945"/>
                  <a:gd name="T1" fmla="*/ 700 h 700"/>
                  <a:gd name="T2" fmla="*/ 0 w 945"/>
                  <a:gd name="T3" fmla="*/ 376 h 700"/>
                  <a:gd name="T4" fmla="*/ 225 w 945"/>
                  <a:gd name="T5" fmla="*/ 48 h 700"/>
                  <a:gd name="T6" fmla="*/ 945 w 945"/>
                  <a:gd name="T7" fmla="*/ 0 h 7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45" h="700">
                    <a:moveTo>
                      <a:pt x="51" y="700"/>
                    </a:moveTo>
                    <a:cubicBezTo>
                      <a:pt x="29" y="594"/>
                      <a:pt x="0" y="484"/>
                      <a:pt x="0" y="376"/>
                    </a:cubicBezTo>
                    <a:lnTo>
                      <a:pt x="225" y="48"/>
                    </a:lnTo>
                    <a:lnTo>
                      <a:pt x="945" y="0"/>
                    </a:ln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bg2">
                        <a:alpha val="79999"/>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nodeType="withEffect">
                                  <p:stCondLst>
                                    <p:cond delay="0"/>
                                  </p:stCondLst>
                                  <p:childTnLst>
                                    <p:set>
                                      <p:cBhvr>
                                        <p:cTn id="6" dur="1" fill="hold">
                                          <p:stCondLst>
                                            <p:cond delay="0"/>
                                          </p:stCondLst>
                                        </p:cTn>
                                        <p:tgtEl>
                                          <p:spTgt spid="21511"/>
                                        </p:tgtEl>
                                        <p:attrNameLst>
                                          <p:attrName>style.visibility</p:attrName>
                                        </p:attrNameLst>
                                      </p:cBhvr>
                                      <p:to>
                                        <p:strVal val="visible"/>
                                      </p:to>
                                    </p:set>
                                    <p:animEffect transition="in" filter="circle(in)">
                                      <p:cBhvr>
                                        <p:cTn id="7" dur="2000"/>
                                        <p:tgtEl>
                                          <p:spTgt spid="215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xit" presetSubtype="32" fill="hold" nodeType="clickEffect">
                                  <p:stCondLst>
                                    <p:cond delay="0"/>
                                  </p:stCondLst>
                                  <p:childTnLst>
                                    <p:animEffect transition="out" filter="circle(out)">
                                      <p:cBhvr>
                                        <p:cTn id="11" dur="2000"/>
                                        <p:tgtEl>
                                          <p:spTgt spid="21511"/>
                                        </p:tgtEl>
                                      </p:cBhvr>
                                    </p:animEffect>
                                    <p:set>
                                      <p:cBhvr>
                                        <p:cTn id="12" dur="1" fill="hold">
                                          <p:stCondLst>
                                            <p:cond delay="1999"/>
                                          </p:stCondLst>
                                        </p:cTn>
                                        <p:tgtEl>
                                          <p:spTgt spid="215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OWER3D TRANSITION" val="DropIn.p3d 0"/>
  <p:tag name="POWER3D OPTIONS" val="Medium "/>
</p:tagLst>
</file>

<file path=ppt/tags/tag2.xml><?xml version="1.0" encoding="utf-8"?>
<p:tagLst xmlns:a="http://schemas.openxmlformats.org/drawingml/2006/main" xmlns:r="http://schemas.openxmlformats.org/officeDocument/2006/relationships" xmlns:p="http://schemas.openxmlformats.org/presentationml/2006/main">
  <p:tag name="POWER3D TRANSITION" val="OnEdge.p3d 0"/>
  <p:tag name="POWER3D OPTIONS" val="Medium "/>
</p:tagLst>
</file>

<file path=ppt/tags/tag3.xml><?xml version="1.0" encoding="utf-8"?>
<p:tagLst xmlns:a="http://schemas.openxmlformats.org/drawingml/2006/main" xmlns:r="http://schemas.openxmlformats.org/officeDocument/2006/relationships" xmlns:p="http://schemas.openxmlformats.org/presentationml/2006/main">
  <p:tag name="POWER3D TRANSITION" val="Tumbling.p3d 0"/>
  <p:tag name="POWER3D OPTIONS" val="Medium "/>
  <p:tag name="POWER3D IMAGE0" val="PINBUMP.TGA"/>
</p:tagLst>
</file>

<file path=ppt/tags/tag4.xml><?xml version="1.0" encoding="utf-8"?>
<p:tagLst xmlns:a="http://schemas.openxmlformats.org/drawingml/2006/main" xmlns:r="http://schemas.openxmlformats.org/officeDocument/2006/relationships" xmlns:p="http://schemas.openxmlformats.org/presentationml/2006/main">
  <p:tag name="POWER3D TRANSITION" val="Shnroll.p3d 0"/>
  <p:tag name="POWER3D OPTIONS" val="Medium "/>
</p:tagLst>
</file>

<file path=ppt/tags/tag5.xml><?xml version="1.0" encoding="utf-8"?>
<p:tagLst xmlns:a="http://schemas.openxmlformats.org/drawingml/2006/main" xmlns:r="http://schemas.openxmlformats.org/officeDocument/2006/relationships" xmlns:p="http://schemas.openxmlformats.org/presentationml/2006/main">
  <p:tag name="POWER3D TRANSITION" val="Bilboard.p3d 0"/>
  <p:tag name="POWER3D OPTIONS" val="Medium "/>
</p:tagLst>
</file>

<file path=ppt/tags/tag6.xml><?xml version="1.0" encoding="utf-8"?>
<p:tagLst xmlns:a="http://schemas.openxmlformats.org/drawingml/2006/main" xmlns:r="http://schemas.openxmlformats.org/officeDocument/2006/relationships" xmlns:p="http://schemas.openxmlformats.org/presentationml/2006/main">
  <p:tag name="POWER3D TRANSITION" val="Twopanel.p3d 0"/>
  <p:tag name="POWER3D OPTIONS" val="Medium "/>
  <p:tag name="POWER3D BACKGROUND" val="0,0,0"/>
</p:tagLst>
</file>

<file path=ppt/tags/tag7.xml><?xml version="1.0" encoding="utf-8"?>
<p:tagLst xmlns:a="http://schemas.openxmlformats.org/drawingml/2006/main" xmlns:r="http://schemas.openxmlformats.org/officeDocument/2006/relationships" xmlns:p="http://schemas.openxmlformats.org/presentationml/2006/main">
  <p:tag name="POWER3D TRANSITION" val="Bilboard.p3d 0"/>
  <p:tag name="POWER3D OPTIONS" val="Medium "/>
</p:tagLst>
</file>

<file path=ppt/theme/theme1.xml><?xml version="1.0" encoding="utf-8"?>
<a:theme xmlns:a="http://schemas.openxmlformats.org/drawingml/2006/main" name="BUTTONS">
  <a:themeElements>
    <a:clrScheme name="BUTTONS 4">
      <a:dk1>
        <a:srgbClr val="000000"/>
      </a:dk1>
      <a:lt1>
        <a:srgbClr val="FFFFFF"/>
      </a:lt1>
      <a:dk2>
        <a:srgbClr val="003300"/>
      </a:dk2>
      <a:lt2>
        <a:srgbClr val="FF9900"/>
      </a:lt2>
      <a:accent1>
        <a:srgbClr val="CC0000"/>
      </a:accent1>
      <a:accent2>
        <a:srgbClr val="0000FF"/>
      </a:accent2>
      <a:accent3>
        <a:srgbClr val="AAADAA"/>
      </a:accent3>
      <a:accent4>
        <a:srgbClr val="DADADA"/>
      </a:accent4>
      <a:accent5>
        <a:srgbClr val="E2AAAA"/>
      </a:accent5>
      <a:accent6>
        <a:srgbClr val="0000E7"/>
      </a:accent6>
      <a:hlink>
        <a:srgbClr val="FF9933"/>
      </a:hlink>
      <a:folHlink>
        <a:srgbClr val="006600"/>
      </a:folHlink>
    </a:clrScheme>
    <a:fontScheme name="BUTTONS">
      <a:majorFont>
        <a:latin typeface="Trebuchet MS"/>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alpha val="80000"/>
          </a:schemeClr>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bg2"/>
            </a:solidFill>
            <a:effectLst/>
            <a:latin typeface="Arial" pitchFamily="34" charset="0"/>
          </a:defRPr>
        </a:defPPr>
      </a:lstStyle>
    </a:spDef>
    <a:lnDef>
      <a:spPr bwMode="auto">
        <a:xfrm>
          <a:off x="0" y="0"/>
          <a:ext cx="1" cy="1"/>
        </a:xfrm>
        <a:custGeom>
          <a:avLst/>
          <a:gdLst/>
          <a:ahLst/>
          <a:cxnLst/>
          <a:rect l="0" t="0" r="0" b="0"/>
          <a:pathLst/>
        </a:custGeom>
        <a:solidFill>
          <a:schemeClr val="bg2">
            <a:alpha val="80000"/>
          </a:schemeClr>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bg2"/>
            </a:solidFill>
            <a:effectLst/>
            <a:latin typeface="Arial" pitchFamily="34" charset="0"/>
          </a:defRPr>
        </a:defPPr>
      </a:lstStyle>
    </a:lnDef>
  </a:objectDefaults>
  <a:extraClrSchemeLst>
    <a:extraClrScheme>
      <a:clrScheme name="BUTTONS 1">
        <a:dk1>
          <a:srgbClr val="000000"/>
        </a:dk1>
        <a:lt1>
          <a:srgbClr val="FFFFFF"/>
        </a:lt1>
        <a:dk2>
          <a:srgbClr val="6699FF"/>
        </a:dk2>
        <a:lt2>
          <a:srgbClr val="99FFFF"/>
        </a:lt2>
        <a:accent1>
          <a:srgbClr val="CCCCFF"/>
        </a:accent1>
        <a:accent2>
          <a:srgbClr val="FF6699"/>
        </a:accent2>
        <a:accent3>
          <a:srgbClr val="B8CAFF"/>
        </a:accent3>
        <a:accent4>
          <a:srgbClr val="DADADA"/>
        </a:accent4>
        <a:accent5>
          <a:srgbClr val="E2E2FF"/>
        </a:accent5>
        <a:accent6>
          <a:srgbClr val="E75C8A"/>
        </a:accent6>
        <a:hlink>
          <a:srgbClr val="00CC99"/>
        </a:hlink>
        <a:folHlink>
          <a:srgbClr val="0066CC"/>
        </a:folHlink>
      </a:clrScheme>
      <a:clrMap bg1="dk2" tx1="lt1" bg2="dk1" tx2="lt2" accent1="accent1" accent2="accent2" accent3="accent3" accent4="accent4" accent5="accent5" accent6="accent6" hlink="hlink" folHlink="folHlink"/>
    </a:extraClrScheme>
    <a:extraClrScheme>
      <a:clrScheme name="BUTTONS 2">
        <a:dk1>
          <a:srgbClr val="000000"/>
        </a:dk1>
        <a:lt1>
          <a:srgbClr val="FFFFFF"/>
        </a:lt1>
        <a:dk2>
          <a:srgbClr val="000000"/>
        </a:dk2>
        <a:lt2>
          <a:srgbClr val="5F5F5F"/>
        </a:lt2>
        <a:accent1>
          <a:srgbClr val="CBCBCB"/>
        </a:accent1>
        <a:accent2>
          <a:srgbClr val="B2B2B2"/>
        </a:accent2>
        <a:accent3>
          <a:srgbClr val="FFFFFF"/>
        </a:accent3>
        <a:accent4>
          <a:srgbClr val="000000"/>
        </a:accent4>
        <a:accent5>
          <a:srgbClr val="E2E2E2"/>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UTTONS 3">
        <a:dk1>
          <a:srgbClr val="000000"/>
        </a:dk1>
        <a:lt1>
          <a:srgbClr val="FFFFFF"/>
        </a:lt1>
        <a:dk2>
          <a:srgbClr val="0066FF"/>
        </a:dk2>
        <a:lt2>
          <a:srgbClr val="FFFF00"/>
        </a:lt2>
        <a:accent1>
          <a:srgbClr val="009999"/>
        </a:accent1>
        <a:accent2>
          <a:srgbClr val="FF33CC"/>
        </a:accent2>
        <a:accent3>
          <a:srgbClr val="AAB8FF"/>
        </a:accent3>
        <a:accent4>
          <a:srgbClr val="DADADA"/>
        </a:accent4>
        <a:accent5>
          <a:srgbClr val="AACACA"/>
        </a:accent5>
        <a:accent6>
          <a:srgbClr val="E72DB9"/>
        </a:accent6>
        <a:hlink>
          <a:srgbClr val="FF9966"/>
        </a:hlink>
        <a:folHlink>
          <a:srgbClr val="3366FF"/>
        </a:folHlink>
      </a:clrScheme>
      <a:clrMap bg1="dk2" tx1="lt1" bg2="dk1" tx2="lt2" accent1="accent1" accent2="accent2" accent3="accent3" accent4="accent4" accent5="accent5" accent6="accent6" hlink="hlink" folHlink="folHlink"/>
    </a:extraClrScheme>
    <a:extraClrScheme>
      <a:clrScheme name="BUTTONS 4">
        <a:dk1>
          <a:srgbClr val="000000"/>
        </a:dk1>
        <a:lt1>
          <a:srgbClr val="FFFFFF"/>
        </a:lt1>
        <a:dk2>
          <a:srgbClr val="003300"/>
        </a:dk2>
        <a:lt2>
          <a:srgbClr val="FF9900"/>
        </a:lt2>
        <a:accent1>
          <a:srgbClr val="CC0000"/>
        </a:accent1>
        <a:accent2>
          <a:srgbClr val="0000FF"/>
        </a:accent2>
        <a:accent3>
          <a:srgbClr val="AAADAA"/>
        </a:accent3>
        <a:accent4>
          <a:srgbClr val="DADADA"/>
        </a:accent4>
        <a:accent5>
          <a:srgbClr val="E2AAAA"/>
        </a:accent5>
        <a:accent6>
          <a:srgbClr val="0000E7"/>
        </a:accent6>
        <a:hlink>
          <a:srgbClr val="FF9933"/>
        </a:hlink>
        <a:folHlink>
          <a:srgbClr val="006600"/>
        </a:folHlink>
      </a:clrScheme>
      <a:clrMap bg1="dk2" tx1="lt1" bg2="dk1" tx2="lt2" accent1="accent1" accent2="accent2" accent3="accent3" accent4="accent4" accent5="accent5" accent6="accent6" hlink="hlink" folHlink="folHlink"/>
    </a:extraClrScheme>
    <a:extraClrScheme>
      <a:clrScheme name="BUTTONS 5">
        <a:dk1>
          <a:srgbClr val="000000"/>
        </a:dk1>
        <a:lt1>
          <a:srgbClr val="FFFFFF"/>
        </a:lt1>
        <a:dk2>
          <a:srgbClr val="663300"/>
        </a:dk2>
        <a:lt2>
          <a:srgbClr val="99FFFF"/>
        </a:lt2>
        <a:accent1>
          <a:srgbClr val="CCCCFF"/>
        </a:accent1>
        <a:accent2>
          <a:srgbClr val="FF6699"/>
        </a:accent2>
        <a:accent3>
          <a:srgbClr val="B8ADAA"/>
        </a:accent3>
        <a:accent4>
          <a:srgbClr val="DADADA"/>
        </a:accent4>
        <a:accent5>
          <a:srgbClr val="E2E2FF"/>
        </a:accent5>
        <a:accent6>
          <a:srgbClr val="E75C8A"/>
        </a:accent6>
        <a:hlink>
          <a:srgbClr val="33CC33"/>
        </a:hlink>
        <a:folHlink>
          <a:srgbClr val="0066CC"/>
        </a:folHlink>
      </a:clrScheme>
      <a:clrMap bg1="dk2" tx1="lt1" bg2="dk1" tx2="lt2" accent1="accent1" accent2="accent2" accent3="accent3" accent4="accent4" accent5="accent5" accent6="accent6" hlink="hlink" folHlink="folHlink"/>
    </a:extraClrScheme>
    <a:extraClrScheme>
      <a:clrScheme name="BUTTONS 6">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99003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UTTONS">
  <a:themeElements>
    <a:clrScheme name="1_BUTTONS 4">
      <a:dk1>
        <a:srgbClr val="000000"/>
      </a:dk1>
      <a:lt1>
        <a:srgbClr val="FFFFFF"/>
      </a:lt1>
      <a:dk2>
        <a:srgbClr val="003300"/>
      </a:dk2>
      <a:lt2>
        <a:srgbClr val="FF9900"/>
      </a:lt2>
      <a:accent1>
        <a:srgbClr val="CC0000"/>
      </a:accent1>
      <a:accent2>
        <a:srgbClr val="0000FF"/>
      </a:accent2>
      <a:accent3>
        <a:srgbClr val="AAADAA"/>
      </a:accent3>
      <a:accent4>
        <a:srgbClr val="DADADA"/>
      </a:accent4>
      <a:accent5>
        <a:srgbClr val="E2AAAA"/>
      </a:accent5>
      <a:accent6>
        <a:srgbClr val="0000E7"/>
      </a:accent6>
      <a:hlink>
        <a:srgbClr val="FF9933"/>
      </a:hlink>
      <a:folHlink>
        <a:srgbClr val="006600"/>
      </a:folHlink>
    </a:clrScheme>
    <a:fontScheme name="1_BUTTONS">
      <a:majorFont>
        <a:latin typeface="Trebuchet MS"/>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alpha val="80000"/>
          </a:schemeClr>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bg2"/>
            </a:solidFill>
            <a:effectLst/>
            <a:latin typeface="Arial" pitchFamily="34" charset="0"/>
          </a:defRPr>
        </a:defPPr>
      </a:lstStyle>
    </a:spDef>
    <a:lnDef>
      <a:spPr bwMode="auto">
        <a:xfrm>
          <a:off x="0" y="0"/>
          <a:ext cx="1" cy="1"/>
        </a:xfrm>
        <a:custGeom>
          <a:avLst/>
          <a:gdLst/>
          <a:ahLst/>
          <a:cxnLst/>
          <a:rect l="0" t="0" r="0" b="0"/>
          <a:pathLst/>
        </a:custGeom>
        <a:solidFill>
          <a:schemeClr val="bg2">
            <a:alpha val="80000"/>
          </a:schemeClr>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bg2"/>
            </a:solidFill>
            <a:effectLst/>
            <a:latin typeface="Arial" pitchFamily="34" charset="0"/>
          </a:defRPr>
        </a:defPPr>
      </a:lstStyle>
    </a:lnDef>
  </a:objectDefaults>
  <a:extraClrSchemeLst>
    <a:extraClrScheme>
      <a:clrScheme name="1_BUTTONS 1">
        <a:dk1>
          <a:srgbClr val="000000"/>
        </a:dk1>
        <a:lt1>
          <a:srgbClr val="FFFFFF"/>
        </a:lt1>
        <a:dk2>
          <a:srgbClr val="6699FF"/>
        </a:dk2>
        <a:lt2>
          <a:srgbClr val="99FFFF"/>
        </a:lt2>
        <a:accent1>
          <a:srgbClr val="CCCCFF"/>
        </a:accent1>
        <a:accent2>
          <a:srgbClr val="FF6699"/>
        </a:accent2>
        <a:accent3>
          <a:srgbClr val="B8CAFF"/>
        </a:accent3>
        <a:accent4>
          <a:srgbClr val="DADADA"/>
        </a:accent4>
        <a:accent5>
          <a:srgbClr val="E2E2FF"/>
        </a:accent5>
        <a:accent6>
          <a:srgbClr val="E75C8A"/>
        </a:accent6>
        <a:hlink>
          <a:srgbClr val="00CC99"/>
        </a:hlink>
        <a:folHlink>
          <a:srgbClr val="0066CC"/>
        </a:folHlink>
      </a:clrScheme>
      <a:clrMap bg1="dk2" tx1="lt1" bg2="dk1" tx2="lt2" accent1="accent1" accent2="accent2" accent3="accent3" accent4="accent4" accent5="accent5" accent6="accent6" hlink="hlink" folHlink="folHlink"/>
    </a:extraClrScheme>
    <a:extraClrScheme>
      <a:clrScheme name="1_BUTTONS 2">
        <a:dk1>
          <a:srgbClr val="000000"/>
        </a:dk1>
        <a:lt1>
          <a:srgbClr val="FFFFFF"/>
        </a:lt1>
        <a:dk2>
          <a:srgbClr val="000000"/>
        </a:dk2>
        <a:lt2>
          <a:srgbClr val="5F5F5F"/>
        </a:lt2>
        <a:accent1>
          <a:srgbClr val="CBCBCB"/>
        </a:accent1>
        <a:accent2>
          <a:srgbClr val="B2B2B2"/>
        </a:accent2>
        <a:accent3>
          <a:srgbClr val="FFFFFF"/>
        </a:accent3>
        <a:accent4>
          <a:srgbClr val="000000"/>
        </a:accent4>
        <a:accent5>
          <a:srgbClr val="E2E2E2"/>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1_BUTTONS 3">
        <a:dk1>
          <a:srgbClr val="000000"/>
        </a:dk1>
        <a:lt1>
          <a:srgbClr val="FFFFFF"/>
        </a:lt1>
        <a:dk2>
          <a:srgbClr val="0066FF"/>
        </a:dk2>
        <a:lt2>
          <a:srgbClr val="FFFF00"/>
        </a:lt2>
        <a:accent1>
          <a:srgbClr val="009999"/>
        </a:accent1>
        <a:accent2>
          <a:srgbClr val="FF33CC"/>
        </a:accent2>
        <a:accent3>
          <a:srgbClr val="AAB8FF"/>
        </a:accent3>
        <a:accent4>
          <a:srgbClr val="DADADA"/>
        </a:accent4>
        <a:accent5>
          <a:srgbClr val="AACACA"/>
        </a:accent5>
        <a:accent6>
          <a:srgbClr val="E72DB9"/>
        </a:accent6>
        <a:hlink>
          <a:srgbClr val="FF9966"/>
        </a:hlink>
        <a:folHlink>
          <a:srgbClr val="3366FF"/>
        </a:folHlink>
      </a:clrScheme>
      <a:clrMap bg1="dk2" tx1="lt1" bg2="dk1" tx2="lt2" accent1="accent1" accent2="accent2" accent3="accent3" accent4="accent4" accent5="accent5" accent6="accent6" hlink="hlink" folHlink="folHlink"/>
    </a:extraClrScheme>
    <a:extraClrScheme>
      <a:clrScheme name="1_BUTTONS 4">
        <a:dk1>
          <a:srgbClr val="000000"/>
        </a:dk1>
        <a:lt1>
          <a:srgbClr val="FFFFFF"/>
        </a:lt1>
        <a:dk2>
          <a:srgbClr val="003300"/>
        </a:dk2>
        <a:lt2>
          <a:srgbClr val="FF9900"/>
        </a:lt2>
        <a:accent1>
          <a:srgbClr val="CC0000"/>
        </a:accent1>
        <a:accent2>
          <a:srgbClr val="0000FF"/>
        </a:accent2>
        <a:accent3>
          <a:srgbClr val="AAADAA"/>
        </a:accent3>
        <a:accent4>
          <a:srgbClr val="DADADA"/>
        </a:accent4>
        <a:accent5>
          <a:srgbClr val="E2AAAA"/>
        </a:accent5>
        <a:accent6>
          <a:srgbClr val="0000E7"/>
        </a:accent6>
        <a:hlink>
          <a:srgbClr val="FF9933"/>
        </a:hlink>
        <a:folHlink>
          <a:srgbClr val="006600"/>
        </a:folHlink>
      </a:clrScheme>
      <a:clrMap bg1="dk2" tx1="lt1" bg2="dk1" tx2="lt2" accent1="accent1" accent2="accent2" accent3="accent3" accent4="accent4" accent5="accent5" accent6="accent6" hlink="hlink" folHlink="folHlink"/>
    </a:extraClrScheme>
    <a:extraClrScheme>
      <a:clrScheme name="1_BUTTONS 5">
        <a:dk1>
          <a:srgbClr val="000000"/>
        </a:dk1>
        <a:lt1>
          <a:srgbClr val="FFFFFF"/>
        </a:lt1>
        <a:dk2>
          <a:srgbClr val="663300"/>
        </a:dk2>
        <a:lt2>
          <a:srgbClr val="99FFFF"/>
        </a:lt2>
        <a:accent1>
          <a:srgbClr val="CCCCFF"/>
        </a:accent1>
        <a:accent2>
          <a:srgbClr val="FF6699"/>
        </a:accent2>
        <a:accent3>
          <a:srgbClr val="B8ADAA"/>
        </a:accent3>
        <a:accent4>
          <a:srgbClr val="DADADA"/>
        </a:accent4>
        <a:accent5>
          <a:srgbClr val="E2E2FF"/>
        </a:accent5>
        <a:accent6>
          <a:srgbClr val="E75C8A"/>
        </a:accent6>
        <a:hlink>
          <a:srgbClr val="33CC33"/>
        </a:hlink>
        <a:folHlink>
          <a:srgbClr val="0066CC"/>
        </a:folHlink>
      </a:clrScheme>
      <a:clrMap bg1="dk2" tx1="lt1" bg2="dk1" tx2="lt2" accent1="accent1" accent2="accent2" accent3="accent3" accent4="accent4" accent5="accent5" accent6="accent6" hlink="hlink" folHlink="folHlink"/>
    </a:extraClrScheme>
    <a:extraClrScheme>
      <a:clrScheme name="1_BUTTONS 6">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990033"/>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IREBALL">
  <a:themeElements>
    <a:clrScheme name="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fontScheme name="FIREBAL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alpha val="80000"/>
          </a:schemeClr>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bg2"/>
            </a:solidFill>
            <a:effectLst/>
            <a:latin typeface="Arial" pitchFamily="34" charset="0"/>
          </a:defRPr>
        </a:defPPr>
      </a:lstStyle>
    </a:spDef>
    <a:lnDef>
      <a:spPr bwMode="auto">
        <a:xfrm>
          <a:off x="0" y="0"/>
          <a:ext cx="1" cy="1"/>
        </a:xfrm>
        <a:custGeom>
          <a:avLst/>
          <a:gdLst/>
          <a:ahLst/>
          <a:cxnLst/>
          <a:rect l="0" t="0" r="0" b="0"/>
          <a:pathLst/>
        </a:custGeom>
        <a:solidFill>
          <a:schemeClr val="bg2">
            <a:alpha val="80000"/>
          </a:schemeClr>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bg2"/>
            </a:solidFill>
            <a:effectLst/>
            <a:latin typeface="Arial" pitchFamily="34" charset="0"/>
          </a:defRPr>
        </a:defPPr>
      </a:lstStyle>
    </a:lnDef>
  </a:objectDefaults>
  <a:extraClrSchemeLst>
    <a:extraClrScheme>
      <a:clrScheme name="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FIREBALL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FIREBALL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FIREBALL">
  <a:themeElements>
    <a:clrScheme name="1_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fontScheme name="1_FIREBAL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alpha val="80000"/>
          </a:schemeClr>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bg2"/>
            </a:solidFill>
            <a:effectLst/>
            <a:latin typeface="Arial" pitchFamily="34" charset="0"/>
          </a:defRPr>
        </a:defPPr>
      </a:lstStyle>
    </a:spDef>
    <a:lnDef>
      <a:spPr bwMode="auto">
        <a:xfrm>
          <a:off x="0" y="0"/>
          <a:ext cx="1" cy="1"/>
        </a:xfrm>
        <a:custGeom>
          <a:avLst/>
          <a:gdLst/>
          <a:ahLst/>
          <a:cxnLst/>
          <a:rect l="0" t="0" r="0" b="0"/>
          <a:pathLst/>
        </a:custGeom>
        <a:solidFill>
          <a:schemeClr val="bg2">
            <a:alpha val="80000"/>
          </a:schemeClr>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bg2"/>
            </a:solidFill>
            <a:effectLst/>
            <a:latin typeface="Arial" pitchFamily="34" charset="0"/>
          </a:defRPr>
        </a:defPPr>
      </a:lstStyle>
    </a:lnDef>
  </a:objectDefaults>
  <a:extraClrSchemeLst>
    <a:extraClrScheme>
      <a:clrScheme name="1_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1_FIREBALL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1_FIREBALL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IREBALL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themeOverride>
</file>

<file path=ppt/theme/themeOverride2.xml><?xml version="1.0" encoding="utf-8"?>
<a:themeOverride xmlns:a="http://schemas.openxmlformats.org/drawingml/2006/main">
  <a:clrScheme name="1_FIREBALL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themeOverride>
</file>

<file path=docProps/app.xml><?xml version="1.0" encoding="utf-8"?>
<Properties xmlns="http://schemas.openxmlformats.org/officeDocument/2006/extended-properties" xmlns:vt="http://schemas.openxmlformats.org/officeDocument/2006/docPropsVTypes">
  <Template>BUTTONS</Template>
  <TotalTime>1660</TotalTime>
  <Words>2163</Words>
  <Application>Microsoft Office PowerPoint</Application>
  <PresentationFormat>On-screen Show (4:3)</PresentationFormat>
  <Paragraphs>341</Paragraphs>
  <Slides>50</Slides>
  <Notes>2</Notes>
  <HiddenSlides>0</HiddenSlides>
  <MMClips>0</MMClips>
  <ScaleCrop>false</ScaleCrop>
  <HeadingPairs>
    <vt:vector size="4" baseType="variant">
      <vt:variant>
        <vt:lpstr>Theme</vt:lpstr>
      </vt:variant>
      <vt:variant>
        <vt:i4>4</vt:i4>
      </vt:variant>
      <vt:variant>
        <vt:lpstr>Slide Titles</vt:lpstr>
      </vt:variant>
      <vt:variant>
        <vt:i4>50</vt:i4>
      </vt:variant>
    </vt:vector>
  </HeadingPairs>
  <TitlesOfParts>
    <vt:vector size="54" baseType="lpstr">
      <vt:lpstr>BUTTONS</vt:lpstr>
      <vt:lpstr>1_BUTTONS</vt:lpstr>
      <vt:lpstr>FIREBALL</vt:lpstr>
      <vt:lpstr>1_FIREBALL</vt:lpstr>
      <vt:lpstr>“PROVIDENCE”  PART I</vt:lpstr>
      <vt:lpstr>PowerPoint Presentation</vt:lpstr>
      <vt:lpstr>PROVIDENCE</vt:lpstr>
      <vt:lpstr>JOSEPH</vt:lpstr>
      <vt:lpstr>JOSEPH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WHY SO MUCH WRITTEN ABOUT JOSEPH IN THE BIBLE?</vt:lpstr>
      <vt:lpstr>WHY SO MUCH WRITTEN ABOUT JOSEPH IN THE BIBLE?</vt:lpstr>
      <vt:lpstr>GOD’S PLAN WAS KNOWN BEFORE JOSEPH</vt:lpstr>
      <vt:lpstr>THE SPECIFIC “LAND” WAS NOT REVEALED TO ABRAHAM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THINK</vt:lpstr>
      <vt:lpstr>THINK</vt:lpstr>
      <vt:lpstr>PROVIDENCE</vt:lpstr>
      <vt:lpstr>PowerPoint Presentation</vt:lpstr>
      <vt:lpstr>QUESTIONS REGARDING THE NARRATIVE OF JOSEPH</vt:lpstr>
      <vt:lpstr>QUESTIONS</vt:lpstr>
      <vt:lpstr>A WALK IN JOSEPH’S SHOES</vt:lpstr>
      <vt:lpstr>A WALK IN JOSEPH’S SHOES</vt:lpstr>
      <vt:lpstr>QUESTIONS</vt:lpstr>
      <vt:lpstr>GOD SHAPES MEN THROUGH HIS PROVIDENTIAL WORKING</vt:lpstr>
      <vt:lpstr>GOD SHAPES MEN THROUGH HIS PROVIDENTIAL WORKING</vt:lpstr>
      <vt:lpstr>GOD SHAPES MEN THROUGH HIS PROVIDENTIAL WORKING</vt:lpstr>
      <vt:lpstr>JESUS OUR BROTHER AND SAVIOR</vt:lpstr>
      <vt:lpstr>PowerPoint Presentation</vt:lpstr>
    </vt:vector>
  </TitlesOfParts>
  <Company>Church of Christ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“PROVIDENCE”</dc:title>
  <dc:subject>Providence</dc:subject>
  <dc:creator>Steven J. Wallace</dc:creator>
  <cp:lastModifiedBy>Steven J. Wallace</cp:lastModifiedBy>
  <cp:revision>34</cp:revision>
  <cp:lastPrinted>2016-03-23T21:57:16Z</cp:lastPrinted>
  <dcterms:created xsi:type="dcterms:W3CDTF">2004-07-17T01:09:31Z</dcterms:created>
  <dcterms:modified xsi:type="dcterms:W3CDTF">2016-03-30T15:26:50Z</dcterms:modified>
</cp:coreProperties>
</file>