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48" r:id="rId22"/>
    <p:sldMasterId id="2147483960" r:id="rId23"/>
  </p:sldMasterIdLst>
  <p:notesMasterIdLst>
    <p:notesMasterId r:id="rId41"/>
  </p:notesMasterIdLst>
  <p:sldIdLst>
    <p:sldId id="256" r:id="rId24"/>
    <p:sldId id="257" r:id="rId25"/>
    <p:sldId id="258" r:id="rId26"/>
    <p:sldId id="260" r:id="rId27"/>
    <p:sldId id="272" r:id="rId28"/>
    <p:sldId id="259" r:id="rId29"/>
    <p:sldId id="261" r:id="rId30"/>
    <p:sldId id="262" r:id="rId31"/>
    <p:sldId id="264" r:id="rId32"/>
    <p:sldId id="263" r:id="rId33"/>
    <p:sldId id="265" r:id="rId34"/>
    <p:sldId id="266" r:id="rId35"/>
    <p:sldId id="267" r:id="rId36"/>
    <p:sldId id="268" r:id="rId37"/>
    <p:sldId id="269" r:id="rId38"/>
    <p:sldId id="270" r:id="rId39"/>
    <p:sldId id="271" r:id="rId40"/>
  </p:sldIdLst>
  <p:sldSz cx="9144000" cy="6858000" type="screen4x3"/>
  <p:notesSz cx="6858000" cy="9144000"/>
  <p:embeddedFontLst>
    <p:embeddedFont>
      <p:font typeface="ＭＳ Ｐゴシック" panose="020B0600070205080204" pitchFamily="34" charset="-128"/>
      <p:regular r:id="rId42"/>
    </p:embeddedFont>
    <p:embeddedFont>
      <p:font typeface="Constantia Bold" panose="02030702060306030303" pitchFamily="18" charset="0"/>
      <p:bold r:id="rId43"/>
    </p:embeddedFont>
    <p:embeddedFont>
      <p:font typeface="Aharoni" panose="02010803020104030203" pitchFamily="2" charset="-79"/>
      <p:bold r:id="rId44"/>
    </p:embeddedFont>
    <p:embeddedFont>
      <p:font typeface="Book Antiqua" panose="02040602050305030304" pitchFamily="18" charset="0"/>
      <p:regular r:id="rId45"/>
      <p:bold r:id="rId46"/>
      <p:italic r:id="rId47"/>
      <p:boldItalic r:id="rId48"/>
    </p:embeddedFont>
    <p:embeddedFont>
      <p:font typeface="Wingdings 2" panose="05020102010507070707" pitchFamily="18" charset="2"/>
      <p:regular r:id="rId49"/>
    </p:embeddedFont>
    <p:embeddedFont>
      <p:font typeface="Constantia" panose="02030602050306030303" pitchFamily="18"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Papyrus" panose="03070502060502030205" pitchFamily="66"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78198" autoAdjust="0"/>
  </p:normalViewPr>
  <p:slideViewPr>
    <p:cSldViewPr>
      <p:cViewPr varScale="1">
        <p:scale>
          <a:sx n="56" d="100"/>
          <a:sy n="56" d="100"/>
        </p:scale>
        <p:origin x="-176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Master" Target="slideMasters/slideMaster8.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font" Target="fonts/font5.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DB10-BE72-4BEE-9340-D9B5EB1D5F26}" type="datetimeFigureOut">
              <a:rPr lang="en-US" smtClean="0"/>
              <a:t>6/17/2015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558FF-8E52-4E11-B328-49EC539892C5}" type="slidenum">
              <a:rPr lang="en-US" smtClean="0"/>
              <a:t>‹#›</a:t>
            </a:fld>
            <a:endParaRPr lang="en-US"/>
          </a:p>
        </p:txBody>
      </p:sp>
    </p:spTree>
    <p:extLst>
      <p:ext uri="{BB962C8B-B14F-4D97-AF65-F5344CB8AC3E}">
        <p14:creationId xmlns:p14="http://schemas.microsoft.com/office/powerpoint/2010/main" val="283379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doctrines we hold true from the New Testament are actually rooted in Genesis. The doctrine on what sin is. How do we know what sin is? Genesis teaches us that. The doctrine of marriage, modest,</a:t>
            </a:r>
            <a:r>
              <a:rPr lang="en-US" baseline="0" dirty="0" smtClean="0"/>
              <a:t> life, even salvation are rooted in Genesis.</a:t>
            </a:r>
            <a:endParaRPr lang="en-US" dirty="0"/>
          </a:p>
        </p:txBody>
      </p:sp>
      <p:sp>
        <p:nvSpPr>
          <p:cNvPr id="4" name="Slide Number Placeholder 3"/>
          <p:cNvSpPr>
            <a:spLocks noGrp="1"/>
          </p:cNvSpPr>
          <p:nvPr>
            <p:ph type="sldNum" sz="quarter" idx="10"/>
          </p:nvPr>
        </p:nvSpPr>
        <p:spPr/>
        <p:txBody>
          <a:bodyPr/>
          <a:lstStyle/>
          <a:p>
            <a:fld id="{880558FF-8E52-4E11-B328-49EC539892C5}" type="slidenum">
              <a:rPr lang="en-US" smtClean="0"/>
              <a:t>3</a:t>
            </a:fld>
            <a:endParaRPr lang="en-US"/>
          </a:p>
        </p:txBody>
      </p:sp>
    </p:spTree>
    <p:extLst>
      <p:ext uri="{BB962C8B-B14F-4D97-AF65-F5344CB8AC3E}">
        <p14:creationId xmlns:p14="http://schemas.microsoft.com/office/powerpoint/2010/main" val="207620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Atheism</a:t>
            </a:r>
            <a:r>
              <a:rPr lang="en-US" baseline="0" dirty="0" smtClean="0"/>
              <a:t> cannot be true if there is a God</a:t>
            </a:r>
          </a:p>
          <a:p>
            <a:r>
              <a:rPr lang="en-US" baseline="0" dirty="0" smtClean="0"/>
              <a:t>Pantheism cannot be true if there is a God before the creation. Pantheism holds that God and the material universe are the same thing and that He exists in everything, that he is in the forces of nature. But Genesis teaches that God is separate from nature and is before any force in creation.</a:t>
            </a:r>
          </a:p>
          <a:p>
            <a:r>
              <a:rPr lang="en-US" baseline="0" dirty="0" smtClean="0"/>
              <a:t>Polytheism is refuted because there is only one God. The Hebrew word “</a:t>
            </a:r>
            <a:r>
              <a:rPr lang="en-US" baseline="0" dirty="0" err="1" smtClean="0"/>
              <a:t>Elohim</a:t>
            </a:r>
            <a:r>
              <a:rPr lang="en-US" baseline="0" dirty="0" smtClean="0"/>
              <a:t>” does designate a plurality of persons, but they make up the one true God head. There is a </a:t>
            </a:r>
            <a:r>
              <a:rPr lang="en-US" baseline="0" dirty="0" err="1" smtClean="0"/>
              <a:t>uni</a:t>
            </a:r>
            <a:r>
              <a:rPr lang="en-US" baseline="0" dirty="0" smtClean="0"/>
              <a:t>-plurality of God (Gen. 1:26). Paul who readily accepted and defended the deity of the Father, Son, and Spirit said, “God is one” (Gal. 3:20). Hence Jehovah is one (Deut. 6:4, “Hear, O Israel, Jehovah our God is one Jehovah,” </a:t>
            </a:r>
            <a:r>
              <a:rPr lang="en-US" baseline="0" dirty="0" err="1" smtClean="0"/>
              <a:t>YLT</a:t>
            </a:r>
            <a:r>
              <a:rPr lang="en-US" baseline="0" dirty="0" smtClean="0"/>
              <a:t>. Three persons comprise one Jehovah.) There is not a god of light, a god of love, a god of life, a god of death, etc.</a:t>
            </a:r>
          </a:p>
          <a:p>
            <a:r>
              <a:rPr lang="en-US" baseline="0" dirty="0" smtClean="0"/>
              <a:t>Humanism is refuted because God is before any human and is the creator of what is human. He therefore knows what is right for the human race. Man, independent from God does NOT establish truth.</a:t>
            </a:r>
          </a:p>
          <a:p>
            <a:r>
              <a:rPr lang="en-US" baseline="0" dirty="0" smtClean="0"/>
              <a:t>Evolution is refuted because there is a Creator. The world in which we inhabit is not the product of random processes but was designed by an all powerful God.</a:t>
            </a:r>
          </a:p>
        </p:txBody>
      </p:sp>
      <p:sp>
        <p:nvSpPr>
          <p:cNvPr id="4" name="Slide Number Placeholder 3"/>
          <p:cNvSpPr>
            <a:spLocks noGrp="1"/>
          </p:cNvSpPr>
          <p:nvPr>
            <p:ph type="sldNum" sz="quarter" idx="10"/>
          </p:nvPr>
        </p:nvSpPr>
        <p:spPr/>
        <p:txBody>
          <a:bodyPr/>
          <a:lstStyle/>
          <a:p>
            <a:fld id="{880558FF-8E52-4E11-B328-49EC539892C5}" type="slidenum">
              <a:rPr lang="en-US" smtClean="0"/>
              <a:t>9</a:t>
            </a:fld>
            <a:endParaRPr lang="en-US"/>
          </a:p>
        </p:txBody>
      </p:sp>
    </p:spTree>
    <p:extLst>
      <p:ext uri="{BB962C8B-B14F-4D97-AF65-F5344CB8AC3E}">
        <p14:creationId xmlns:p14="http://schemas.microsoft.com/office/powerpoint/2010/main" val="327092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Gap Theory – inserts</a:t>
            </a:r>
            <a:r>
              <a:rPr lang="en-US" baseline="0" dirty="0" smtClean="0"/>
              <a:t> a gap of millions of years between Genesis 1:1 and 1:2. They assert there was an initial creation in verse one which eventually ended after eons of time in a cataclysm before the creation of Adam and Eve. This, they think explains the geologic ages. It is simply a black hole they have created to throw all the hard to explain things which secularists throw against the Bible (like millions of years, dinosaurs, the fossil record, etc.). These advocates would have verse one start with “but” rather than “the.” They also want it to read that the earth “became ruined and emptied.”</a:t>
            </a:r>
          </a:p>
          <a:p>
            <a:endParaRPr lang="en-US" baseline="0" dirty="0" smtClean="0"/>
          </a:p>
          <a:p>
            <a:r>
              <a:rPr lang="en-US" baseline="0" dirty="0" smtClean="0"/>
              <a:t>The King James Version adds to the confusion by translation 1:28 as “replenish” the earth when it should simply read “fill” (</a:t>
            </a:r>
            <a:r>
              <a:rPr lang="en-US" baseline="0" dirty="0" err="1" smtClean="0"/>
              <a:t>NKJV</a:t>
            </a:r>
            <a:r>
              <a:rPr lang="en-US" baseline="0" dirty="0" smtClean="0"/>
              <a:t>, see also “fill” Gen. 1:22; 42:25).  Gap </a:t>
            </a:r>
            <a:r>
              <a:rPr lang="en-US" baseline="0" dirty="0" smtClean="0"/>
              <a:t>theorists </a:t>
            </a:r>
            <a:r>
              <a:rPr lang="en-US" baseline="0" dirty="0" smtClean="0"/>
              <a:t>run to Jeremiah 4:23-26 as proof that the earth was once full and then emptied. But this passage is speaking metaphorically about Jerusalem (3:14, 22). They also add Isaiah 24:1 as commentary on some supposed early creation that ended before Adam.  But the context supports no such idea. The previous chapters deal with the nations, Babylon, Moab, Damascus, Samaria, Ethiopia, Egypt, etc. The word “earth” should be translated land (</a:t>
            </a:r>
            <a:r>
              <a:rPr lang="en-US" baseline="0" dirty="0" err="1" smtClean="0"/>
              <a:t>YLT</a:t>
            </a:r>
            <a:r>
              <a:rPr lang="en-US" baseline="0" dirty="0" smtClean="0"/>
              <a:t>). He obviously returns to the people of God in this passage and Isaiah speaks of his land as barren and made empty. The indication for this comes from 24:2-5 where we see priests and the transgression of law and the covenant. Hence the city is emptied (24:10, 12). This is therefore most likely referring to the time when Nebuchadnezzar marched against Jerusalem and destroyed it and carried away its people.</a:t>
            </a:r>
            <a:endParaRPr lang="en-US" dirty="0"/>
          </a:p>
        </p:txBody>
      </p:sp>
      <p:sp>
        <p:nvSpPr>
          <p:cNvPr id="4" name="Slide Number Placeholder 3"/>
          <p:cNvSpPr>
            <a:spLocks noGrp="1"/>
          </p:cNvSpPr>
          <p:nvPr>
            <p:ph type="sldNum" sz="quarter" idx="10"/>
          </p:nvPr>
        </p:nvSpPr>
        <p:spPr/>
        <p:txBody>
          <a:bodyPr/>
          <a:lstStyle/>
          <a:p>
            <a:fld id="{880558FF-8E52-4E11-B328-49EC539892C5}" type="slidenum">
              <a:rPr lang="en-US" smtClean="0"/>
              <a:t>10</a:t>
            </a:fld>
            <a:endParaRPr lang="en-US"/>
          </a:p>
        </p:txBody>
      </p:sp>
    </p:spTree>
    <p:extLst>
      <p:ext uri="{BB962C8B-B14F-4D97-AF65-F5344CB8AC3E}">
        <p14:creationId xmlns:p14="http://schemas.microsoft.com/office/powerpoint/2010/main" val="373542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Revelation</a:t>
            </a:r>
            <a:r>
              <a:rPr lang="en-US" baseline="0" dirty="0" smtClean="0"/>
              <a:t> Day – Advocates that in six days the Lord revealed to man. This contradicts Exodus 31:17.</a:t>
            </a:r>
          </a:p>
          <a:p>
            <a:endParaRPr lang="en-US" baseline="0" dirty="0" smtClean="0"/>
          </a:p>
          <a:p>
            <a:r>
              <a:rPr lang="en-US" baseline="0" dirty="0" smtClean="0"/>
              <a:t>The Day-Age – Advocates that each of the seven days are seven ages of time. This also contradicts the ability to understand the Sabbath law (Exod. 20:8-11). Likewise what would the evening and the morning be in each verse (cf. 1:5, 8, etc.). They would have to be millions of years of darkness and millions of years of light which is impossible to believe.  You have grass and fruit trees being created millions of years before the sun as well as millions of years before insects were created…hence you have fruit without pollination! </a:t>
            </a:r>
          </a:p>
          <a:p>
            <a:endParaRPr lang="en-US" baseline="0" dirty="0" smtClean="0"/>
          </a:p>
          <a:p>
            <a:r>
              <a:rPr lang="en-US" baseline="0" dirty="0" smtClean="0"/>
              <a:t>The Nonconsecutive-Day Theory is just as bad. It just embraces that God instantly created everything on that day, but that there were millions of years which still separated the days. What do all these approaches have in common? “Time” They are all theory to buy time and cram it into the Genesis record. Why? To make the bible fit with what some falsely claim as science.</a:t>
            </a:r>
            <a:endParaRPr lang="en-US" dirty="0"/>
          </a:p>
        </p:txBody>
      </p:sp>
      <p:sp>
        <p:nvSpPr>
          <p:cNvPr id="4" name="Slide Number Placeholder 3"/>
          <p:cNvSpPr>
            <a:spLocks noGrp="1"/>
          </p:cNvSpPr>
          <p:nvPr>
            <p:ph type="sldNum" sz="quarter" idx="10"/>
          </p:nvPr>
        </p:nvSpPr>
        <p:spPr/>
        <p:txBody>
          <a:bodyPr/>
          <a:lstStyle/>
          <a:p>
            <a:fld id="{880558FF-8E52-4E11-B328-49EC539892C5}"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3542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558FF-8E52-4E11-B328-49EC539892C5}" type="slidenum">
              <a:rPr lang="en-US" smtClean="0"/>
              <a:t>12</a:t>
            </a:fld>
            <a:endParaRPr lang="en-US"/>
          </a:p>
        </p:txBody>
      </p:sp>
    </p:spTree>
    <p:extLst>
      <p:ext uri="{BB962C8B-B14F-4D97-AF65-F5344CB8AC3E}">
        <p14:creationId xmlns:p14="http://schemas.microsoft.com/office/powerpoint/2010/main" val="4005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is</a:t>
            </a:r>
            <a:r>
              <a:rPr lang="en-US" baseline="0" dirty="0" smtClean="0"/>
              <a:t> that these waters encircled the earth. This would in effect, cause a relatively warm uniform climate throughout the entire globe. Storms and air masses would have been inhibited. The first time we read of wind is after the flood incidentally (Gen. 8:1). There would have been no rain (cf. Gen. 2:4, 5). Lush greenery over the entire land. There would not have been any ice or even desert regions. It has been estimated that there are over 5 million mammoth remains buried all along the coast of northern Siberia and Alaska. By the sheer size and number of these creatures, it demands that vast vegetation was abundant there.  The world’s oceans today are deeper than they were then. Also, the world’s mountains today are higher than they were then which we will likely discuss in a later class.</a:t>
            </a:r>
            <a:endParaRPr lang="en-US" dirty="0"/>
          </a:p>
        </p:txBody>
      </p:sp>
      <p:sp>
        <p:nvSpPr>
          <p:cNvPr id="4" name="Slide Number Placeholder 3"/>
          <p:cNvSpPr>
            <a:spLocks noGrp="1"/>
          </p:cNvSpPr>
          <p:nvPr>
            <p:ph type="sldNum" sz="quarter" idx="10"/>
          </p:nvPr>
        </p:nvSpPr>
        <p:spPr/>
        <p:txBody>
          <a:bodyPr/>
          <a:lstStyle/>
          <a:p>
            <a:fld id="{880558FF-8E52-4E11-B328-49EC539892C5}" type="slidenum">
              <a:rPr lang="en-US" smtClean="0"/>
              <a:t>16</a:t>
            </a:fld>
            <a:endParaRPr lang="en-US"/>
          </a:p>
        </p:txBody>
      </p:sp>
    </p:spTree>
    <p:extLst>
      <p:ext uri="{BB962C8B-B14F-4D97-AF65-F5344CB8AC3E}">
        <p14:creationId xmlns:p14="http://schemas.microsoft.com/office/powerpoint/2010/main" val="290938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20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39225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58" tIns="32128" rIns="64258" bIns="32128"/>
          <a:lstStyle/>
          <a:p>
            <a:r>
              <a:rPr lang="en-US" smtClean="0"/>
              <a:t>Click to edit Master title style</a:t>
            </a:r>
            <a:endParaRPr lang="en-US"/>
          </a:p>
        </p:txBody>
      </p:sp>
      <p:sp>
        <p:nvSpPr>
          <p:cNvPr id="3" name="Subtitle 2"/>
          <p:cNvSpPr>
            <a:spLocks noGrp="1"/>
          </p:cNvSpPr>
          <p:nvPr>
            <p:ph type="subTitle" idx="1"/>
          </p:nvPr>
        </p:nvSpPr>
        <p:spPr>
          <a:xfrm>
            <a:off x="1371824" y="3886657"/>
            <a:ext cx="6400354" cy="1752451"/>
          </a:xfrm>
          <a:prstGeom prst="rect">
            <a:avLst/>
          </a:prstGeom>
        </p:spPr>
        <p:txBody>
          <a:bodyPr vert="horz" lIns="64258" tIns="32128" rIns="64258" bIns="32128"/>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468493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Content Placeholder 2"/>
          <p:cNvSpPr>
            <a:spLocks noGrp="1"/>
          </p:cNvSpPr>
          <p:nvPr>
            <p:ph idx="1"/>
          </p:nvPr>
        </p:nvSpPr>
        <p:spPr>
          <a:xfrm>
            <a:off x="457647" y="1600657"/>
            <a:ext cx="8228707" cy="4525119"/>
          </a:xfrm>
          <a:prstGeom prst="rect">
            <a:avLst/>
          </a:prstGeom>
        </p:spPr>
        <p:txBody>
          <a:bodyPr vert="horz"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74709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58" tIns="32128" rIns="64258" bIns="32128"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8" tIns="32128" rIns="64258" bIns="32128"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extLst>
      <p:ext uri="{BB962C8B-B14F-4D97-AF65-F5344CB8AC3E}">
        <p14:creationId xmlns:p14="http://schemas.microsoft.com/office/powerpoint/2010/main" val="60018353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Content Placeholder 2"/>
          <p:cNvSpPr>
            <a:spLocks noGrp="1"/>
          </p:cNvSpPr>
          <p:nvPr>
            <p:ph sz="half" idx="1"/>
          </p:nvPr>
        </p:nvSpPr>
        <p:spPr>
          <a:xfrm>
            <a:off x="457648"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71113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44078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Tree>
    <p:extLst>
      <p:ext uri="{BB962C8B-B14F-4D97-AF65-F5344CB8AC3E}">
        <p14:creationId xmlns:p14="http://schemas.microsoft.com/office/powerpoint/2010/main" val="218524034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11639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3483"/>
            <a:ext cx="3008189" cy="1161975"/>
          </a:xfrm>
          <a:prstGeom prst="rect">
            <a:avLst/>
          </a:prstGeom>
        </p:spPr>
        <p:txBody>
          <a:bodyPr vert="horz" lIns="64258" tIns="32128" rIns="64258" bIns="32128"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8" tIns="32128" rIns="64258" bIns="32128"/>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7" y="1435448"/>
            <a:ext cx="3008189" cy="469031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145639525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5" y="4800824"/>
            <a:ext cx="5486177" cy="567035"/>
          </a:xfrm>
          <a:prstGeom prst="rect">
            <a:avLst/>
          </a:prstGeom>
        </p:spPr>
        <p:txBody>
          <a:bodyPr vert="horz" lIns="64258" tIns="32128" rIns="64258" bIns="32128"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5" y="612800"/>
            <a:ext cx="5486177" cy="4114354"/>
          </a:xfrm>
          <a:prstGeom prst="rect">
            <a:avLst/>
          </a:prstGeom>
        </p:spPr>
        <p:txBody>
          <a:bodyPr vert="horz" lIns="64258" tIns="32128" rIns="64258" bIns="32128"/>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5" y="5367860"/>
            <a:ext cx="5486177" cy="80478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278357303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7"/>
            <a:ext cx="8228707" cy="4525119"/>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6375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4"/>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446484"/>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26144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58" tIns="32128" rIns="64258" bIns="3212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60881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8"/>
            <a:ext cx="6400354" cy="1752451"/>
          </a:xfrm>
          <a:prstGeom prst="rect">
            <a:avLst/>
          </a:prstGeom>
        </p:spPr>
        <p:txBody>
          <a:bodyPr vert="horz" lIns="64255" tIns="32126" rIns="64255" bIns="32126"/>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9650054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8"/>
            <a:ext cx="8228707" cy="4525119"/>
          </a:xfrm>
          <a:prstGeom prst="rect">
            <a:avLst/>
          </a:prstGeom>
        </p:spPr>
        <p:txBody>
          <a:bodyPr vert="horz"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71426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5" tIns="32126" rIns="64255" bIns="32126"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en-US" smtClean="0"/>
              <a:t>Click to edit Master text styles</a:t>
            </a:r>
          </a:p>
        </p:txBody>
      </p:sp>
    </p:spTree>
    <p:extLst>
      <p:ext uri="{BB962C8B-B14F-4D97-AF65-F5344CB8AC3E}">
        <p14:creationId xmlns:p14="http://schemas.microsoft.com/office/powerpoint/2010/main" val="422996244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8"/>
            <a:ext cx="4060775" cy="4525119"/>
          </a:xfrm>
          <a:prstGeom prst="rect">
            <a:avLst/>
          </a:prstGeom>
        </p:spPr>
        <p:txBody>
          <a:bodyPr vert="horz" lIns="64255" tIns="32126" rIns="64255" bIns="3212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8"/>
            <a:ext cx="4060775" cy="4525119"/>
          </a:xfrm>
          <a:prstGeom prst="rect">
            <a:avLst/>
          </a:prstGeom>
        </p:spPr>
        <p:txBody>
          <a:bodyPr vert="horz" lIns="64255" tIns="32126" rIns="64255" bIns="3212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26642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5" tIns="32126" rIns="64255" bIns="32126"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5" tIns="32126" rIns="64255" bIns="3212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5" tIns="32126" rIns="64255" bIns="32126"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5" tIns="32126" rIns="64255" bIns="3212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52362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768021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87866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8" y="27348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5" tIns="32126" rIns="64255" bIns="3212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8" y="1435448"/>
            <a:ext cx="3008189" cy="4690318"/>
          </a:xfrm>
          <a:prstGeom prst="rect">
            <a:avLst/>
          </a:prstGeom>
        </p:spPr>
        <p:txBody>
          <a:bodyPr vert="horz" lIns="64255" tIns="32126" rIns="64255" bIns="32126"/>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38669222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6" y="612800"/>
            <a:ext cx="5486177" cy="4114354"/>
          </a:xfrm>
          <a:prstGeom prst="rect">
            <a:avLst/>
          </a:prstGeom>
        </p:spPr>
        <p:txBody>
          <a:bodyPr vert="horz" lIns="64255" tIns="32126" rIns="64255" bIns="32126"/>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6" y="5367860"/>
            <a:ext cx="5486177" cy="804788"/>
          </a:xfrm>
          <a:prstGeom prst="rect">
            <a:avLst/>
          </a:prstGeom>
        </p:spPr>
        <p:txBody>
          <a:bodyPr vert="horz" lIns="64255" tIns="32126" rIns="64255" bIns="32126"/>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23106712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365848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8"/>
            <a:ext cx="8228707" cy="4525119"/>
          </a:xfrm>
          <a:prstGeom prst="rect">
            <a:avLst/>
          </a:prstGeom>
        </p:spPr>
        <p:txBody>
          <a:bodyPr vert="eaVert"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36579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58"/>
            <a:ext cx="2057176" cy="4525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8"/>
            <a:ext cx="6064374" cy="4525119"/>
          </a:xfrm>
          <a:prstGeom prst="rect">
            <a:avLst/>
          </a:prstGeom>
        </p:spPr>
        <p:txBody>
          <a:bodyPr vert="eaVert"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41911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51" tIns="32125" rIns="64251" bIns="32125"/>
          <a:lstStyle/>
          <a:p>
            <a:r>
              <a:rPr lang="en-US" smtClean="0"/>
              <a:t>Click to edit Master title style</a:t>
            </a:r>
            <a:endParaRPr lang="en-US"/>
          </a:p>
        </p:txBody>
      </p:sp>
      <p:sp>
        <p:nvSpPr>
          <p:cNvPr id="3" name="Subtitle 2"/>
          <p:cNvSpPr>
            <a:spLocks noGrp="1"/>
          </p:cNvSpPr>
          <p:nvPr>
            <p:ph type="subTitle" idx="1"/>
          </p:nvPr>
        </p:nvSpPr>
        <p:spPr>
          <a:xfrm>
            <a:off x="1371824" y="3886659"/>
            <a:ext cx="6400354" cy="1752451"/>
          </a:xfrm>
          <a:prstGeom prst="rect">
            <a:avLst/>
          </a:prstGeom>
        </p:spPr>
        <p:txBody>
          <a:bodyPr vert="horz" lIns="64251" tIns="32125" rIns="64251" bIns="32125"/>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404990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Content Placeholder 2"/>
          <p:cNvSpPr>
            <a:spLocks noGrp="1"/>
          </p:cNvSpPr>
          <p:nvPr>
            <p:ph idx="1"/>
          </p:nvPr>
        </p:nvSpPr>
        <p:spPr>
          <a:xfrm>
            <a:off x="457647" y="1600659"/>
            <a:ext cx="8228707" cy="4525119"/>
          </a:xfrm>
          <a:prstGeom prst="rect">
            <a:avLst/>
          </a:prstGeom>
        </p:spPr>
        <p:txBody>
          <a:bodyPr vert="horz"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411157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51" tIns="32125" rIns="64251" bIns="32125"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1" tIns="32125" rIns="64251" bIns="32125"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en-US" smtClean="0"/>
              <a:t>Click to edit Master text styles</a:t>
            </a:r>
          </a:p>
        </p:txBody>
      </p:sp>
    </p:spTree>
    <p:extLst>
      <p:ext uri="{BB962C8B-B14F-4D97-AF65-F5344CB8AC3E}">
        <p14:creationId xmlns:p14="http://schemas.microsoft.com/office/powerpoint/2010/main" val="310399734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Content Placeholder 2"/>
          <p:cNvSpPr>
            <a:spLocks noGrp="1"/>
          </p:cNvSpPr>
          <p:nvPr>
            <p:ph sz="half" idx="1"/>
          </p:nvPr>
        </p:nvSpPr>
        <p:spPr>
          <a:xfrm>
            <a:off x="457648" y="1600659"/>
            <a:ext cx="4060775" cy="4525119"/>
          </a:xfrm>
          <a:prstGeom prst="rect">
            <a:avLst/>
          </a:prstGeom>
        </p:spPr>
        <p:txBody>
          <a:bodyPr vert="horz" lIns="64251" tIns="32125" rIns="64251" bIns="3212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9"/>
            <a:ext cx="4060775" cy="4525119"/>
          </a:xfrm>
          <a:prstGeom prst="rect">
            <a:avLst/>
          </a:prstGeom>
        </p:spPr>
        <p:txBody>
          <a:bodyPr vert="horz" lIns="64251" tIns="32125" rIns="64251" bIns="3212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707928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1" tIns="32125" rIns="64251" bIns="32125"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1" tIns="32125" rIns="64251" bIns="3212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1" tIns="32125" rIns="64251" bIns="32125"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1" tIns="32125" rIns="64251" bIns="3212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80007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Tree>
    <p:extLst>
      <p:ext uri="{BB962C8B-B14F-4D97-AF65-F5344CB8AC3E}">
        <p14:creationId xmlns:p14="http://schemas.microsoft.com/office/powerpoint/2010/main" val="317303834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87314"/>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9" y="273485"/>
            <a:ext cx="3008189" cy="1161975"/>
          </a:xfrm>
          <a:prstGeom prst="rect">
            <a:avLst/>
          </a:prstGeom>
        </p:spPr>
        <p:txBody>
          <a:bodyPr vert="horz" lIns="64251" tIns="32125" rIns="64251" bIns="32125"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1" tIns="32125" rIns="64251" bIns="3212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9" y="1435448"/>
            <a:ext cx="3008189" cy="4690318"/>
          </a:xfrm>
          <a:prstGeom prst="rect">
            <a:avLst/>
          </a:prstGeom>
        </p:spPr>
        <p:txBody>
          <a:bodyPr vert="horz" lIns="64251" tIns="32125" rIns="64251" bIns="32125"/>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30329158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rch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367106"/>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7" y="4800824"/>
            <a:ext cx="5486177" cy="567035"/>
          </a:xfrm>
          <a:prstGeom prst="rect">
            <a:avLst/>
          </a:prstGeom>
        </p:spPr>
        <p:txBody>
          <a:bodyPr vert="horz" lIns="64251" tIns="32125" rIns="64251" bIns="32125"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7" y="612800"/>
            <a:ext cx="5486177" cy="4114354"/>
          </a:xfrm>
          <a:prstGeom prst="rect">
            <a:avLst/>
          </a:prstGeom>
        </p:spPr>
        <p:txBody>
          <a:bodyPr vert="horz" lIns="64251" tIns="32125" rIns="64251" bIns="32125"/>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7" y="5367860"/>
            <a:ext cx="5486177" cy="804788"/>
          </a:xfrm>
          <a:prstGeom prst="rect">
            <a:avLst/>
          </a:prstGeom>
        </p:spPr>
        <p:txBody>
          <a:bodyPr vert="horz" lIns="64251" tIns="32125" rIns="64251" bIns="32125"/>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176245958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9"/>
            <a:ext cx="8228707" cy="4525119"/>
          </a:xfrm>
          <a:prstGeom prst="rect">
            <a:avLst/>
          </a:prstGeom>
        </p:spPr>
        <p:txBody>
          <a:bodyPr vert="eaVert"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65361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51" tIns="32125" rIns="64251" bIns="32125"/>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30651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59152B5-D838-434E-9823-E51C4419FCFB}" type="slidenum">
              <a:rPr lang="en-US"/>
              <a:pPr/>
              <a:t>‹#›</a:t>
            </a:fld>
            <a:endParaRPr lang="en-US"/>
          </a:p>
        </p:txBody>
      </p:sp>
    </p:spTree>
    <p:extLst>
      <p:ext uri="{BB962C8B-B14F-4D97-AF65-F5344CB8AC3E}">
        <p14:creationId xmlns:p14="http://schemas.microsoft.com/office/powerpoint/2010/main" val="29974112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AD842AF-F664-5F4D-B94A-EA4F992562D2}" type="slidenum">
              <a:rPr lang="en-US"/>
              <a:pPr/>
              <a:t>‹#›</a:t>
            </a:fld>
            <a:endParaRPr lang="en-US"/>
          </a:p>
        </p:txBody>
      </p:sp>
    </p:spTree>
    <p:extLst>
      <p:ext uri="{BB962C8B-B14F-4D97-AF65-F5344CB8AC3E}">
        <p14:creationId xmlns:p14="http://schemas.microsoft.com/office/powerpoint/2010/main" val="404568703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5E32896-7092-0D43-B62F-740D012725E4}" type="slidenum">
              <a:rPr lang="en-US"/>
              <a:pPr/>
              <a:t>‹#›</a:t>
            </a:fld>
            <a:endParaRPr lang="en-US"/>
          </a:p>
        </p:txBody>
      </p:sp>
    </p:spTree>
    <p:extLst>
      <p:ext uri="{BB962C8B-B14F-4D97-AF65-F5344CB8AC3E}">
        <p14:creationId xmlns:p14="http://schemas.microsoft.com/office/powerpoint/2010/main" val="2567713260"/>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7CC83AB-6BED-4A47-AAE8-3D76BEE08058}" type="slidenum">
              <a:rPr lang="en-US"/>
              <a:pPr/>
              <a:t>‹#›</a:t>
            </a:fld>
            <a:endParaRPr lang="en-US"/>
          </a:p>
        </p:txBody>
      </p:sp>
    </p:spTree>
    <p:extLst>
      <p:ext uri="{BB962C8B-B14F-4D97-AF65-F5344CB8AC3E}">
        <p14:creationId xmlns:p14="http://schemas.microsoft.com/office/powerpoint/2010/main" val="158952678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0CAB1F9-CFBD-CF42-AA22-747CF49FEAC0}" type="slidenum">
              <a:rPr lang="en-US"/>
              <a:pPr/>
              <a:t>‹#›</a:t>
            </a:fld>
            <a:endParaRPr lang="en-US"/>
          </a:p>
        </p:txBody>
      </p:sp>
    </p:spTree>
    <p:extLst>
      <p:ext uri="{BB962C8B-B14F-4D97-AF65-F5344CB8AC3E}">
        <p14:creationId xmlns:p14="http://schemas.microsoft.com/office/powerpoint/2010/main" val="426876936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3C79399-D2B5-254B-BBBD-BE190A11CE59}" type="slidenum">
              <a:rPr lang="en-US"/>
              <a:pPr/>
              <a:t>‹#›</a:t>
            </a:fld>
            <a:endParaRPr lang="en-US"/>
          </a:p>
        </p:txBody>
      </p:sp>
    </p:spTree>
    <p:extLst>
      <p:ext uri="{BB962C8B-B14F-4D97-AF65-F5344CB8AC3E}">
        <p14:creationId xmlns:p14="http://schemas.microsoft.com/office/powerpoint/2010/main" val="310700386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404366-849A-2B47-A261-DADC1AF57BCE}" type="slidenum">
              <a:rPr lang="en-US"/>
              <a:pPr/>
              <a:t>‹#›</a:t>
            </a:fld>
            <a:endParaRPr lang="en-US"/>
          </a:p>
        </p:txBody>
      </p:sp>
    </p:spTree>
    <p:extLst>
      <p:ext uri="{BB962C8B-B14F-4D97-AF65-F5344CB8AC3E}">
        <p14:creationId xmlns:p14="http://schemas.microsoft.com/office/powerpoint/2010/main" val="21575815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80033436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BCBDA5F-2BCF-0540-AE27-8E70B87B21D9}" type="slidenum">
              <a:rPr lang="en-US"/>
              <a:pPr/>
              <a:t>‹#›</a:t>
            </a:fld>
            <a:endParaRPr lang="en-US"/>
          </a:p>
        </p:txBody>
      </p:sp>
    </p:spTree>
    <p:extLst>
      <p:ext uri="{BB962C8B-B14F-4D97-AF65-F5344CB8AC3E}">
        <p14:creationId xmlns:p14="http://schemas.microsoft.com/office/powerpoint/2010/main" val="256213808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1D8341-D521-C746-BB7E-32666DFC95EE}" type="slidenum">
              <a:rPr lang="en-US"/>
              <a:pPr/>
              <a:t>‹#›</a:t>
            </a:fld>
            <a:endParaRPr lang="en-US"/>
          </a:p>
        </p:txBody>
      </p:sp>
    </p:spTree>
    <p:extLst>
      <p:ext uri="{BB962C8B-B14F-4D97-AF65-F5344CB8AC3E}">
        <p14:creationId xmlns:p14="http://schemas.microsoft.com/office/powerpoint/2010/main" val="29098063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994318-D2BB-8741-8FF5-1DF580E73034}" type="slidenum">
              <a:rPr lang="en-US"/>
              <a:pPr/>
              <a:t>‹#›</a:t>
            </a:fld>
            <a:endParaRPr lang="en-US"/>
          </a:p>
        </p:txBody>
      </p:sp>
    </p:spTree>
    <p:extLst>
      <p:ext uri="{BB962C8B-B14F-4D97-AF65-F5344CB8AC3E}">
        <p14:creationId xmlns:p14="http://schemas.microsoft.com/office/powerpoint/2010/main" val="152903656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373B985-77F1-864A-9741-077C1279233F}" type="slidenum">
              <a:rPr lang="en-US"/>
              <a:pPr/>
              <a:t>‹#›</a:t>
            </a:fld>
            <a:endParaRPr lang="en-US"/>
          </a:p>
        </p:txBody>
      </p:sp>
    </p:spTree>
    <p:extLst>
      <p:ext uri="{BB962C8B-B14F-4D97-AF65-F5344CB8AC3E}">
        <p14:creationId xmlns:p14="http://schemas.microsoft.com/office/powerpoint/2010/main" val="67422769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CB2AEB4-ED69-CC44-B835-8F5FD60F9CE3}" type="slidenum">
              <a:rPr lang="en-US"/>
              <a:pPr/>
              <a:t>‹#›</a:t>
            </a:fld>
            <a:endParaRPr lang="en-US"/>
          </a:p>
        </p:txBody>
      </p:sp>
    </p:spTree>
    <p:extLst>
      <p:ext uri="{BB962C8B-B14F-4D97-AF65-F5344CB8AC3E}">
        <p14:creationId xmlns:p14="http://schemas.microsoft.com/office/powerpoint/2010/main" val="312216530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54924F-138C-4A49-AAEA-EA2B4B441AB0}" type="slidenum">
              <a:rPr lang="en-US"/>
              <a:pPr/>
              <a:t>‹#›</a:t>
            </a:fld>
            <a:endParaRPr lang="en-US"/>
          </a:p>
        </p:txBody>
      </p:sp>
    </p:spTree>
    <p:extLst>
      <p:ext uri="{BB962C8B-B14F-4D97-AF65-F5344CB8AC3E}">
        <p14:creationId xmlns:p14="http://schemas.microsoft.com/office/powerpoint/2010/main" val="351153356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0DC73A3-6045-8648-8E9C-86692DF62A7E}" type="slidenum">
              <a:rPr lang="en-US"/>
              <a:pPr/>
              <a:t>‹#›</a:t>
            </a:fld>
            <a:endParaRPr lang="en-US"/>
          </a:p>
        </p:txBody>
      </p:sp>
    </p:spTree>
    <p:extLst>
      <p:ext uri="{BB962C8B-B14F-4D97-AF65-F5344CB8AC3E}">
        <p14:creationId xmlns:p14="http://schemas.microsoft.com/office/powerpoint/2010/main" val="1996913039"/>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5" y="1526977"/>
            <a:ext cx="1975693"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38265" y="1526977"/>
            <a:ext cx="1976810"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3A36068-1522-4E44-82D1-6CE895880C3E}" type="slidenum">
              <a:rPr lang="en-US"/>
              <a:pPr/>
              <a:t>‹#›</a:t>
            </a:fld>
            <a:endParaRPr lang="en-US"/>
          </a:p>
        </p:txBody>
      </p:sp>
    </p:spTree>
    <p:extLst>
      <p:ext uri="{BB962C8B-B14F-4D97-AF65-F5344CB8AC3E}">
        <p14:creationId xmlns:p14="http://schemas.microsoft.com/office/powerpoint/2010/main" val="60492495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C94BEF1-62BD-E24F-BA28-057CCB833DDB}" type="slidenum">
              <a:rPr lang="en-US"/>
              <a:pPr/>
              <a:t>‹#›</a:t>
            </a:fld>
            <a:endParaRPr lang="en-US"/>
          </a:p>
        </p:txBody>
      </p:sp>
    </p:spTree>
    <p:extLst>
      <p:ext uri="{BB962C8B-B14F-4D97-AF65-F5344CB8AC3E}">
        <p14:creationId xmlns:p14="http://schemas.microsoft.com/office/powerpoint/2010/main" val="166731604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41B1CF5-C9F8-864F-B0A0-5C20EBA14F11}" type="slidenum">
              <a:rPr lang="en-US"/>
              <a:pPr/>
              <a:t>‹#›</a:t>
            </a:fld>
            <a:endParaRPr lang="en-US"/>
          </a:p>
        </p:txBody>
      </p:sp>
    </p:spTree>
    <p:extLst>
      <p:ext uri="{BB962C8B-B14F-4D97-AF65-F5344CB8AC3E}">
        <p14:creationId xmlns:p14="http://schemas.microsoft.com/office/powerpoint/2010/main" val="37856169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2"/>
            <a:ext cx="3620988" cy="40987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113" y="1982392"/>
            <a:ext cx="3620988" cy="40987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189168"/>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263A03-A9BF-D043-8DBD-F37B8842D079}" type="slidenum">
              <a:rPr lang="en-US"/>
              <a:pPr/>
              <a:t>‹#›</a:t>
            </a:fld>
            <a:endParaRPr lang="en-US"/>
          </a:p>
        </p:txBody>
      </p:sp>
    </p:spTree>
    <p:extLst>
      <p:ext uri="{BB962C8B-B14F-4D97-AF65-F5344CB8AC3E}">
        <p14:creationId xmlns:p14="http://schemas.microsoft.com/office/powerpoint/2010/main" val="258528939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1" y="273487"/>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F032FC3-3A63-7C4F-9931-9CB366192EAF}" type="slidenum">
              <a:rPr lang="en-US"/>
              <a:pPr/>
              <a:t>‹#›</a:t>
            </a:fld>
            <a:endParaRPr lang="en-US"/>
          </a:p>
        </p:txBody>
      </p:sp>
    </p:spTree>
    <p:extLst>
      <p:ext uri="{BB962C8B-B14F-4D97-AF65-F5344CB8AC3E}">
        <p14:creationId xmlns:p14="http://schemas.microsoft.com/office/powerpoint/2010/main" val="405230374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9"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5809EEC-FC35-F641-B93A-CFD936E529CB}" type="slidenum">
              <a:rPr lang="en-US"/>
              <a:pPr/>
              <a:t>‹#›</a:t>
            </a:fld>
            <a:endParaRPr lang="en-US"/>
          </a:p>
        </p:txBody>
      </p:sp>
    </p:spTree>
    <p:extLst>
      <p:ext uri="{BB962C8B-B14F-4D97-AF65-F5344CB8AC3E}">
        <p14:creationId xmlns:p14="http://schemas.microsoft.com/office/powerpoint/2010/main" val="324444871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219047-090C-584F-8B03-5A43FC838F56}" type="slidenum">
              <a:rPr lang="en-US"/>
              <a:pPr/>
              <a:t>‹#›</a:t>
            </a:fld>
            <a:endParaRPr lang="en-US"/>
          </a:p>
        </p:txBody>
      </p:sp>
    </p:spTree>
    <p:extLst>
      <p:ext uri="{BB962C8B-B14F-4D97-AF65-F5344CB8AC3E}">
        <p14:creationId xmlns:p14="http://schemas.microsoft.com/office/powerpoint/2010/main" val="1906840780"/>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280AAF-F73F-D048-85E1-DBE98EEBE0FE}" type="slidenum">
              <a:rPr lang="en-US"/>
              <a:pPr/>
              <a:t>‹#›</a:t>
            </a:fld>
            <a:endParaRPr lang="en-US"/>
          </a:p>
        </p:txBody>
      </p:sp>
    </p:spTree>
    <p:extLst>
      <p:ext uri="{BB962C8B-B14F-4D97-AF65-F5344CB8AC3E}">
        <p14:creationId xmlns:p14="http://schemas.microsoft.com/office/powerpoint/2010/main" val="338723884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2"/>
            <a:ext cx="6400354" cy="1752451"/>
          </a:xfrm>
          <a:prstGeom prst="rect">
            <a:avLst/>
          </a:prstGeom>
        </p:spPr>
        <p:txBody>
          <a:bodyPr vert="horz" lIns="64242" tIns="32119" rIns="64242" bIns="32119"/>
          <a:lstStyle>
            <a:lvl1pPr marL="0" indent="0" algn="ctr">
              <a:buNone/>
              <a:defRPr/>
            </a:lvl1pPr>
            <a:lvl2pPr marL="321208" indent="0" algn="ctr">
              <a:buNone/>
              <a:defRPr/>
            </a:lvl2pPr>
            <a:lvl3pPr marL="642420" indent="0" algn="ctr">
              <a:buNone/>
              <a:defRPr/>
            </a:lvl3pPr>
            <a:lvl4pPr marL="963629" indent="0" algn="ctr">
              <a:buNone/>
              <a:defRPr/>
            </a:lvl4pPr>
            <a:lvl5pPr marL="1284842" indent="0" algn="ctr">
              <a:buNone/>
              <a:defRPr/>
            </a:lvl5pPr>
            <a:lvl6pPr marL="1606052" indent="0" algn="ctr">
              <a:buNone/>
              <a:defRPr/>
            </a:lvl6pPr>
            <a:lvl7pPr marL="1927263" indent="0" algn="ctr">
              <a:buNone/>
              <a:defRPr/>
            </a:lvl7pPr>
            <a:lvl8pPr marL="2248476" indent="0" algn="ctr">
              <a:buNone/>
              <a:defRPr/>
            </a:lvl8pPr>
            <a:lvl9pPr marL="2569686"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A19AA62-1A08-D44C-AC68-AEA7A3049D7D}" type="slidenum">
              <a:rPr lang="en-US"/>
              <a:pPr/>
              <a:t>‹#›</a:t>
            </a:fld>
            <a:endParaRPr lang="en-US"/>
          </a:p>
        </p:txBody>
      </p:sp>
    </p:spTree>
    <p:extLst>
      <p:ext uri="{BB962C8B-B14F-4D97-AF65-F5344CB8AC3E}">
        <p14:creationId xmlns:p14="http://schemas.microsoft.com/office/powerpoint/2010/main" val="858974663"/>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62"/>
            <a:ext cx="8228707" cy="4525119"/>
          </a:xfrm>
          <a:prstGeom prst="rect">
            <a:avLst/>
          </a:prstGeom>
        </p:spPr>
        <p:txBody>
          <a:bodyPr vert="horz"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C0B6716-4718-0143-976D-A74C6F1F024E}" type="slidenum">
              <a:rPr lang="en-US"/>
              <a:pPr/>
              <a:t>‹#›</a:t>
            </a:fld>
            <a:endParaRPr lang="en-US"/>
          </a:p>
        </p:txBody>
      </p:sp>
    </p:spTree>
    <p:extLst>
      <p:ext uri="{BB962C8B-B14F-4D97-AF65-F5344CB8AC3E}">
        <p14:creationId xmlns:p14="http://schemas.microsoft.com/office/powerpoint/2010/main" val="285350235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42" tIns="32119" rIns="64242" bIns="32119" anchor="b"/>
          <a:lstStyle>
            <a:lvl1pPr marL="0" indent="0">
              <a:buNone/>
              <a:defRPr sz="1400"/>
            </a:lvl1pPr>
            <a:lvl2pPr marL="321208" indent="0">
              <a:buNone/>
              <a:defRPr sz="1300"/>
            </a:lvl2pPr>
            <a:lvl3pPr marL="642420" indent="0">
              <a:buNone/>
              <a:defRPr sz="1100"/>
            </a:lvl3pPr>
            <a:lvl4pPr marL="963629" indent="0">
              <a:buNone/>
              <a:defRPr sz="1000"/>
            </a:lvl4pPr>
            <a:lvl5pPr marL="1284842" indent="0">
              <a:buNone/>
              <a:defRPr sz="1000"/>
            </a:lvl5pPr>
            <a:lvl6pPr marL="1606052" indent="0">
              <a:buNone/>
              <a:defRPr sz="1000"/>
            </a:lvl6pPr>
            <a:lvl7pPr marL="1927263" indent="0">
              <a:buNone/>
              <a:defRPr sz="1000"/>
            </a:lvl7pPr>
            <a:lvl8pPr marL="2248476" indent="0">
              <a:buNone/>
              <a:defRPr sz="1000"/>
            </a:lvl8pPr>
            <a:lvl9pPr marL="2569686"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1D4EB3-B89B-8D42-BAD4-D446181B5EF7}" type="slidenum">
              <a:rPr lang="en-US"/>
              <a:pPr/>
              <a:t>‹#›</a:t>
            </a:fld>
            <a:endParaRPr lang="en-US"/>
          </a:p>
        </p:txBody>
      </p:sp>
    </p:spTree>
    <p:extLst>
      <p:ext uri="{BB962C8B-B14F-4D97-AF65-F5344CB8AC3E}">
        <p14:creationId xmlns:p14="http://schemas.microsoft.com/office/powerpoint/2010/main" val="867493703"/>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62"/>
            <a:ext cx="4060775" cy="4525119"/>
          </a:xfrm>
          <a:prstGeom prst="rect">
            <a:avLst/>
          </a:prstGeom>
        </p:spPr>
        <p:txBody>
          <a:bodyPr vert="horz" lIns="64242" tIns="32119" rIns="64242" bIns="3211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2"/>
            <a:ext cx="4060775" cy="4525119"/>
          </a:xfrm>
          <a:prstGeom prst="rect">
            <a:avLst/>
          </a:prstGeom>
        </p:spPr>
        <p:txBody>
          <a:bodyPr vert="horz" lIns="64242" tIns="32119" rIns="64242" bIns="3211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990D904-1C66-044D-B1D9-FBB6E2AB800A}" type="slidenum">
              <a:rPr lang="en-US"/>
              <a:pPr/>
              <a:t>‹#›</a:t>
            </a:fld>
            <a:endParaRPr lang="en-US"/>
          </a:p>
        </p:txBody>
      </p:sp>
    </p:spTree>
    <p:extLst>
      <p:ext uri="{BB962C8B-B14F-4D97-AF65-F5344CB8AC3E}">
        <p14:creationId xmlns:p14="http://schemas.microsoft.com/office/powerpoint/2010/main" val="256176953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42" tIns="32119" rIns="64242" bIns="32119"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42" tIns="32119" rIns="64242" bIns="3211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42" tIns="32119" rIns="64242" bIns="32119"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42" tIns="32119" rIns="64242" bIns="3211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499682C-3DCB-0B40-8A96-B48131BBAE0D}" type="slidenum">
              <a:rPr lang="en-US"/>
              <a:pPr/>
              <a:t>‹#›</a:t>
            </a:fld>
            <a:endParaRPr lang="en-US"/>
          </a:p>
        </p:txBody>
      </p:sp>
    </p:spTree>
    <p:extLst>
      <p:ext uri="{BB962C8B-B14F-4D97-AF65-F5344CB8AC3E}">
        <p14:creationId xmlns:p14="http://schemas.microsoft.com/office/powerpoint/2010/main" val="30134216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144493"/>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F693975-A91B-C74D-BA9F-D8574A7A1AEF}" type="slidenum">
              <a:rPr lang="en-US"/>
              <a:pPr/>
              <a:t>‹#›</a:t>
            </a:fld>
            <a:endParaRPr lang="en-US"/>
          </a:p>
        </p:txBody>
      </p:sp>
    </p:spTree>
    <p:extLst>
      <p:ext uri="{BB962C8B-B14F-4D97-AF65-F5344CB8AC3E}">
        <p14:creationId xmlns:p14="http://schemas.microsoft.com/office/powerpoint/2010/main" val="42295580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6D6C700-F933-FA47-9189-F64F2FD80472}" type="slidenum">
              <a:rPr lang="en-US"/>
              <a:pPr/>
              <a:t>‹#›</a:t>
            </a:fld>
            <a:endParaRPr lang="en-US"/>
          </a:p>
        </p:txBody>
      </p:sp>
    </p:spTree>
    <p:extLst>
      <p:ext uri="{BB962C8B-B14F-4D97-AF65-F5344CB8AC3E}">
        <p14:creationId xmlns:p14="http://schemas.microsoft.com/office/powerpoint/2010/main" val="3836309223"/>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2" y="273488"/>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42" tIns="32119" rIns="64242" bIns="32119"/>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2" y="1435448"/>
            <a:ext cx="3008189" cy="4690318"/>
          </a:xfrm>
          <a:prstGeom prst="rect">
            <a:avLst/>
          </a:prstGeom>
        </p:spPr>
        <p:txBody>
          <a:bodyPr vert="horz" lIns="64242" tIns="32119" rIns="64242" bIns="32119"/>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D2EEDB-7526-BF44-B0D8-E6D1ED098751}" type="slidenum">
              <a:rPr lang="en-US"/>
              <a:pPr/>
              <a:t>‹#›</a:t>
            </a:fld>
            <a:endParaRPr lang="en-US"/>
          </a:p>
        </p:txBody>
      </p:sp>
    </p:spTree>
    <p:extLst>
      <p:ext uri="{BB962C8B-B14F-4D97-AF65-F5344CB8AC3E}">
        <p14:creationId xmlns:p14="http://schemas.microsoft.com/office/powerpoint/2010/main" val="368962685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0" y="612800"/>
            <a:ext cx="5486177" cy="4114354"/>
          </a:xfrm>
          <a:prstGeom prst="rect">
            <a:avLst/>
          </a:prstGeom>
        </p:spPr>
        <p:txBody>
          <a:bodyPr vert="horz" lIns="64242" tIns="32119" rIns="64242" bIns="32119"/>
          <a:lstStyle>
            <a:lvl1pPr marL="0" indent="0">
              <a:buNone/>
              <a:defRPr sz="2200"/>
            </a:lvl1pPr>
            <a:lvl2pPr marL="321208" indent="0">
              <a:buNone/>
              <a:defRPr sz="2000"/>
            </a:lvl2pPr>
            <a:lvl3pPr marL="642420" indent="0">
              <a:buNone/>
              <a:defRPr sz="1700"/>
            </a:lvl3pPr>
            <a:lvl4pPr marL="963629" indent="0">
              <a:buNone/>
              <a:defRPr sz="1400"/>
            </a:lvl4pPr>
            <a:lvl5pPr marL="1284842" indent="0">
              <a:buNone/>
              <a:defRPr sz="1400"/>
            </a:lvl5pPr>
            <a:lvl6pPr marL="1606052" indent="0">
              <a:buNone/>
              <a:defRPr sz="1400"/>
            </a:lvl6pPr>
            <a:lvl7pPr marL="1927263" indent="0">
              <a:buNone/>
              <a:defRPr sz="1400"/>
            </a:lvl7pPr>
            <a:lvl8pPr marL="2248476" indent="0">
              <a:buNone/>
              <a:defRPr sz="1400"/>
            </a:lvl8pPr>
            <a:lvl9pPr marL="2569686"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0" y="5367860"/>
            <a:ext cx="5486177" cy="804788"/>
          </a:xfrm>
          <a:prstGeom prst="rect">
            <a:avLst/>
          </a:prstGeom>
        </p:spPr>
        <p:txBody>
          <a:bodyPr vert="horz" lIns="64242" tIns="32119" rIns="64242" bIns="32119"/>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675328-D9B2-0B47-810D-F31F886BAD67}" type="slidenum">
              <a:rPr lang="en-US"/>
              <a:pPr/>
              <a:t>‹#›</a:t>
            </a:fld>
            <a:endParaRPr lang="en-US"/>
          </a:p>
        </p:txBody>
      </p:sp>
    </p:spTree>
    <p:extLst>
      <p:ext uri="{BB962C8B-B14F-4D97-AF65-F5344CB8AC3E}">
        <p14:creationId xmlns:p14="http://schemas.microsoft.com/office/powerpoint/2010/main" val="99793023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2"/>
            <a:ext cx="8228707" cy="4525119"/>
          </a:xfrm>
          <a:prstGeom prst="rect">
            <a:avLst/>
          </a:prstGeom>
        </p:spPr>
        <p:txBody>
          <a:bodyPr vert="eaVert"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FBA582-5A38-564E-A4CF-1ABBC2679489}" type="slidenum">
              <a:rPr lang="en-US"/>
              <a:pPr/>
              <a:t>‹#›</a:t>
            </a:fld>
            <a:endParaRPr lang="en-US"/>
          </a:p>
        </p:txBody>
      </p:sp>
    </p:spTree>
    <p:extLst>
      <p:ext uri="{BB962C8B-B14F-4D97-AF65-F5344CB8AC3E}">
        <p14:creationId xmlns:p14="http://schemas.microsoft.com/office/powerpoint/2010/main" val="2735895405"/>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73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73961"/>
          </a:xfrm>
          <a:prstGeom prst="rect">
            <a:avLst/>
          </a:prstGeom>
        </p:spPr>
        <p:txBody>
          <a:bodyPr vert="eaVert"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C983A9-53A7-9947-9051-A203C9D56D29}" type="slidenum">
              <a:rPr lang="en-US"/>
              <a:pPr/>
              <a:t>‹#›</a:t>
            </a:fld>
            <a:endParaRPr lang="en-US"/>
          </a:p>
        </p:txBody>
      </p:sp>
    </p:spTree>
    <p:extLst>
      <p:ext uri="{BB962C8B-B14F-4D97-AF65-F5344CB8AC3E}">
        <p14:creationId xmlns:p14="http://schemas.microsoft.com/office/powerpoint/2010/main" val="682224538"/>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39" tIns="32118" rIns="64239" bIns="32118"/>
          <a:lstStyle/>
          <a:p>
            <a:r>
              <a:rPr lang="en-US" smtClean="0"/>
              <a:t>Click to edit Master title style</a:t>
            </a:r>
            <a:endParaRPr lang="en-US"/>
          </a:p>
        </p:txBody>
      </p:sp>
      <p:sp>
        <p:nvSpPr>
          <p:cNvPr id="3" name="Subtitle 2"/>
          <p:cNvSpPr>
            <a:spLocks noGrp="1"/>
          </p:cNvSpPr>
          <p:nvPr>
            <p:ph type="subTitle" idx="1"/>
          </p:nvPr>
        </p:nvSpPr>
        <p:spPr>
          <a:xfrm>
            <a:off x="1371824" y="3886663"/>
            <a:ext cx="6400354" cy="1752451"/>
          </a:xfrm>
          <a:prstGeom prst="rect">
            <a:avLst/>
          </a:prstGeom>
        </p:spPr>
        <p:txBody>
          <a:bodyPr vert="horz" lIns="64239" tIns="32118" rIns="64239" bIns="32118"/>
          <a:lstStyle>
            <a:lvl1pPr marL="0" indent="0" algn="ctr">
              <a:buNone/>
              <a:defRPr/>
            </a:lvl1pPr>
            <a:lvl2pPr marL="321192" indent="0" algn="ctr">
              <a:buNone/>
              <a:defRPr/>
            </a:lvl2pPr>
            <a:lvl3pPr marL="642387" indent="0" algn="ctr">
              <a:buNone/>
              <a:defRPr/>
            </a:lvl3pPr>
            <a:lvl4pPr marL="963580" indent="0" algn="ctr">
              <a:buNone/>
              <a:defRPr/>
            </a:lvl4pPr>
            <a:lvl5pPr marL="1284776" indent="0" algn="ctr">
              <a:buNone/>
              <a:defRPr/>
            </a:lvl5pPr>
            <a:lvl6pPr marL="1605970" indent="0" algn="ctr">
              <a:buNone/>
              <a:defRPr/>
            </a:lvl6pPr>
            <a:lvl7pPr marL="1927164" indent="0" algn="ctr">
              <a:buNone/>
              <a:defRPr/>
            </a:lvl7pPr>
            <a:lvl8pPr marL="2248361" indent="0" algn="ctr">
              <a:buNone/>
              <a:defRPr/>
            </a:lvl8pPr>
            <a:lvl9pPr marL="256955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CDDEE5D-9ECA-7E4F-81AC-F34F8DEE41B2}" type="slidenum">
              <a:rPr lang="en-US"/>
              <a:pPr/>
              <a:t>‹#›</a:t>
            </a:fld>
            <a:endParaRPr lang="en-US"/>
          </a:p>
        </p:txBody>
      </p:sp>
    </p:spTree>
    <p:extLst>
      <p:ext uri="{BB962C8B-B14F-4D97-AF65-F5344CB8AC3E}">
        <p14:creationId xmlns:p14="http://schemas.microsoft.com/office/powerpoint/2010/main" val="885072527"/>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Content Placeholder 2"/>
          <p:cNvSpPr>
            <a:spLocks noGrp="1"/>
          </p:cNvSpPr>
          <p:nvPr>
            <p:ph idx="1"/>
          </p:nvPr>
        </p:nvSpPr>
        <p:spPr>
          <a:xfrm>
            <a:off x="457647" y="1600663"/>
            <a:ext cx="8228707" cy="4525119"/>
          </a:xfrm>
          <a:prstGeom prst="rect">
            <a:avLst/>
          </a:prstGeom>
        </p:spPr>
        <p:txBody>
          <a:bodyPr vert="horz"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B01EDC-AF4E-9041-98D2-884047480A07}" type="slidenum">
              <a:rPr lang="en-US"/>
              <a:pPr/>
              <a:t>‹#›</a:t>
            </a:fld>
            <a:endParaRPr lang="en-US"/>
          </a:p>
        </p:txBody>
      </p:sp>
    </p:spTree>
    <p:extLst>
      <p:ext uri="{BB962C8B-B14F-4D97-AF65-F5344CB8AC3E}">
        <p14:creationId xmlns:p14="http://schemas.microsoft.com/office/powerpoint/2010/main" val="355592662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39" tIns="32118" rIns="64239" bIns="32118"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39" tIns="32118" rIns="64239" bIns="32118" anchor="b"/>
          <a:lstStyle>
            <a:lvl1pPr marL="0" indent="0">
              <a:buNone/>
              <a:defRPr sz="1400"/>
            </a:lvl1pPr>
            <a:lvl2pPr marL="321192" indent="0">
              <a:buNone/>
              <a:defRPr sz="1300"/>
            </a:lvl2pPr>
            <a:lvl3pPr marL="642387" indent="0">
              <a:buNone/>
              <a:defRPr sz="1100"/>
            </a:lvl3pPr>
            <a:lvl4pPr marL="963580" indent="0">
              <a:buNone/>
              <a:defRPr sz="1000"/>
            </a:lvl4pPr>
            <a:lvl5pPr marL="1284776" indent="0">
              <a:buNone/>
              <a:defRPr sz="1000"/>
            </a:lvl5pPr>
            <a:lvl6pPr marL="1605970" indent="0">
              <a:buNone/>
              <a:defRPr sz="1000"/>
            </a:lvl6pPr>
            <a:lvl7pPr marL="1927164" indent="0">
              <a:buNone/>
              <a:defRPr sz="1000"/>
            </a:lvl7pPr>
            <a:lvl8pPr marL="2248361" indent="0">
              <a:buNone/>
              <a:defRPr sz="1000"/>
            </a:lvl8pPr>
            <a:lvl9pPr marL="256955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467AD8D-7398-B844-A7C2-E8599860ADCF}" type="slidenum">
              <a:rPr lang="en-US"/>
              <a:pPr/>
              <a:t>‹#›</a:t>
            </a:fld>
            <a:endParaRPr lang="en-US"/>
          </a:p>
        </p:txBody>
      </p:sp>
    </p:spTree>
    <p:extLst>
      <p:ext uri="{BB962C8B-B14F-4D97-AF65-F5344CB8AC3E}">
        <p14:creationId xmlns:p14="http://schemas.microsoft.com/office/powerpoint/2010/main" val="87191721"/>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Content Placeholder 2"/>
          <p:cNvSpPr>
            <a:spLocks noGrp="1"/>
          </p:cNvSpPr>
          <p:nvPr>
            <p:ph sz="half" idx="1"/>
          </p:nvPr>
        </p:nvSpPr>
        <p:spPr>
          <a:xfrm>
            <a:off x="457648" y="1600663"/>
            <a:ext cx="4060775" cy="4525119"/>
          </a:xfrm>
          <a:prstGeom prst="rect">
            <a:avLst/>
          </a:prstGeom>
        </p:spPr>
        <p:txBody>
          <a:bodyPr vert="horz" lIns="64239" tIns="32118" rIns="64239" bIns="3211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3"/>
            <a:ext cx="4060775" cy="4525119"/>
          </a:xfrm>
          <a:prstGeom prst="rect">
            <a:avLst/>
          </a:prstGeom>
        </p:spPr>
        <p:txBody>
          <a:bodyPr vert="horz" lIns="64239" tIns="32118" rIns="64239" bIns="3211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6C79784-0C18-9D47-9610-DA49CBC34499}" type="slidenum">
              <a:rPr lang="en-US"/>
              <a:pPr/>
              <a:t>‹#›</a:t>
            </a:fld>
            <a:endParaRPr lang="en-US"/>
          </a:p>
        </p:txBody>
      </p:sp>
    </p:spTree>
    <p:extLst>
      <p:ext uri="{BB962C8B-B14F-4D97-AF65-F5344CB8AC3E}">
        <p14:creationId xmlns:p14="http://schemas.microsoft.com/office/powerpoint/2010/main" val="11808367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7603237"/>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39" tIns="32118" rIns="64239" bIns="32118" anchor="b"/>
          <a:lstStyle>
            <a:lvl1pPr marL="0" indent="0">
              <a:buNone/>
              <a:defRPr sz="1700" b="1"/>
            </a:lvl1pPr>
            <a:lvl2pPr marL="321192" indent="0">
              <a:buNone/>
              <a:defRPr sz="1400" b="1"/>
            </a:lvl2pPr>
            <a:lvl3pPr marL="642387" indent="0">
              <a:buNone/>
              <a:defRPr sz="1300" b="1"/>
            </a:lvl3pPr>
            <a:lvl4pPr marL="963580" indent="0">
              <a:buNone/>
              <a:defRPr sz="1100" b="1"/>
            </a:lvl4pPr>
            <a:lvl5pPr marL="1284776" indent="0">
              <a:buNone/>
              <a:defRPr sz="1100" b="1"/>
            </a:lvl5pPr>
            <a:lvl6pPr marL="1605970" indent="0">
              <a:buNone/>
              <a:defRPr sz="1100" b="1"/>
            </a:lvl6pPr>
            <a:lvl7pPr marL="1927164" indent="0">
              <a:buNone/>
              <a:defRPr sz="1100" b="1"/>
            </a:lvl7pPr>
            <a:lvl8pPr marL="2248361" indent="0">
              <a:buNone/>
              <a:defRPr sz="1100" b="1"/>
            </a:lvl8pPr>
            <a:lvl9pPr marL="256955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39" tIns="32118" rIns="64239" bIns="3211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39" tIns="32118" rIns="64239" bIns="32118" anchor="b"/>
          <a:lstStyle>
            <a:lvl1pPr marL="0" indent="0">
              <a:buNone/>
              <a:defRPr sz="1700" b="1"/>
            </a:lvl1pPr>
            <a:lvl2pPr marL="321192" indent="0">
              <a:buNone/>
              <a:defRPr sz="1400" b="1"/>
            </a:lvl2pPr>
            <a:lvl3pPr marL="642387" indent="0">
              <a:buNone/>
              <a:defRPr sz="1300" b="1"/>
            </a:lvl3pPr>
            <a:lvl4pPr marL="963580" indent="0">
              <a:buNone/>
              <a:defRPr sz="1100" b="1"/>
            </a:lvl4pPr>
            <a:lvl5pPr marL="1284776" indent="0">
              <a:buNone/>
              <a:defRPr sz="1100" b="1"/>
            </a:lvl5pPr>
            <a:lvl6pPr marL="1605970" indent="0">
              <a:buNone/>
              <a:defRPr sz="1100" b="1"/>
            </a:lvl6pPr>
            <a:lvl7pPr marL="1927164" indent="0">
              <a:buNone/>
              <a:defRPr sz="1100" b="1"/>
            </a:lvl7pPr>
            <a:lvl8pPr marL="2248361" indent="0">
              <a:buNone/>
              <a:defRPr sz="1100" b="1"/>
            </a:lvl8pPr>
            <a:lvl9pPr marL="256955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39" tIns="32118" rIns="64239" bIns="3211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239B789-FC6B-8749-87C7-7B89D2DC5491}" type="slidenum">
              <a:rPr lang="en-US"/>
              <a:pPr/>
              <a:t>‹#›</a:t>
            </a:fld>
            <a:endParaRPr lang="en-US"/>
          </a:p>
        </p:txBody>
      </p:sp>
    </p:spTree>
    <p:extLst>
      <p:ext uri="{BB962C8B-B14F-4D97-AF65-F5344CB8AC3E}">
        <p14:creationId xmlns:p14="http://schemas.microsoft.com/office/powerpoint/2010/main" val="1053528757"/>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535DBE4-098E-C946-B93F-32D2A290B4DE}" type="slidenum">
              <a:rPr lang="en-US"/>
              <a:pPr/>
              <a:t>‹#›</a:t>
            </a:fld>
            <a:endParaRPr lang="en-US"/>
          </a:p>
        </p:txBody>
      </p:sp>
    </p:spTree>
    <p:extLst>
      <p:ext uri="{BB962C8B-B14F-4D97-AF65-F5344CB8AC3E}">
        <p14:creationId xmlns:p14="http://schemas.microsoft.com/office/powerpoint/2010/main" val="254726791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0EC2B18-DEF1-0041-93AB-D840918B65E3}" type="slidenum">
              <a:rPr lang="en-US"/>
              <a:pPr/>
              <a:t>‹#›</a:t>
            </a:fld>
            <a:endParaRPr lang="en-US"/>
          </a:p>
        </p:txBody>
      </p:sp>
    </p:spTree>
    <p:extLst>
      <p:ext uri="{BB962C8B-B14F-4D97-AF65-F5344CB8AC3E}">
        <p14:creationId xmlns:p14="http://schemas.microsoft.com/office/powerpoint/2010/main" val="4000783910"/>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3" y="273489"/>
            <a:ext cx="3008189" cy="1161975"/>
          </a:xfrm>
          <a:prstGeom prst="rect">
            <a:avLst/>
          </a:prstGeom>
        </p:spPr>
        <p:txBody>
          <a:bodyPr vert="horz" lIns="64239" tIns="32118" rIns="64239" bIns="32118"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39" tIns="32118" rIns="64239" bIns="32118"/>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3" y="1435448"/>
            <a:ext cx="3008189" cy="4690318"/>
          </a:xfrm>
          <a:prstGeom prst="rect">
            <a:avLst/>
          </a:prstGeom>
        </p:spPr>
        <p:txBody>
          <a:bodyPr vert="horz" lIns="64239" tIns="32118" rIns="64239" bIns="32118"/>
          <a:lstStyle>
            <a:lvl1pPr marL="0" indent="0">
              <a:buNone/>
              <a:defRPr sz="1000"/>
            </a:lvl1pPr>
            <a:lvl2pPr marL="321192" indent="0">
              <a:buNone/>
              <a:defRPr sz="800"/>
            </a:lvl2pPr>
            <a:lvl3pPr marL="642387" indent="0">
              <a:buNone/>
              <a:defRPr sz="700"/>
            </a:lvl3pPr>
            <a:lvl4pPr marL="963580" indent="0">
              <a:buNone/>
              <a:defRPr sz="600"/>
            </a:lvl4pPr>
            <a:lvl5pPr marL="1284776" indent="0">
              <a:buNone/>
              <a:defRPr sz="600"/>
            </a:lvl5pPr>
            <a:lvl6pPr marL="1605970" indent="0">
              <a:buNone/>
              <a:defRPr sz="600"/>
            </a:lvl6pPr>
            <a:lvl7pPr marL="1927164" indent="0">
              <a:buNone/>
              <a:defRPr sz="600"/>
            </a:lvl7pPr>
            <a:lvl8pPr marL="2248361" indent="0">
              <a:buNone/>
              <a:defRPr sz="600"/>
            </a:lvl8pPr>
            <a:lvl9pPr marL="256955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ED46137-814F-374C-9CDE-007C70D4780F}" type="slidenum">
              <a:rPr lang="en-US"/>
              <a:pPr/>
              <a:t>‹#›</a:t>
            </a:fld>
            <a:endParaRPr lang="en-US"/>
          </a:p>
        </p:txBody>
      </p:sp>
    </p:spTree>
    <p:extLst>
      <p:ext uri="{BB962C8B-B14F-4D97-AF65-F5344CB8AC3E}">
        <p14:creationId xmlns:p14="http://schemas.microsoft.com/office/powerpoint/2010/main" val="257422954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1" y="4800824"/>
            <a:ext cx="5486177" cy="567035"/>
          </a:xfrm>
          <a:prstGeom prst="rect">
            <a:avLst/>
          </a:prstGeom>
        </p:spPr>
        <p:txBody>
          <a:bodyPr vert="horz" lIns="64239" tIns="32118" rIns="64239" bIns="32118"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1" y="612800"/>
            <a:ext cx="5486177" cy="4114354"/>
          </a:xfrm>
          <a:prstGeom prst="rect">
            <a:avLst/>
          </a:prstGeom>
        </p:spPr>
        <p:txBody>
          <a:bodyPr vert="horz" lIns="64239" tIns="32118" rIns="64239" bIns="32118"/>
          <a:lstStyle>
            <a:lvl1pPr marL="0" indent="0">
              <a:buNone/>
              <a:defRPr sz="2200"/>
            </a:lvl1pPr>
            <a:lvl2pPr marL="321192" indent="0">
              <a:buNone/>
              <a:defRPr sz="2000"/>
            </a:lvl2pPr>
            <a:lvl3pPr marL="642387" indent="0">
              <a:buNone/>
              <a:defRPr sz="1700"/>
            </a:lvl3pPr>
            <a:lvl4pPr marL="963580" indent="0">
              <a:buNone/>
              <a:defRPr sz="1400"/>
            </a:lvl4pPr>
            <a:lvl5pPr marL="1284776" indent="0">
              <a:buNone/>
              <a:defRPr sz="1400"/>
            </a:lvl5pPr>
            <a:lvl6pPr marL="1605970" indent="0">
              <a:buNone/>
              <a:defRPr sz="1400"/>
            </a:lvl6pPr>
            <a:lvl7pPr marL="1927164" indent="0">
              <a:buNone/>
              <a:defRPr sz="1400"/>
            </a:lvl7pPr>
            <a:lvl8pPr marL="2248361" indent="0">
              <a:buNone/>
              <a:defRPr sz="1400"/>
            </a:lvl8pPr>
            <a:lvl9pPr marL="256955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1" y="5367860"/>
            <a:ext cx="5486177" cy="804788"/>
          </a:xfrm>
          <a:prstGeom prst="rect">
            <a:avLst/>
          </a:prstGeom>
        </p:spPr>
        <p:txBody>
          <a:bodyPr vert="horz" lIns="64239" tIns="32118" rIns="64239" bIns="32118"/>
          <a:lstStyle>
            <a:lvl1pPr marL="0" indent="0">
              <a:buNone/>
              <a:defRPr sz="1000"/>
            </a:lvl1pPr>
            <a:lvl2pPr marL="321192" indent="0">
              <a:buNone/>
              <a:defRPr sz="800"/>
            </a:lvl2pPr>
            <a:lvl3pPr marL="642387" indent="0">
              <a:buNone/>
              <a:defRPr sz="700"/>
            </a:lvl3pPr>
            <a:lvl4pPr marL="963580" indent="0">
              <a:buNone/>
              <a:defRPr sz="600"/>
            </a:lvl4pPr>
            <a:lvl5pPr marL="1284776" indent="0">
              <a:buNone/>
              <a:defRPr sz="600"/>
            </a:lvl5pPr>
            <a:lvl6pPr marL="1605970" indent="0">
              <a:buNone/>
              <a:defRPr sz="600"/>
            </a:lvl6pPr>
            <a:lvl7pPr marL="1927164" indent="0">
              <a:buNone/>
              <a:defRPr sz="600"/>
            </a:lvl7pPr>
            <a:lvl8pPr marL="2248361" indent="0">
              <a:buNone/>
              <a:defRPr sz="600"/>
            </a:lvl8pPr>
            <a:lvl9pPr marL="256955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220716C-E435-9A4F-99CF-29422F3AF9B9}" type="slidenum">
              <a:rPr lang="en-US"/>
              <a:pPr/>
              <a:t>‹#›</a:t>
            </a:fld>
            <a:endParaRPr lang="en-US"/>
          </a:p>
        </p:txBody>
      </p:sp>
    </p:spTree>
    <p:extLst>
      <p:ext uri="{BB962C8B-B14F-4D97-AF65-F5344CB8AC3E}">
        <p14:creationId xmlns:p14="http://schemas.microsoft.com/office/powerpoint/2010/main" val="2966929641"/>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3"/>
            <a:ext cx="8228707" cy="4525119"/>
          </a:xfrm>
          <a:prstGeom prst="rect">
            <a:avLst/>
          </a:prstGeom>
        </p:spPr>
        <p:txBody>
          <a:bodyPr vert="eaVert"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423CBA-16BF-D240-BE5F-C0D52D9DC030}" type="slidenum">
              <a:rPr lang="en-US"/>
              <a:pPr/>
              <a:t>‹#›</a:t>
            </a:fld>
            <a:endParaRPr lang="en-US"/>
          </a:p>
        </p:txBody>
      </p:sp>
    </p:spTree>
    <p:extLst>
      <p:ext uri="{BB962C8B-B14F-4D97-AF65-F5344CB8AC3E}">
        <p14:creationId xmlns:p14="http://schemas.microsoft.com/office/powerpoint/2010/main" val="83408694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39" tIns="32118" rIns="64239" bIns="3211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71C68E-DA4C-E44E-9DBE-D0837A6921C2}" type="slidenum">
              <a:rPr lang="en-US"/>
              <a:pPr/>
              <a:t>‹#›</a:t>
            </a:fld>
            <a:endParaRPr lang="en-US"/>
          </a:p>
        </p:txBody>
      </p:sp>
    </p:spTree>
    <p:extLst>
      <p:ext uri="{BB962C8B-B14F-4D97-AF65-F5344CB8AC3E}">
        <p14:creationId xmlns:p14="http://schemas.microsoft.com/office/powerpoint/2010/main" val="3901094750"/>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36" tIns="32116" rIns="64236" bIns="32116"/>
          <a:lstStyle/>
          <a:p>
            <a:r>
              <a:rPr lang="en-US" smtClean="0"/>
              <a:t>Click to edit Master title style</a:t>
            </a:r>
            <a:endParaRPr lang="en-US"/>
          </a:p>
        </p:txBody>
      </p:sp>
      <p:sp>
        <p:nvSpPr>
          <p:cNvPr id="3" name="Subtitle 2"/>
          <p:cNvSpPr>
            <a:spLocks noGrp="1"/>
          </p:cNvSpPr>
          <p:nvPr>
            <p:ph type="subTitle" idx="1"/>
          </p:nvPr>
        </p:nvSpPr>
        <p:spPr>
          <a:xfrm>
            <a:off x="1371824" y="3886664"/>
            <a:ext cx="6400354" cy="1752451"/>
          </a:xfrm>
        </p:spPr>
        <p:txBody>
          <a:bodyPr/>
          <a:lstStyle>
            <a:lvl1pPr marL="0" indent="0" algn="ctr">
              <a:buNone/>
              <a:defRPr/>
            </a:lvl1pPr>
            <a:lvl2pPr marL="321175" indent="0" algn="ctr">
              <a:buNone/>
              <a:defRPr/>
            </a:lvl2pPr>
            <a:lvl3pPr marL="642354" indent="0" algn="ctr">
              <a:buNone/>
              <a:defRPr/>
            </a:lvl3pPr>
            <a:lvl4pPr marL="963530" indent="0" algn="ctr">
              <a:buNone/>
              <a:defRPr/>
            </a:lvl4pPr>
            <a:lvl5pPr marL="1284710" indent="0" algn="ctr">
              <a:buNone/>
              <a:defRPr/>
            </a:lvl5pPr>
            <a:lvl6pPr marL="1605888" indent="0" algn="ctr">
              <a:buNone/>
              <a:defRPr/>
            </a:lvl6pPr>
            <a:lvl7pPr marL="1927066" indent="0" algn="ctr">
              <a:buNone/>
              <a:defRPr/>
            </a:lvl7pPr>
            <a:lvl8pPr marL="2248246" indent="0" algn="ctr">
              <a:buNone/>
              <a:defRPr/>
            </a:lvl8pPr>
            <a:lvl9pPr marL="2569423"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6B174E4-B1A1-2942-87D6-4F7EE72852D3}" type="slidenum">
              <a:rPr lang="en-US"/>
              <a:pPr/>
              <a:t>‹#›</a:t>
            </a:fld>
            <a:endParaRPr lang="en-US"/>
          </a:p>
        </p:txBody>
      </p:sp>
    </p:spTree>
    <p:extLst>
      <p:ext uri="{BB962C8B-B14F-4D97-AF65-F5344CB8AC3E}">
        <p14:creationId xmlns:p14="http://schemas.microsoft.com/office/powerpoint/2010/main" val="183566082"/>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B081C6-BC7F-D041-899E-DE820A7CD393}" type="slidenum">
              <a:rPr lang="en-US"/>
              <a:pPr/>
              <a:t>‹#›</a:t>
            </a:fld>
            <a:endParaRPr lang="en-US"/>
          </a:p>
        </p:txBody>
      </p:sp>
    </p:spTree>
    <p:extLst>
      <p:ext uri="{BB962C8B-B14F-4D97-AF65-F5344CB8AC3E}">
        <p14:creationId xmlns:p14="http://schemas.microsoft.com/office/powerpoint/2010/main" val="41161834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36" tIns="32116" rIns="64236" bIns="32116"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75" indent="0">
              <a:buNone/>
              <a:defRPr sz="1300"/>
            </a:lvl2pPr>
            <a:lvl3pPr marL="642354" indent="0">
              <a:buNone/>
              <a:defRPr sz="1100"/>
            </a:lvl3pPr>
            <a:lvl4pPr marL="963530" indent="0">
              <a:buNone/>
              <a:defRPr sz="1000"/>
            </a:lvl4pPr>
            <a:lvl5pPr marL="1284710" indent="0">
              <a:buNone/>
              <a:defRPr sz="1000"/>
            </a:lvl5pPr>
            <a:lvl6pPr marL="1605888" indent="0">
              <a:buNone/>
              <a:defRPr sz="1000"/>
            </a:lvl6pPr>
            <a:lvl7pPr marL="1927066" indent="0">
              <a:buNone/>
              <a:defRPr sz="1000"/>
            </a:lvl7pPr>
            <a:lvl8pPr marL="2248246" indent="0">
              <a:buNone/>
              <a:defRPr sz="1000"/>
            </a:lvl8pPr>
            <a:lvl9pPr marL="2569423"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5B1FB5E-FD23-D34A-A240-7C91323E339E}" type="slidenum">
              <a:rPr lang="en-US"/>
              <a:pPr/>
              <a:t>‹#›</a:t>
            </a:fld>
            <a:endParaRPr lang="en-US"/>
          </a:p>
        </p:txBody>
      </p:sp>
    </p:spTree>
    <p:extLst>
      <p:ext uri="{BB962C8B-B14F-4D97-AF65-F5344CB8AC3E}">
        <p14:creationId xmlns:p14="http://schemas.microsoft.com/office/powerpoint/2010/main" val="390441590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13307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Content Placeholder 2"/>
          <p:cNvSpPr>
            <a:spLocks noGrp="1"/>
          </p:cNvSpPr>
          <p:nvPr>
            <p:ph sz="half" idx="1"/>
          </p:nvPr>
        </p:nvSpPr>
        <p:spPr>
          <a:xfrm>
            <a:off x="1518048" y="1445496"/>
            <a:ext cx="3000375" cy="412663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80" y="1445496"/>
            <a:ext cx="3000375" cy="412663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280EDAC-6B5D-784D-9310-2472676CCE88}" type="slidenum">
              <a:rPr lang="en-US"/>
              <a:pPr/>
              <a:t>‹#›</a:t>
            </a:fld>
            <a:endParaRPr lang="en-US"/>
          </a:p>
        </p:txBody>
      </p:sp>
    </p:spTree>
    <p:extLst>
      <p:ext uri="{BB962C8B-B14F-4D97-AF65-F5344CB8AC3E}">
        <p14:creationId xmlns:p14="http://schemas.microsoft.com/office/powerpoint/2010/main" val="3562810653"/>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3BBCAD9-3647-B545-A4B1-B3B839E65ED8}" type="slidenum">
              <a:rPr lang="en-US"/>
              <a:pPr/>
              <a:t>‹#›</a:t>
            </a:fld>
            <a:endParaRPr lang="en-US"/>
          </a:p>
        </p:txBody>
      </p:sp>
    </p:spTree>
    <p:extLst>
      <p:ext uri="{BB962C8B-B14F-4D97-AF65-F5344CB8AC3E}">
        <p14:creationId xmlns:p14="http://schemas.microsoft.com/office/powerpoint/2010/main" val="41314822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F7F90F8-0434-D44E-B043-5A4C786B5FB3}" type="slidenum">
              <a:rPr lang="en-US"/>
              <a:pPr/>
              <a:t>‹#›</a:t>
            </a:fld>
            <a:endParaRPr lang="en-US"/>
          </a:p>
        </p:txBody>
      </p:sp>
    </p:spTree>
    <p:extLst>
      <p:ext uri="{BB962C8B-B14F-4D97-AF65-F5344CB8AC3E}">
        <p14:creationId xmlns:p14="http://schemas.microsoft.com/office/powerpoint/2010/main" val="1417889473"/>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5377F8B-B8CD-3C4E-B39D-C4137CC055D9}" type="slidenum">
              <a:rPr lang="en-US"/>
              <a:pPr/>
              <a:t>‹#›</a:t>
            </a:fld>
            <a:endParaRPr lang="en-US"/>
          </a:p>
        </p:txBody>
      </p:sp>
    </p:spTree>
    <p:extLst>
      <p:ext uri="{BB962C8B-B14F-4D97-AF65-F5344CB8AC3E}">
        <p14:creationId xmlns:p14="http://schemas.microsoft.com/office/powerpoint/2010/main" val="795401247"/>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4" y="273490"/>
            <a:ext cx="3008189" cy="1161975"/>
          </a:xfrm>
          <a:prstGeom prst="rect">
            <a:avLst/>
          </a:prstGeom>
        </p:spPr>
        <p:txBody>
          <a:bodyPr vert="horz" lIns="64236" tIns="32116" rIns="64236" bIns="32116"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4" y="1435448"/>
            <a:ext cx="3008189" cy="469031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43B1C9-AB6A-3C42-850A-B515D26B0E61}" type="slidenum">
              <a:rPr lang="en-US"/>
              <a:pPr/>
              <a:t>‹#›</a:t>
            </a:fld>
            <a:endParaRPr lang="en-US"/>
          </a:p>
        </p:txBody>
      </p:sp>
    </p:spTree>
    <p:extLst>
      <p:ext uri="{BB962C8B-B14F-4D97-AF65-F5344CB8AC3E}">
        <p14:creationId xmlns:p14="http://schemas.microsoft.com/office/powerpoint/2010/main" val="1452644488"/>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2" y="4800824"/>
            <a:ext cx="5486177" cy="567035"/>
          </a:xfrm>
          <a:prstGeom prst="rect">
            <a:avLst/>
          </a:prstGeom>
        </p:spPr>
        <p:txBody>
          <a:bodyPr vert="horz" lIns="64236" tIns="32116" rIns="64236" bIns="32116"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2" y="612800"/>
            <a:ext cx="5486177" cy="4114354"/>
          </a:xfrm>
        </p:spPr>
        <p:txBody>
          <a:bodyPr/>
          <a:lstStyle>
            <a:lvl1pPr marL="0" indent="0">
              <a:buNone/>
              <a:defRPr sz="2200"/>
            </a:lvl1pPr>
            <a:lvl2pPr marL="321175" indent="0">
              <a:buNone/>
              <a:defRPr sz="2000"/>
            </a:lvl2pPr>
            <a:lvl3pPr marL="642354" indent="0">
              <a:buNone/>
              <a:defRPr sz="1700"/>
            </a:lvl3pPr>
            <a:lvl4pPr marL="963530" indent="0">
              <a:buNone/>
              <a:defRPr sz="1400"/>
            </a:lvl4pPr>
            <a:lvl5pPr marL="1284710" indent="0">
              <a:buNone/>
              <a:defRPr sz="1400"/>
            </a:lvl5pPr>
            <a:lvl6pPr marL="1605888" indent="0">
              <a:buNone/>
              <a:defRPr sz="1400"/>
            </a:lvl6pPr>
            <a:lvl7pPr marL="1927066" indent="0">
              <a:buNone/>
              <a:defRPr sz="1400"/>
            </a:lvl7pPr>
            <a:lvl8pPr marL="2248246" indent="0">
              <a:buNone/>
              <a:defRPr sz="1400"/>
            </a:lvl8pPr>
            <a:lvl9pPr marL="2569423"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2" y="5367860"/>
            <a:ext cx="5486177" cy="80478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4DCB96A-236C-DA44-82C0-9DB5E37EE368}" type="slidenum">
              <a:rPr lang="en-US"/>
              <a:pPr/>
              <a:t>‹#›</a:t>
            </a:fld>
            <a:endParaRPr lang="en-US"/>
          </a:p>
        </p:txBody>
      </p:sp>
    </p:spTree>
    <p:extLst>
      <p:ext uri="{BB962C8B-B14F-4D97-AF65-F5344CB8AC3E}">
        <p14:creationId xmlns:p14="http://schemas.microsoft.com/office/powerpoint/2010/main" val="436302835"/>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ADBBE05-E275-814A-BFB4-8514A8E9FB3B}" type="slidenum">
              <a:rPr lang="en-US"/>
              <a:pPr/>
              <a:t>‹#›</a:t>
            </a:fld>
            <a:endParaRPr lang="en-US"/>
          </a:p>
        </p:txBody>
      </p:sp>
    </p:spTree>
    <p:extLst>
      <p:ext uri="{BB962C8B-B14F-4D97-AF65-F5344CB8AC3E}">
        <p14:creationId xmlns:p14="http://schemas.microsoft.com/office/powerpoint/2010/main" val="2421524955"/>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605"/>
            <a:ext cx="2057176" cy="5297537"/>
          </a:xfrm>
          <a:prstGeom prst="rect">
            <a:avLst/>
          </a:prstGeom>
        </p:spPr>
        <p:txBody>
          <a:bodyPr vert="eaVert" lIns="64236" tIns="32116" rIns="64236" bIns="32116"/>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605"/>
            <a:ext cx="6064374" cy="52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D794A28-D5B1-C043-85C5-C3D7049459C0}" type="slidenum">
              <a:rPr lang="en-US"/>
              <a:pPr/>
              <a:t>‹#›</a:t>
            </a:fld>
            <a:endParaRPr lang="en-US"/>
          </a:p>
        </p:txBody>
      </p:sp>
    </p:spTree>
    <p:extLst>
      <p:ext uri="{BB962C8B-B14F-4D97-AF65-F5344CB8AC3E}">
        <p14:creationId xmlns:p14="http://schemas.microsoft.com/office/powerpoint/2010/main" val="341567095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5"/>
            <a:ext cx="6400354" cy="1752451"/>
          </a:xfrm>
        </p:spPr>
        <p:txBody>
          <a:bodyPr/>
          <a:lstStyle>
            <a:lvl1pPr marL="0" indent="0" algn="ctr">
              <a:buNone/>
              <a:defRPr/>
            </a:lvl1pPr>
            <a:lvl2pPr marL="321159" indent="0" algn="ctr">
              <a:buNone/>
              <a:defRPr/>
            </a:lvl2pPr>
            <a:lvl3pPr marL="642321" indent="0" algn="ctr">
              <a:buNone/>
              <a:defRPr/>
            </a:lvl3pPr>
            <a:lvl4pPr marL="963480" indent="0" algn="ctr">
              <a:buNone/>
              <a:defRPr/>
            </a:lvl4pPr>
            <a:lvl5pPr marL="1284645" indent="0" algn="ctr">
              <a:buNone/>
              <a:defRPr/>
            </a:lvl5pPr>
            <a:lvl6pPr marL="1605806" indent="0" algn="ctr">
              <a:buNone/>
              <a:defRPr/>
            </a:lvl6pPr>
            <a:lvl7pPr marL="1926967" indent="0" algn="ctr">
              <a:buNone/>
              <a:defRPr/>
            </a:lvl7pPr>
            <a:lvl8pPr marL="2248131" indent="0" algn="ctr">
              <a:buNone/>
              <a:defRPr/>
            </a:lvl8pPr>
            <a:lvl9pPr marL="2569291"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39BE9F9-0462-4E47-AA8F-331F8DAE4B1D}" type="slidenum">
              <a:rPr lang="en-US"/>
              <a:pPr/>
              <a:t>‹#›</a:t>
            </a:fld>
            <a:endParaRPr lang="en-US"/>
          </a:p>
        </p:txBody>
      </p:sp>
    </p:spTree>
    <p:extLst>
      <p:ext uri="{BB962C8B-B14F-4D97-AF65-F5344CB8AC3E}">
        <p14:creationId xmlns:p14="http://schemas.microsoft.com/office/powerpoint/2010/main" val="294834354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B5F7AD9-A5FA-1345-847A-79BDB88E06B5}" type="slidenum">
              <a:rPr lang="en-US"/>
              <a:pPr/>
              <a:t>‹#›</a:t>
            </a:fld>
            <a:endParaRPr lang="en-US"/>
          </a:p>
        </p:txBody>
      </p:sp>
    </p:spTree>
    <p:extLst>
      <p:ext uri="{BB962C8B-B14F-4D97-AF65-F5344CB8AC3E}">
        <p14:creationId xmlns:p14="http://schemas.microsoft.com/office/powerpoint/2010/main" val="39407108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93220274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59" indent="0">
              <a:buNone/>
              <a:defRPr sz="1300"/>
            </a:lvl2pPr>
            <a:lvl3pPr marL="642321" indent="0">
              <a:buNone/>
              <a:defRPr sz="1100"/>
            </a:lvl3pPr>
            <a:lvl4pPr marL="963480" indent="0">
              <a:buNone/>
              <a:defRPr sz="1000"/>
            </a:lvl4pPr>
            <a:lvl5pPr marL="1284645" indent="0">
              <a:buNone/>
              <a:defRPr sz="1000"/>
            </a:lvl5pPr>
            <a:lvl6pPr marL="1605806" indent="0">
              <a:buNone/>
              <a:defRPr sz="1000"/>
            </a:lvl6pPr>
            <a:lvl7pPr marL="1926967" indent="0">
              <a:buNone/>
              <a:defRPr sz="1000"/>
            </a:lvl7pPr>
            <a:lvl8pPr marL="2248131" indent="0">
              <a:buNone/>
              <a:defRPr sz="1000"/>
            </a:lvl8pPr>
            <a:lvl9pPr marL="2569291"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29AACCE-D3FE-8140-A2A5-7D86572656C3}" type="slidenum">
              <a:rPr lang="en-US"/>
              <a:pPr/>
              <a:t>‹#›</a:t>
            </a:fld>
            <a:endParaRPr lang="en-US"/>
          </a:p>
        </p:txBody>
      </p:sp>
    </p:spTree>
    <p:extLst>
      <p:ext uri="{BB962C8B-B14F-4D97-AF65-F5344CB8AC3E}">
        <p14:creationId xmlns:p14="http://schemas.microsoft.com/office/powerpoint/2010/main" val="373830304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7CC7C3-2F61-5743-9B1E-2BCE809FD81C}" type="slidenum">
              <a:rPr lang="en-US"/>
              <a:pPr/>
              <a:t>‹#›</a:t>
            </a:fld>
            <a:endParaRPr lang="en-US"/>
          </a:p>
        </p:txBody>
      </p:sp>
    </p:spTree>
    <p:extLst>
      <p:ext uri="{BB962C8B-B14F-4D97-AF65-F5344CB8AC3E}">
        <p14:creationId xmlns:p14="http://schemas.microsoft.com/office/powerpoint/2010/main" val="3259144821"/>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59" indent="0">
              <a:buNone/>
              <a:defRPr sz="1400" b="1"/>
            </a:lvl2pPr>
            <a:lvl3pPr marL="642321" indent="0">
              <a:buNone/>
              <a:defRPr sz="1300" b="1"/>
            </a:lvl3pPr>
            <a:lvl4pPr marL="963480" indent="0">
              <a:buNone/>
              <a:defRPr sz="1100" b="1"/>
            </a:lvl4pPr>
            <a:lvl5pPr marL="1284645" indent="0">
              <a:buNone/>
              <a:defRPr sz="1100" b="1"/>
            </a:lvl5pPr>
            <a:lvl6pPr marL="1605806" indent="0">
              <a:buNone/>
              <a:defRPr sz="1100" b="1"/>
            </a:lvl6pPr>
            <a:lvl7pPr marL="1926967" indent="0">
              <a:buNone/>
              <a:defRPr sz="1100" b="1"/>
            </a:lvl7pPr>
            <a:lvl8pPr marL="2248131" indent="0">
              <a:buNone/>
              <a:defRPr sz="1100" b="1"/>
            </a:lvl8pPr>
            <a:lvl9pPr marL="256929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59" indent="0">
              <a:buNone/>
              <a:defRPr sz="1400" b="1"/>
            </a:lvl2pPr>
            <a:lvl3pPr marL="642321" indent="0">
              <a:buNone/>
              <a:defRPr sz="1300" b="1"/>
            </a:lvl3pPr>
            <a:lvl4pPr marL="963480" indent="0">
              <a:buNone/>
              <a:defRPr sz="1100" b="1"/>
            </a:lvl4pPr>
            <a:lvl5pPr marL="1284645" indent="0">
              <a:buNone/>
              <a:defRPr sz="1100" b="1"/>
            </a:lvl5pPr>
            <a:lvl6pPr marL="1605806" indent="0">
              <a:buNone/>
              <a:defRPr sz="1100" b="1"/>
            </a:lvl6pPr>
            <a:lvl7pPr marL="1926967" indent="0">
              <a:buNone/>
              <a:defRPr sz="1100" b="1"/>
            </a:lvl7pPr>
            <a:lvl8pPr marL="2248131" indent="0">
              <a:buNone/>
              <a:defRPr sz="1100" b="1"/>
            </a:lvl8pPr>
            <a:lvl9pPr marL="256929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3AF214B-5BCE-CA42-ACCA-080554457953}" type="slidenum">
              <a:rPr lang="en-US"/>
              <a:pPr/>
              <a:t>‹#›</a:t>
            </a:fld>
            <a:endParaRPr lang="en-US"/>
          </a:p>
        </p:txBody>
      </p:sp>
    </p:spTree>
    <p:extLst>
      <p:ext uri="{BB962C8B-B14F-4D97-AF65-F5344CB8AC3E}">
        <p14:creationId xmlns:p14="http://schemas.microsoft.com/office/powerpoint/2010/main" val="202579452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2464FC4-BDC9-0D48-BA84-E1F04414FFCF}" type="slidenum">
              <a:rPr lang="en-US"/>
              <a:pPr/>
              <a:t>‹#›</a:t>
            </a:fld>
            <a:endParaRPr lang="en-US"/>
          </a:p>
        </p:txBody>
      </p:sp>
    </p:spTree>
    <p:extLst>
      <p:ext uri="{BB962C8B-B14F-4D97-AF65-F5344CB8AC3E}">
        <p14:creationId xmlns:p14="http://schemas.microsoft.com/office/powerpoint/2010/main" val="3820794758"/>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4DD4222-708E-354D-BDB0-C9DC24C5C1F6}" type="slidenum">
              <a:rPr lang="en-US"/>
              <a:pPr/>
              <a:t>‹#›</a:t>
            </a:fld>
            <a:endParaRPr lang="en-US"/>
          </a:p>
        </p:txBody>
      </p:sp>
    </p:spTree>
    <p:extLst>
      <p:ext uri="{BB962C8B-B14F-4D97-AF65-F5344CB8AC3E}">
        <p14:creationId xmlns:p14="http://schemas.microsoft.com/office/powerpoint/2010/main" val="174327381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5" y="273491"/>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5" y="1435448"/>
            <a:ext cx="3008189" cy="4690318"/>
          </a:xfrm>
        </p:spPr>
        <p:txBody>
          <a:bodyPr/>
          <a:lstStyle>
            <a:lvl1pPr marL="0" indent="0">
              <a:buNone/>
              <a:defRPr sz="1000"/>
            </a:lvl1pPr>
            <a:lvl2pPr marL="321159" indent="0">
              <a:buNone/>
              <a:defRPr sz="800"/>
            </a:lvl2pPr>
            <a:lvl3pPr marL="642321" indent="0">
              <a:buNone/>
              <a:defRPr sz="700"/>
            </a:lvl3pPr>
            <a:lvl4pPr marL="963480" indent="0">
              <a:buNone/>
              <a:defRPr sz="600"/>
            </a:lvl4pPr>
            <a:lvl5pPr marL="1284645" indent="0">
              <a:buNone/>
              <a:defRPr sz="600"/>
            </a:lvl5pPr>
            <a:lvl6pPr marL="1605806" indent="0">
              <a:buNone/>
              <a:defRPr sz="600"/>
            </a:lvl6pPr>
            <a:lvl7pPr marL="1926967" indent="0">
              <a:buNone/>
              <a:defRPr sz="600"/>
            </a:lvl7pPr>
            <a:lvl8pPr marL="2248131" indent="0">
              <a:buNone/>
              <a:defRPr sz="600"/>
            </a:lvl8pPr>
            <a:lvl9pPr marL="256929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7D32F0A-CB57-8D42-8FB5-06E5CDE9E901}" type="slidenum">
              <a:rPr lang="en-US"/>
              <a:pPr/>
              <a:t>‹#›</a:t>
            </a:fld>
            <a:endParaRPr lang="en-US"/>
          </a:p>
        </p:txBody>
      </p:sp>
    </p:spTree>
    <p:extLst>
      <p:ext uri="{BB962C8B-B14F-4D97-AF65-F5344CB8AC3E}">
        <p14:creationId xmlns:p14="http://schemas.microsoft.com/office/powerpoint/2010/main" val="4138596429"/>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3"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3" y="612800"/>
            <a:ext cx="5486177" cy="4114354"/>
          </a:xfrm>
        </p:spPr>
        <p:txBody>
          <a:bodyPr/>
          <a:lstStyle>
            <a:lvl1pPr marL="0" indent="0">
              <a:buNone/>
              <a:defRPr sz="2200"/>
            </a:lvl1pPr>
            <a:lvl2pPr marL="321159" indent="0">
              <a:buNone/>
              <a:defRPr sz="2000"/>
            </a:lvl2pPr>
            <a:lvl3pPr marL="642321" indent="0">
              <a:buNone/>
              <a:defRPr sz="1700"/>
            </a:lvl3pPr>
            <a:lvl4pPr marL="963480" indent="0">
              <a:buNone/>
              <a:defRPr sz="1400"/>
            </a:lvl4pPr>
            <a:lvl5pPr marL="1284645" indent="0">
              <a:buNone/>
              <a:defRPr sz="1400"/>
            </a:lvl5pPr>
            <a:lvl6pPr marL="1605806" indent="0">
              <a:buNone/>
              <a:defRPr sz="1400"/>
            </a:lvl6pPr>
            <a:lvl7pPr marL="1926967" indent="0">
              <a:buNone/>
              <a:defRPr sz="1400"/>
            </a:lvl7pPr>
            <a:lvl8pPr marL="2248131" indent="0">
              <a:buNone/>
              <a:defRPr sz="1400"/>
            </a:lvl8pPr>
            <a:lvl9pPr marL="256929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3" y="5367860"/>
            <a:ext cx="5486177" cy="804788"/>
          </a:xfrm>
        </p:spPr>
        <p:txBody>
          <a:bodyPr/>
          <a:lstStyle>
            <a:lvl1pPr marL="0" indent="0">
              <a:buNone/>
              <a:defRPr sz="1000"/>
            </a:lvl1pPr>
            <a:lvl2pPr marL="321159" indent="0">
              <a:buNone/>
              <a:defRPr sz="800"/>
            </a:lvl2pPr>
            <a:lvl3pPr marL="642321" indent="0">
              <a:buNone/>
              <a:defRPr sz="700"/>
            </a:lvl3pPr>
            <a:lvl4pPr marL="963480" indent="0">
              <a:buNone/>
              <a:defRPr sz="600"/>
            </a:lvl4pPr>
            <a:lvl5pPr marL="1284645" indent="0">
              <a:buNone/>
              <a:defRPr sz="600"/>
            </a:lvl5pPr>
            <a:lvl6pPr marL="1605806" indent="0">
              <a:buNone/>
              <a:defRPr sz="600"/>
            </a:lvl6pPr>
            <a:lvl7pPr marL="1926967" indent="0">
              <a:buNone/>
              <a:defRPr sz="600"/>
            </a:lvl7pPr>
            <a:lvl8pPr marL="2248131" indent="0">
              <a:buNone/>
              <a:defRPr sz="600"/>
            </a:lvl8pPr>
            <a:lvl9pPr marL="256929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D93CB3-6097-E840-838D-2B11224A16CE}" type="slidenum">
              <a:rPr lang="en-US"/>
              <a:pPr/>
              <a:t>‹#›</a:t>
            </a:fld>
            <a:endParaRPr lang="en-US"/>
          </a:p>
        </p:txBody>
      </p:sp>
    </p:spTree>
    <p:extLst>
      <p:ext uri="{BB962C8B-B14F-4D97-AF65-F5344CB8AC3E}">
        <p14:creationId xmlns:p14="http://schemas.microsoft.com/office/powerpoint/2010/main" val="123686279"/>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7A76B7-2834-504E-BC7E-6C3951E08996}" type="slidenum">
              <a:rPr lang="en-US"/>
              <a:pPr/>
              <a:t>‹#›</a:t>
            </a:fld>
            <a:endParaRPr lang="en-US"/>
          </a:p>
        </p:txBody>
      </p:sp>
    </p:spTree>
    <p:extLst>
      <p:ext uri="{BB962C8B-B14F-4D97-AF65-F5344CB8AC3E}">
        <p14:creationId xmlns:p14="http://schemas.microsoft.com/office/powerpoint/2010/main" val="250048152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67C736-4580-054C-BDE2-55C2BDB0686A}" type="slidenum">
              <a:rPr lang="en-US"/>
              <a:pPr/>
              <a:t>‹#›</a:t>
            </a:fld>
            <a:endParaRPr lang="en-US"/>
          </a:p>
        </p:txBody>
      </p:sp>
    </p:spTree>
    <p:extLst>
      <p:ext uri="{BB962C8B-B14F-4D97-AF65-F5344CB8AC3E}">
        <p14:creationId xmlns:p14="http://schemas.microsoft.com/office/powerpoint/2010/main" val="2095104656"/>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29" tIns="32113" rIns="64229" bIns="32113"/>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a:prstGeom prst="rect">
            <a:avLst/>
          </a:prstGeom>
        </p:spPr>
        <p:txBody>
          <a:bodyPr vert="horz" lIns="64229" tIns="32113" rIns="64229" bIns="32113"/>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B15A4BD-8F3D-D244-A002-7E409049F893}" type="slidenum">
              <a:rPr lang="en-US"/>
              <a:pPr/>
              <a:t>‹#›</a:t>
            </a:fld>
            <a:endParaRPr lang="en-US"/>
          </a:p>
        </p:txBody>
      </p:sp>
    </p:spTree>
    <p:extLst>
      <p:ext uri="{BB962C8B-B14F-4D97-AF65-F5344CB8AC3E}">
        <p14:creationId xmlns:p14="http://schemas.microsoft.com/office/powerpoint/2010/main" val="12619451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6984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589733069"/>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Content Placeholder 2"/>
          <p:cNvSpPr>
            <a:spLocks noGrp="1"/>
          </p:cNvSpPr>
          <p:nvPr>
            <p:ph idx="1"/>
          </p:nvPr>
        </p:nvSpPr>
        <p:spPr>
          <a:xfrm>
            <a:off x="457647" y="1600666"/>
            <a:ext cx="8228707" cy="4525119"/>
          </a:xfrm>
          <a:prstGeom prst="rect">
            <a:avLst/>
          </a:prstGeom>
        </p:spPr>
        <p:txBody>
          <a:bodyPr vert="horz"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D3AAFF3-FDD1-7944-BBFA-4A8C6FD56F04}" type="slidenum">
              <a:rPr lang="en-US"/>
              <a:pPr/>
              <a:t>‹#›</a:t>
            </a:fld>
            <a:endParaRPr lang="en-US"/>
          </a:p>
        </p:txBody>
      </p:sp>
    </p:spTree>
    <p:extLst>
      <p:ext uri="{BB962C8B-B14F-4D97-AF65-F5344CB8AC3E}">
        <p14:creationId xmlns:p14="http://schemas.microsoft.com/office/powerpoint/2010/main" val="3307447061"/>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29" tIns="32113" rIns="64229" bIns="32113"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29" tIns="32113" rIns="64229" bIns="32113"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9E119DD-E001-FA45-B150-E78C0E9BE0DD}" type="slidenum">
              <a:rPr lang="en-US"/>
              <a:pPr/>
              <a:t>‹#›</a:t>
            </a:fld>
            <a:endParaRPr lang="en-US"/>
          </a:p>
        </p:txBody>
      </p:sp>
    </p:spTree>
    <p:extLst>
      <p:ext uri="{BB962C8B-B14F-4D97-AF65-F5344CB8AC3E}">
        <p14:creationId xmlns:p14="http://schemas.microsoft.com/office/powerpoint/2010/main" val="4243192876"/>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Content Placeholder 2"/>
          <p:cNvSpPr>
            <a:spLocks noGrp="1"/>
          </p:cNvSpPr>
          <p:nvPr>
            <p:ph sz="half" idx="1"/>
          </p:nvPr>
        </p:nvSpPr>
        <p:spPr>
          <a:xfrm>
            <a:off x="457648" y="1600666"/>
            <a:ext cx="4060775" cy="4525119"/>
          </a:xfrm>
          <a:prstGeom prst="rect">
            <a:avLst/>
          </a:prstGeom>
        </p:spPr>
        <p:txBody>
          <a:bodyPr vert="horz" lIns="64229" tIns="32113" rIns="64229" bIns="3211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6"/>
            <a:ext cx="4060775" cy="4525119"/>
          </a:xfrm>
          <a:prstGeom prst="rect">
            <a:avLst/>
          </a:prstGeom>
        </p:spPr>
        <p:txBody>
          <a:bodyPr vert="horz" lIns="64229" tIns="32113" rIns="64229" bIns="3211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A2CB609-4983-1B42-B091-538272951C4B}" type="slidenum">
              <a:rPr lang="en-US"/>
              <a:pPr/>
              <a:t>‹#›</a:t>
            </a:fld>
            <a:endParaRPr lang="en-US"/>
          </a:p>
        </p:txBody>
      </p:sp>
    </p:spTree>
    <p:extLst>
      <p:ext uri="{BB962C8B-B14F-4D97-AF65-F5344CB8AC3E}">
        <p14:creationId xmlns:p14="http://schemas.microsoft.com/office/powerpoint/2010/main" val="26457397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29" tIns="32113" rIns="64229" bIns="32113"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29" tIns="32113" rIns="64229" bIns="3211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29" tIns="32113" rIns="64229" bIns="32113"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29" tIns="32113" rIns="64229" bIns="3211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27CE426-C534-0B48-B22D-7B6578C2B1C0}" type="slidenum">
              <a:rPr lang="en-US"/>
              <a:pPr/>
              <a:t>‹#›</a:t>
            </a:fld>
            <a:endParaRPr lang="en-US"/>
          </a:p>
        </p:txBody>
      </p:sp>
    </p:spTree>
    <p:extLst>
      <p:ext uri="{BB962C8B-B14F-4D97-AF65-F5344CB8AC3E}">
        <p14:creationId xmlns:p14="http://schemas.microsoft.com/office/powerpoint/2010/main" val="1796458682"/>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01FD043-C073-7E41-9900-7F1572640D55}" type="slidenum">
              <a:rPr lang="en-US"/>
              <a:pPr/>
              <a:t>‹#›</a:t>
            </a:fld>
            <a:endParaRPr lang="en-US"/>
          </a:p>
        </p:txBody>
      </p:sp>
    </p:spTree>
    <p:extLst>
      <p:ext uri="{BB962C8B-B14F-4D97-AF65-F5344CB8AC3E}">
        <p14:creationId xmlns:p14="http://schemas.microsoft.com/office/powerpoint/2010/main" val="42102484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5B019E1-703C-B847-8A84-7BF2451DF919}" type="slidenum">
              <a:rPr lang="en-US"/>
              <a:pPr/>
              <a:t>‹#›</a:t>
            </a:fld>
            <a:endParaRPr lang="en-US"/>
          </a:p>
        </p:txBody>
      </p:sp>
    </p:spTree>
    <p:extLst>
      <p:ext uri="{BB962C8B-B14F-4D97-AF65-F5344CB8AC3E}">
        <p14:creationId xmlns:p14="http://schemas.microsoft.com/office/powerpoint/2010/main" val="4057839977"/>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a:prstGeom prst="rect">
            <a:avLst/>
          </a:prstGeom>
        </p:spPr>
        <p:txBody>
          <a:bodyPr vert="horz" lIns="64229" tIns="32113" rIns="64229" bIns="32113"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29" tIns="32113" rIns="64229" bIns="32113"/>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a:prstGeom prst="rect">
            <a:avLst/>
          </a:prstGeom>
        </p:spPr>
        <p:txBody>
          <a:bodyPr vert="horz" lIns="64229" tIns="32113" rIns="64229" bIns="32113"/>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E4C3032-AD1E-8944-9433-A4B54235669E}" type="slidenum">
              <a:rPr lang="en-US"/>
              <a:pPr/>
              <a:t>‹#›</a:t>
            </a:fld>
            <a:endParaRPr lang="en-US"/>
          </a:p>
        </p:txBody>
      </p:sp>
    </p:spTree>
    <p:extLst>
      <p:ext uri="{BB962C8B-B14F-4D97-AF65-F5344CB8AC3E}">
        <p14:creationId xmlns:p14="http://schemas.microsoft.com/office/powerpoint/2010/main" val="760673094"/>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a:prstGeom prst="rect">
            <a:avLst/>
          </a:prstGeom>
        </p:spPr>
        <p:txBody>
          <a:bodyPr vert="horz" lIns="64229" tIns="32113" rIns="64229" bIns="32113"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a:prstGeom prst="rect">
            <a:avLst/>
          </a:prstGeom>
        </p:spPr>
        <p:txBody>
          <a:bodyPr vert="horz" lIns="64229" tIns="32113" rIns="64229" bIns="32113"/>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4" y="5367860"/>
            <a:ext cx="5486177" cy="804788"/>
          </a:xfrm>
          <a:prstGeom prst="rect">
            <a:avLst/>
          </a:prstGeom>
        </p:spPr>
        <p:txBody>
          <a:bodyPr vert="horz" lIns="64229" tIns="32113" rIns="64229" bIns="32113"/>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35229B-E89E-2C4C-BD3F-C4E0465E007B}" type="slidenum">
              <a:rPr lang="en-US"/>
              <a:pPr/>
              <a:t>‹#›</a:t>
            </a:fld>
            <a:endParaRPr lang="en-US"/>
          </a:p>
        </p:txBody>
      </p:sp>
    </p:spTree>
    <p:extLst>
      <p:ext uri="{BB962C8B-B14F-4D97-AF65-F5344CB8AC3E}">
        <p14:creationId xmlns:p14="http://schemas.microsoft.com/office/powerpoint/2010/main" val="365198416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6"/>
            <a:ext cx="8228707" cy="4525119"/>
          </a:xfrm>
          <a:prstGeom prst="rect">
            <a:avLst/>
          </a:prstGeom>
        </p:spPr>
        <p:txBody>
          <a:bodyPr vert="eaVert"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0B13D6-DD9B-A548-9E1F-94111E5DD0BC}" type="slidenum">
              <a:rPr lang="en-US"/>
              <a:pPr/>
              <a:t>‹#›</a:t>
            </a:fld>
            <a:endParaRPr lang="en-US"/>
          </a:p>
        </p:txBody>
      </p:sp>
    </p:spTree>
    <p:extLst>
      <p:ext uri="{BB962C8B-B14F-4D97-AF65-F5344CB8AC3E}">
        <p14:creationId xmlns:p14="http://schemas.microsoft.com/office/powerpoint/2010/main" val="363653911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29" tIns="32113" rIns="64229" bIns="32113"/>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32A9C1-DDC2-0E44-8990-BE44F3F2B130}" type="slidenum">
              <a:rPr lang="en-US"/>
              <a:pPr/>
              <a:t>‹#›</a:t>
            </a:fld>
            <a:endParaRPr lang="en-US"/>
          </a:p>
        </p:txBody>
      </p:sp>
    </p:spTree>
    <p:extLst>
      <p:ext uri="{BB962C8B-B14F-4D97-AF65-F5344CB8AC3E}">
        <p14:creationId xmlns:p14="http://schemas.microsoft.com/office/powerpoint/2010/main" val="2477854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82093"/>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25" tIns="32111" rIns="64225" bIns="32111"/>
          <a:lstStyle/>
          <a:p>
            <a:r>
              <a:rPr lang="en-US" smtClean="0"/>
              <a:t>Click to edit Master title style</a:t>
            </a:r>
            <a:endParaRPr lang="en-US"/>
          </a:p>
        </p:txBody>
      </p:sp>
      <p:sp>
        <p:nvSpPr>
          <p:cNvPr id="3" name="Subtitle 2"/>
          <p:cNvSpPr>
            <a:spLocks noGrp="1"/>
          </p:cNvSpPr>
          <p:nvPr>
            <p:ph type="subTitle" idx="1"/>
          </p:nvPr>
        </p:nvSpPr>
        <p:spPr>
          <a:xfrm>
            <a:off x="1371824" y="3886667"/>
            <a:ext cx="6400354" cy="1752451"/>
          </a:xfrm>
        </p:spPr>
        <p:txBody>
          <a:bodyPr/>
          <a:lstStyle>
            <a:lvl1pPr marL="0" indent="0" algn="ctr">
              <a:buNone/>
              <a:defRPr/>
            </a:lvl1pPr>
            <a:lvl2pPr marL="321125" indent="0" algn="ctr">
              <a:buNone/>
              <a:defRPr/>
            </a:lvl2pPr>
            <a:lvl3pPr marL="642255" indent="0" algn="ctr">
              <a:buNone/>
              <a:defRPr/>
            </a:lvl3pPr>
            <a:lvl4pPr marL="963382" indent="0" algn="ctr">
              <a:buNone/>
              <a:defRPr/>
            </a:lvl4pPr>
            <a:lvl5pPr marL="1284513" indent="0" algn="ctr">
              <a:buNone/>
              <a:defRPr/>
            </a:lvl5pPr>
            <a:lvl6pPr marL="1605642" indent="0" algn="ctr">
              <a:buNone/>
              <a:defRPr/>
            </a:lvl6pPr>
            <a:lvl7pPr marL="1926770" indent="0" algn="ctr">
              <a:buNone/>
              <a:defRPr/>
            </a:lvl7pPr>
            <a:lvl8pPr marL="2247901" indent="0" algn="ctr">
              <a:buNone/>
              <a:defRPr/>
            </a:lvl8pPr>
            <a:lvl9pPr marL="256902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9465725"/>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98724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25" tIns="32111" rIns="64225" bIns="32111"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25" indent="0">
              <a:buNone/>
              <a:defRPr sz="1300"/>
            </a:lvl2pPr>
            <a:lvl3pPr marL="642255" indent="0">
              <a:buNone/>
              <a:defRPr sz="1100"/>
            </a:lvl3pPr>
            <a:lvl4pPr marL="963382" indent="0">
              <a:buNone/>
              <a:defRPr sz="1000"/>
            </a:lvl4pPr>
            <a:lvl5pPr marL="1284513" indent="0">
              <a:buNone/>
              <a:defRPr sz="1000"/>
            </a:lvl5pPr>
            <a:lvl6pPr marL="1605642" indent="0">
              <a:buNone/>
              <a:defRPr sz="1000"/>
            </a:lvl6pPr>
            <a:lvl7pPr marL="1926770" indent="0">
              <a:buNone/>
              <a:defRPr sz="1000"/>
            </a:lvl7pPr>
            <a:lvl8pPr marL="2247901" indent="0">
              <a:buNone/>
              <a:defRPr sz="1000"/>
            </a:lvl8pPr>
            <a:lvl9pPr marL="2569028" indent="0">
              <a:buNone/>
              <a:defRPr sz="1000"/>
            </a:lvl9pPr>
          </a:lstStyle>
          <a:p>
            <a:pPr lvl="0"/>
            <a:r>
              <a:rPr lang="en-US" smtClean="0"/>
              <a:t>Click to edit Master text styles</a:t>
            </a:r>
          </a:p>
        </p:txBody>
      </p:sp>
    </p:spTree>
    <p:extLst>
      <p:ext uri="{BB962C8B-B14F-4D97-AF65-F5344CB8AC3E}">
        <p14:creationId xmlns:p14="http://schemas.microsoft.com/office/powerpoint/2010/main" val="2382542531"/>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Content Placeholder 2"/>
          <p:cNvSpPr>
            <a:spLocks noGrp="1"/>
          </p:cNvSpPr>
          <p:nvPr>
            <p:ph sz="half" idx="1"/>
          </p:nvPr>
        </p:nvSpPr>
        <p:spPr>
          <a:xfrm>
            <a:off x="892970" y="821532"/>
            <a:ext cx="3625453" cy="521493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821532"/>
            <a:ext cx="3625453" cy="521493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3620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25" indent="0">
              <a:buNone/>
              <a:defRPr sz="1400" b="1"/>
            </a:lvl2pPr>
            <a:lvl3pPr marL="642255" indent="0">
              <a:buNone/>
              <a:defRPr sz="1300" b="1"/>
            </a:lvl3pPr>
            <a:lvl4pPr marL="963382" indent="0">
              <a:buNone/>
              <a:defRPr sz="1100" b="1"/>
            </a:lvl4pPr>
            <a:lvl5pPr marL="1284513" indent="0">
              <a:buNone/>
              <a:defRPr sz="1100" b="1"/>
            </a:lvl5pPr>
            <a:lvl6pPr marL="1605642" indent="0">
              <a:buNone/>
              <a:defRPr sz="1100" b="1"/>
            </a:lvl6pPr>
            <a:lvl7pPr marL="1926770" indent="0">
              <a:buNone/>
              <a:defRPr sz="1100" b="1"/>
            </a:lvl7pPr>
            <a:lvl8pPr marL="2247901" indent="0">
              <a:buNone/>
              <a:defRPr sz="1100" b="1"/>
            </a:lvl8pPr>
            <a:lvl9pPr marL="256902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25" indent="0">
              <a:buNone/>
              <a:defRPr sz="1400" b="1"/>
            </a:lvl2pPr>
            <a:lvl3pPr marL="642255" indent="0">
              <a:buNone/>
              <a:defRPr sz="1300" b="1"/>
            </a:lvl3pPr>
            <a:lvl4pPr marL="963382" indent="0">
              <a:buNone/>
              <a:defRPr sz="1100" b="1"/>
            </a:lvl4pPr>
            <a:lvl5pPr marL="1284513" indent="0">
              <a:buNone/>
              <a:defRPr sz="1100" b="1"/>
            </a:lvl5pPr>
            <a:lvl6pPr marL="1605642" indent="0">
              <a:buNone/>
              <a:defRPr sz="1100" b="1"/>
            </a:lvl6pPr>
            <a:lvl7pPr marL="1926770" indent="0">
              <a:buNone/>
              <a:defRPr sz="1100" b="1"/>
            </a:lvl7pPr>
            <a:lvl8pPr marL="2247901" indent="0">
              <a:buNone/>
              <a:defRPr sz="1100" b="1"/>
            </a:lvl8pPr>
            <a:lvl9pPr marL="256902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056128"/>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Tree>
    <p:extLst>
      <p:ext uri="{BB962C8B-B14F-4D97-AF65-F5344CB8AC3E}">
        <p14:creationId xmlns:p14="http://schemas.microsoft.com/office/powerpoint/2010/main" val="220025635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443952"/>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7" y="273493"/>
            <a:ext cx="3008189" cy="1161975"/>
          </a:xfrm>
          <a:prstGeom prst="rect">
            <a:avLst/>
          </a:prstGeom>
        </p:spPr>
        <p:txBody>
          <a:bodyPr vert="horz" lIns="64225" tIns="32111" rIns="64225" bIns="32111"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7" y="1435448"/>
            <a:ext cx="3008189" cy="4690318"/>
          </a:xfrm>
        </p:spPr>
        <p:txBody>
          <a:bodyPr/>
          <a:lstStyle>
            <a:lvl1pPr marL="0" indent="0">
              <a:buNone/>
              <a:defRPr sz="1000"/>
            </a:lvl1pPr>
            <a:lvl2pPr marL="321125" indent="0">
              <a:buNone/>
              <a:defRPr sz="800"/>
            </a:lvl2pPr>
            <a:lvl3pPr marL="642255" indent="0">
              <a:buNone/>
              <a:defRPr sz="700"/>
            </a:lvl3pPr>
            <a:lvl4pPr marL="963382" indent="0">
              <a:buNone/>
              <a:defRPr sz="600"/>
            </a:lvl4pPr>
            <a:lvl5pPr marL="1284513" indent="0">
              <a:buNone/>
              <a:defRPr sz="600"/>
            </a:lvl5pPr>
            <a:lvl6pPr marL="1605642" indent="0">
              <a:buNone/>
              <a:defRPr sz="600"/>
            </a:lvl6pPr>
            <a:lvl7pPr marL="1926770" indent="0">
              <a:buNone/>
              <a:defRPr sz="600"/>
            </a:lvl7pPr>
            <a:lvl8pPr marL="2247901" indent="0">
              <a:buNone/>
              <a:defRPr sz="600"/>
            </a:lvl8pPr>
            <a:lvl9pPr marL="2569028" indent="0">
              <a:buNone/>
              <a:defRPr sz="600"/>
            </a:lvl9pPr>
          </a:lstStyle>
          <a:p>
            <a:pPr lvl="0"/>
            <a:r>
              <a:rPr lang="en-US" smtClean="0"/>
              <a:t>Click to edit Master text styles</a:t>
            </a:r>
          </a:p>
        </p:txBody>
      </p:sp>
    </p:spTree>
    <p:extLst>
      <p:ext uri="{BB962C8B-B14F-4D97-AF65-F5344CB8AC3E}">
        <p14:creationId xmlns:p14="http://schemas.microsoft.com/office/powerpoint/2010/main" val="3173736083"/>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5" y="4800824"/>
            <a:ext cx="5486177" cy="567035"/>
          </a:xfrm>
          <a:prstGeom prst="rect">
            <a:avLst/>
          </a:prstGeom>
        </p:spPr>
        <p:txBody>
          <a:bodyPr vert="horz" lIns="64225" tIns="32111" rIns="64225" bIns="32111"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5" y="612800"/>
            <a:ext cx="5486177" cy="4114354"/>
          </a:xfrm>
        </p:spPr>
        <p:txBody>
          <a:bodyPr/>
          <a:lstStyle>
            <a:lvl1pPr marL="0" indent="0">
              <a:buNone/>
              <a:defRPr sz="2200"/>
            </a:lvl1pPr>
            <a:lvl2pPr marL="321125" indent="0">
              <a:buNone/>
              <a:defRPr sz="2000"/>
            </a:lvl2pPr>
            <a:lvl3pPr marL="642255" indent="0">
              <a:buNone/>
              <a:defRPr sz="1700"/>
            </a:lvl3pPr>
            <a:lvl4pPr marL="963382" indent="0">
              <a:buNone/>
              <a:defRPr sz="1400"/>
            </a:lvl4pPr>
            <a:lvl5pPr marL="1284513" indent="0">
              <a:buNone/>
              <a:defRPr sz="1400"/>
            </a:lvl5pPr>
            <a:lvl6pPr marL="1605642" indent="0">
              <a:buNone/>
              <a:defRPr sz="1400"/>
            </a:lvl6pPr>
            <a:lvl7pPr marL="1926770" indent="0">
              <a:buNone/>
              <a:defRPr sz="1400"/>
            </a:lvl7pPr>
            <a:lvl8pPr marL="2247901" indent="0">
              <a:buNone/>
              <a:defRPr sz="1400"/>
            </a:lvl8pPr>
            <a:lvl9pPr marL="2569028"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5" y="5367860"/>
            <a:ext cx="5486177" cy="804788"/>
          </a:xfrm>
        </p:spPr>
        <p:txBody>
          <a:bodyPr/>
          <a:lstStyle>
            <a:lvl1pPr marL="0" indent="0">
              <a:buNone/>
              <a:defRPr sz="1000"/>
            </a:lvl1pPr>
            <a:lvl2pPr marL="321125" indent="0">
              <a:buNone/>
              <a:defRPr sz="800"/>
            </a:lvl2pPr>
            <a:lvl3pPr marL="642255" indent="0">
              <a:buNone/>
              <a:defRPr sz="700"/>
            </a:lvl3pPr>
            <a:lvl4pPr marL="963382" indent="0">
              <a:buNone/>
              <a:defRPr sz="600"/>
            </a:lvl4pPr>
            <a:lvl5pPr marL="1284513" indent="0">
              <a:buNone/>
              <a:defRPr sz="600"/>
            </a:lvl5pPr>
            <a:lvl6pPr marL="1605642" indent="0">
              <a:buNone/>
              <a:defRPr sz="600"/>
            </a:lvl6pPr>
            <a:lvl7pPr marL="1926770" indent="0">
              <a:buNone/>
              <a:defRPr sz="600"/>
            </a:lvl7pPr>
            <a:lvl8pPr marL="2247901" indent="0">
              <a:buNone/>
              <a:defRPr sz="600"/>
            </a:lvl8pPr>
            <a:lvl9pPr marL="2569028" indent="0">
              <a:buNone/>
              <a:defRPr sz="600"/>
            </a:lvl9pPr>
          </a:lstStyle>
          <a:p>
            <a:pPr lvl="0"/>
            <a:r>
              <a:rPr lang="en-US" smtClean="0"/>
              <a:t>Click to edit Master text styles</a:t>
            </a:r>
          </a:p>
        </p:txBody>
      </p:sp>
    </p:spTree>
    <p:extLst>
      <p:ext uri="{BB962C8B-B14F-4D97-AF65-F5344CB8AC3E}">
        <p14:creationId xmlns:p14="http://schemas.microsoft.com/office/powerpoint/2010/main" val="895216233"/>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8085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4821" y="446484"/>
            <a:ext cx="1837283" cy="56346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446484"/>
            <a:ext cx="5404693" cy="56346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474797"/>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608"/>
            <a:ext cx="2057176" cy="5761881"/>
          </a:xfrm>
          <a:prstGeom prst="rect">
            <a:avLst/>
          </a:prstGeom>
        </p:spPr>
        <p:txBody>
          <a:bodyPr vert="eaVert" lIns="64225" tIns="32111" rIns="64225" bIns="32111"/>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608"/>
            <a:ext cx="6064374" cy="57618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1392014"/>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8"/>
            <a:ext cx="6400354" cy="1752451"/>
          </a:xfrm>
          <a:prstGeom prst="rect">
            <a:avLst/>
          </a:prstGeom>
        </p:spPr>
        <p:txBody>
          <a:bodyPr vert="horz" lIns="64222" tIns="32109" rIns="64222" bIns="32109"/>
          <a:lstStyle>
            <a:lvl1pPr marL="0" indent="0" algn="ctr">
              <a:buNone/>
              <a:defRPr/>
            </a:lvl1pPr>
            <a:lvl2pPr marL="321109" indent="0" algn="ctr">
              <a:buNone/>
              <a:defRPr/>
            </a:lvl2pPr>
            <a:lvl3pPr marL="642222" indent="0" algn="ctr">
              <a:buNone/>
              <a:defRPr/>
            </a:lvl3pPr>
            <a:lvl4pPr marL="963333" indent="0" algn="ctr">
              <a:buNone/>
              <a:defRPr/>
            </a:lvl4pPr>
            <a:lvl5pPr marL="1284447" indent="0" algn="ctr">
              <a:buNone/>
              <a:defRPr/>
            </a:lvl5pPr>
            <a:lvl6pPr marL="1605560" indent="0" algn="ctr">
              <a:buNone/>
              <a:defRPr/>
            </a:lvl6pPr>
            <a:lvl7pPr marL="1926671" indent="0" algn="ctr">
              <a:buNone/>
              <a:defRPr/>
            </a:lvl7pPr>
            <a:lvl8pPr marL="2247786" indent="0" algn="ctr">
              <a:buNone/>
              <a:defRPr/>
            </a:lvl8pPr>
            <a:lvl9pPr marL="256889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9618123"/>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68"/>
            <a:ext cx="8228707" cy="4525119"/>
          </a:xfrm>
          <a:prstGeom prst="rect">
            <a:avLst/>
          </a:prstGeom>
        </p:spPr>
        <p:txBody>
          <a:bodyPr vert="horz"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670656"/>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22" tIns="32109" rIns="64222" bIns="32109" anchor="b"/>
          <a:lstStyle>
            <a:lvl1pPr marL="0" indent="0">
              <a:buNone/>
              <a:defRPr sz="1400"/>
            </a:lvl1pPr>
            <a:lvl2pPr marL="321109" indent="0">
              <a:buNone/>
              <a:defRPr sz="1300"/>
            </a:lvl2pPr>
            <a:lvl3pPr marL="642222" indent="0">
              <a:buNone/>
              <a:defRPr sz="1100"/>
            </a:lvl3pPr>
            <a:lvl4pPr marL="963333" indent="0">
              <a:buNone/>
              <a:defRPr sz="1000"/>
            </a:lvl4pPr>
            <a:lvl5pPr marL="1284447" indent="0">
              <a:buNone/>
              <a:defRPr sz="1000"/>
            </a:lvl5pPr>
            <a:lvl6pPr marL="1605560" indent="0">
              <a:buNone/>
              <a:defRPr sz="1000"/>
            </a:lvl6pPr>
            <a:lvl7pPr marL="1926671" indent="0">
              <a:buNone/>
              <a:defRPr sz="1000"/>
            </a:lvl7pPr>
            <a:lvl8pPr marL="2247786" indent="0">
              <a:buNone/>
              <a:defRPr sz="1000"/>
            </a:lvl8pPr>
            <a:lvl9pPr marL="2568897" indent="0">
              <a:buNone/>
              <a:defRPr sz="1000"/>
            </a:lvl9pPr>
          </a:lstStyle>
          <a:p>
            <a:pPr lvl="0"/>
            <a:r>
              <a:rPr lang="en-US" smtClean="0"/>
              <a:t>Click to edit Master text styles</a:t>
            </a:r>
          </a:p>
        </p:txBody>
      </p:sp>
    </p:spTree>
    <p:extLst>
      <p:ext uri="{BB962C8B-B14F-4D97-AF65-F5344CB8AC3E}">
        <p14:creationId xmlns:p14="http://schemas.microsoft.com/office/powerpoint/2010/main" val="1313023787"/>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68"/>
            <a:ext cx="4060775" cy="4525119"/>
          </a:xfrm>
          <a:prstGeom prst="rect">
            <a:avLst/>
          </a:prstGeom>
        </p:spPr>
        <p:txBody>
          <a:bodyPr vert="horz" lIns="64222" tIns="32109" rIns="64222" bIns="3210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8"/>
            <a:ext cx="4060775" cy="4525119"/>
          </a:xfrm>
          <a:prstGeom prst="rect">
            <a:avLst/>
          </a:prstGeom>
        </p:spPr>
        <p:txBody>
          <a:bodyPr vert="horz" lIns="64222" tIns="32109" rIns="64222" bIns="3210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640284"/>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22" tIns="32109" rIns="64222" bIns="32109" anchor="b"/>
          <a:lstStyle>
            <a:lvl1pPr marL="0" indent="0">
              <a:buNone/>
              <a:defRPr sz="1700" b="1"/>
            </a:lvl1pPr>
            <a:lvl2pPr marL="321109" indent="0">
              <a:buNone/>
              <a:defRPr sz="1400" b="1"/>
            </a:lvl2pPr>
            <a:lvl3pPr marL="642222" indent="0">
              <a:buNone/>
              <a:defRPr sz="1300" b="1"/>
            </a:lvl3pPr>
            <a:lvl4pPr marL="963333" indent="0">
              <a:buNone/>
              <a:defRPr sz="1100" b="1"/>
            </a:lvl4pPr>
            <a:lvl5pPr marL="1284447" indent="0">
              <a:buNone/>
              <a:defRPr sz="1100" b="1"/>
            </a:lvl5pPr>
            <a:lvl6pPr marL="1605560" indent="0">
              <a:buNone/>
              <a:defRPr sz="1100" b="1"/>
            </a:lvl6pPr>
            <a:lvl7pPr marL="1926671" indent="0">
              <a:buNone/>
              <a:defRPr sz="1100" b="1"/>
            </a:lvl7pPr>
            <a:lvl8pPr marL="2247786" indent="0">
              <a:buNone/>
              <a:defRPr sz="1100" b="1"/>
            </a:lvl8pPr>
            <a:lvl9pPr marL="256889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22" tIns="32109" rIns="64222" bIns="3210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22" tIns="32109" rIns="64222" bIns="32109" anchor="b"/>
          <a:lstStyle>
            <a:lvl1pPr marL="0" indent="0">
              <a:buNone/>
              <a:defRPr sz="1700" b="1"/>
            </a:lvl1pPr>
            <a:lvl2pPr marL="321109" indent="0">
              <a:buNone/>
              <a:defRPr sz="1400" b="1"/>
            </a:lvl2pPr>
            <a:lvl3pPr marL="642222" indent="0">
              <a:buNone/>
              <a:defRPr sz="1300" b="1"/>
            </a:lvl3pPr>
            <a:lvl4pPr marL="963333" indent="0">
              <a:buNone/>
              <a:defRPr sz="1100" b="1"/>
            </a:lvl4pPr>
            <a:lvl5pPr marL="1284447" indent="0">
              <a:buNone/>
              <a:defRPr sz="1100" b="1"/>
            </a:lvl5pPr>
            <a:lvl6pPr marL="1605560" indent="0">
              <a:buNone/>
              <a:defRPr sz="1100" b="1"/>
            </a:lvl6pPr>
            <a:lvl7pPr marL="1926671" indent="0">
              <a:buNone/>
              <a:defRPr sz="1100" b="1"/>
            </a:lvl7pPr>
            <a:lvl8pPr marL="2247786" indent="0">
              <a:buNone/>
              <a:defRPr sz="1100" b="1"/>
            </a:lvl8pPr>
            <a:lvl9pPr marL="256889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22" tIns="32109" rIns="64222" bIns="3210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490163"/>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971164"/>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86258"/>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8" y="27349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22" tIns="32109" rIns="64222" bIns="32109"/>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8" y="1435448"/>
            <a:ext cx="3008189" cy="4690318"/>
          </a:xfrm>
          <a:prstGeom prst="rect">
            <a:avLst/>
          </a:prstGeom>
        </p:spPr>
        <p:txBody>
          <a:bodyPr vert="horz" lIns="64222" tIns="32109" rIns="64222" bIns="32109"/>
          <a:lstStyle>
            <a:lvl1pPr marL="0" indent="0">
              <a:buNone/>
              <a:defRPr sz="1000"/>
            </a:lvl1pPr>
            <a:lvl2pPr marL="321109" indent="0">
              <a:buNone/>
              <a:defRPr sz="800"/>
            </a:lvl2pPr>
            <a:lvl3pPr marL="642222" indent="0">
              <a:buNone/>
              <a:defRPr sz="700"/>
            </a:lvl3pPr>
            <a:lvl4pPr marL="963333" indent="0">
              <a:buNone/>
              <a:defRPr sz="600"/>
            </a:lvl4pPr>
            <a:lvl5pPr marL="1284447" indent="0">
              <a:buNone/>
              <a:defRPr sz="600"/>
            </a:lvl5pPr>
            <a:lvl6pPr marL="1605560" indent="0">
              <a:buNone/>
              <a:defRPr sz="600"/>
            </a:lvl6pPr>
            <a:lvl7pPr marL="1926671" indent="0">
              <a:buNone/>
              <a:defRPr sz="600"/>
            </a:lvl7pPr>
            <a:lvl8pPr marL="2247786" indent="0">
              <a:buNone/>
              <a:defRPr sz="600"/>
            </a:lvl8pPr>
            <a:lvl9pPr marL="2568897" indent="0">
              <a:buNone/>
              <a:defRPr sz="600"/>
            </a:lvl9pPr>
          </a:lstStyle>
          <a:p>
            <a:pPr lvl="0"/>
            <a:r>
              <a:rPr lang="en-US" smtClean="0"/>
              <a:t>Click to edit Master text styles</a:t>
            </a:r>
          </a:p>
        </p:txBody>
      </p:sp>
    </p:spTree>
    <p:extLst>
      <p:ext uri="{BB962C8B-B14F-4D97-AF65-F5344CB8AC3E}">
        <p14:creationId xmlns:p14="http://schemas.microsoft.com/office/powerpoint/2010/main" val="1853064079"/>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6" y="612800"/>
            <a:ext cx="5486177" cy="4114354"/>
          </a:xfrm>
          <a:prstGeom prst="rect">
            <a:avLst/>
          </a:prstGeom>
        </p:spPr>
        <p:txBody>
          <a:bodyPr vert="horz" lIns="64222" tIns="32109" rIns="64222" bIns="32109"/>
          <a:lstStyle>
            <a:lvl1pPr marL="0" indent="0">
              <a:buNone/>
              <a:defRPr sz="2200"/>
            </a:lvl1pPr>
            <a:lvl2pPr marL="321109" indent="0">
              <a:buNone/>
              <a:defRPr sz="2000"/>
            </a:lvl2pPr>
            <a:lvl3pPr marL="642222" indent="0">
              <a:buNone/>
              <a:defRPr sz="1700"/>
            </a:lvl3pPr>
            <a:lvl4pPr marL="963333" indent="0">
              <a:buNone/>
              <a:defRPr sz="1400"/>
            </a:lvl4pPr>
            <a:lvl5pPr marL="1284447" indent="0">
              <a:buNone/>
              <a:defRPr sz="1400"/>
            </a:lvl5pPr>
            <a:lvl6pPr marL="1605560" indent="0">
              <a:buNone/>
              <a:defRPr sz="1400"/>
            </a:lvl6pPr>
            <a:lvl7pPr marL="1926671" indent="0">
              <a:buNone/>
              <a:defRPr sz="1400"/>
            </a:lvl7pPr>
            <a:lvl8pPr marL="2247786" indent="0">
              <a:buNone/>
              <a:defRPr sz="1400"/>
            </a:lvl8pPr>
            <a:lvl9pPr marL="256889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6" y="5367860"/>
            <a:ext cx="5486177" cy="804788"/>
          </a:xfrm>
          <a:prstGeom prst="rect">
            <a:avLst/>
          </a:prstGeom>
        </p:spPr>
        <p:txBody>
          <a:bodyPr vert="horz" lIns="64222" tIns="32109" rIns="64222" bIns="32109"/>
          <a:lstStyle>
            <a:lvl1pPr marL="0" indent="0">
              <a:buNone/>
              <a:defRPr sz="1000"/>
            </a:lvl1pPr>
            <a:lvl2pPr marL="321109" indent="0">
              <a:buNone/>
              <a:defRPr sz="800"/>
            </a:lvl2pPr>
            <a:lvl3pPr marL="642222" indent="0">
              <a:buNone/>
              <a:defRPr sz="700"/>
            </a:lvl3pPr>
            <a:lvl4pPr marL="963333" indent="0">
              <a:buNone/>
              <a:defRPr sz="600"/>
            </a:lvl4pPr>
            <a:lvl5pPr marL="1284447" indent="0">
              <a:buNone/>
              <a:defRPr sz="600"/>
            </a:lvl5pPr>
            <a:lvl6pPr marL="1605560" indent="0">
              <a:buNone/>
              <a:defRPr sz="600"/>
            </a:lvl6pPr>
            <a:lvl7pPr marL="1926671" indent="0">
              <a:buNone/>
              <a:defRPr sz="600"/>
            </a:lvl7pPr>
            <a:lvl8pPr marL="2247786" indent="0">
              <a:buNone/>
              <a:defRPr sz="600"/>
            </a:lvl8pPr>
            <a:lvl9pPr marL="2568897" indent="0">
              <a:buNone/>
              <a:defRPr sz="600"/>
            </a:lvl9pPr>
          </a:lstStyle>
          <a:p>
            <a:pPr lvl="0"/>
            <a:r>
              <a:rPr lang="en-US" smtClean="0"/>
              <a:t>Click to edit Master text styles</a:t>
            </a:r>
          </a:p>
        </p:txBody>
      </p:sp>
    </p:spTree>
    <p:extLst>
      <p:ext uri="{BB962C8B-B14F-4D97-AF65-F5344CB8AC3E}">
        <p14:creationId xmlns:p14="http://schemas.microsoft.com/office/powerpoint/2010/main" val="253159632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8EF8E70-3F13-F344-8771-A656EF4FE1C9}" type="slidenum">
              <a:rPr lang="en-US"/>
              <a:pPr/>
              <a:t>‹#›</a:t>
            </a:fld>
            <a:endParaRPr lang="en-US"/>
          </a:p>
        </p:txBody>
      </p:sp>
    </p:spTree>
    <p:extLst>
      <p:ext uri="{BB962C8B-B14F-4D97-AF65-F5344CB8AC3E}">
        <p14:creationId xmlns:p14="http://schemas.microsoft.com/office/powerpoint/2010/main" val="1523445265"/>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8"/>
            <a:ext cx="8228707" cy="4525119"/>
          </a:xfrm>
          <a:prstGeom prst="rect">
            <a:avLst/>
          </a:prstGeom>
        </p:spPr>
        <p:txBody>
          <a:bodyPr vert="eaVert"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229267"/>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68"/>
            <a:ext cx="2057176" cy="48644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8"/>
            <a:ext cx="6064374" cy="4864447"/>
          </a:xfrm>
          <a:prstGeom prst="rect">
            <a:avLst/>
          </a:prstGeom>
        </p:spPr>
        <p:txBody>
          <a:bodyPr vert="eaVert"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7598471"/>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0"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E57653-3E58-4892-A7ED-712530ACC680}" type="slidenum">
              <a:rPr kumimoji="0" lang="en-US" smtClean="0"/>
              <a:pPr eaLnBrk="1" latinLnBrk="0" hangingPunct="1"/>
              <a:t>‹#›</a:t>
            </a:fld>
            <a:endParaRPr kumimoji="0"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C618C8-A28C-934F-8BED-AD20AA53C7EE}" type="slidenum">
              <a:rPr lang="en-US"/>
              <a:pPr/>
              <a:t>‹#›</a:t>
            </a:fld>
            <a:endParaRPr lang="en-US"/>
          </a:p>
        </p:txBody>
      </p:sp>
    </p:spTree>
    <p:extLst>
      <p:ext uri="{BB962C8B-B14F-4D97-AF65-F5344CB8AC3E}">
        <p14:creationId xmlns:p14="http://schemas.microsoft.com/office/powerpoint/2010/main" val="2928012292"/>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D32790B-2D00-2543-BF82-C7F8EF24B935}" type="slidenum">
              <a:rPr lang="en-US"/>
              <a:pPr/>
              <a:t>‹#›</a:t>
            </a:fld>
            <a:endParaRPr lang="en-US"/>
          </a:p>
        </p:txBody>
      </p:sp>
    </p:spTree>
    <p:extLst>
      <p:ext uri="{BB962C8B-B14F-4D97-AF65-F5344CB8AC3E}">
        <p14:creationId xmlns:p14="http://schemas.microsoft.com/office/powerpoint/2010/main" val="3209210903"/>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6/17/2015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68D9B81-419E-D042-BD54-4E196A06F1FE}" type="slidenum">
              <a:rPr lang="en-US"/>
              <a:pPr/>
              <a:t>‹#›</a:t>
            </a:fld>
            <a:endParaRPr lang="en-US"/>
          </a:p>
        </p:txBody>
      </p:sp>
    </p:spTree>
    <p:extLst>
      <p:ext uri="{BB962C8B-B14F-4D97-AF65-F5344CB8AC3E}">
        <p14:creationId xmlns:p14="http://schemas.microsoft.com/office/powerpoint/2010/main" val="41224327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9F75826-66A5-A740-98A3-AC38801A7D28}" type="slidenum">
              <a:rPr lang="en-US"/>
              <a:pPr/>
              <a:t>‹#›</a:t>
            </a:fld>
            <a:endParaRPr lang="en-US"/>
          </a:p>
        </p:txBody>
      </p:sp>
    </p:spTree>
    <p:extLst>
      <p:ext uri="{BB962C8B-B14F-4D97-AF65-F5344CB8AC3E}">
        <p14:creationId xmlns:p14="http://schemas.microsoft.com/office/powerpoint/2010/main" val="177019982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A707BB0-463E-AF46-880C-E31A9052E3A9}" type="slidenum">
              <a:rPr lang="en-US"/>
              <a:pPr/>
              <a:t>‹#›</a:t>
            </a:fld>
            <a:endParaRPr lang="en-US"/>
          </a:p>
        </p:txBody>
      </p:sp>
    </p:spTree>
    <p:extLst>
      <p:ext uri="{BB962C8B-B14F-4D97-AF65-F5344CB8AC3E}">
        <p14:creationId xmlns:p14="http://schemas.microsoft.com/office/powerpoint/2010/main" val="42870475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BC8FE6C-FDBD-8342-B4FD-A6C350676CCA}" type="slidenum">
              <a:rPr lang="en-US"/>
              <a:pPr/>
              <a:t>‹#›</a:t>
            </a:fld>
            <a:endParaRPr lang="en-US"/>
          </a:p>
        </p:txBody>
      </p:sp>
    </p:spTree>
    <p:extLst>
      <p:ext uri="{BB962C8B-B14F-4D97-AF65-F5344CB8AC3E}">
        <p14:creationId xmlns:p14="http://schemas.microsoft.com/office/powerpoint/2010/main" val="3179861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011956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A8AF39-DB8B-9A46-8A39-3CDAFF3F1D3C}" type="slidenum">
              <a:rPr lang="en-US"/>
              <a:pPr/>
              <a:t>‹#›</a:t>
            </a:fld>
            <a:endParaRPr lang="en-US"/>
          </a:p>
        </p:txBody>
      </p:sp>
    </p:spTree>
    <p:extLst>
      <p:ext uri="{BB962C8B-B14F-4D97-AF65-F5344CB8AC3E}">
        <p14:creationId xmlns:p14="http://schemas.microsoft.com/office/powerpoint/2010/main" val="35753129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CC64024-78D1-AD4E-9D4E-982D31A53A16}" type="slidenum">
              <a:rPr lang="en-US"/>
              <a:pPr/>
              <a:t>‹#›</a:t>
            </a:fld>
            <a:endParaRPr lang="en-US"/>
          </a:p>
        </p:txBody>
      </p:sp>
    </p:spTree>
    <p:extLst>
      <p:ext uri="{BB962C8B-B14F-4D97-AF65-F5344CB8AC3E}">
        <p14:creationId xmlns:p14="http://schemas.microsoft.com/office/powerpoint/2010/main" val="337807740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7A3605-3D17-EF4F-8114-121CA9E9809B}" type="slidenum">
              <a:rPr lang="en-US"/>
              <a:pPr/>
              <a:t>‹#›</a:t>
            </a:fld>
            <a:endParaRPr lang="en-US"/>
          </a:p>
        </p:txBody>
      </p:sp>
    </p:spTree>
    <p:extLst>
      <p:ext uri="{BB962C8B-B14F-4D97-AF65-F5344CB8AC3E}">
        <p14:creationId xmlns:p14="http://schemas.microsoft.com/office/powerpoint/2010/main" val="35531155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91533"/>
            <a:ext cx="2058293" cy="67664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91533"/>
            <a:ext cx="6067723" cy="67664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3C254D-6936-E74C-B0B5-02679F27DC31}" type="slidenum">
              <a:rPr lang="en-US"/>
              <a:pPr/>
              <a:t>‹#›</a:t>
            </a:fld>
            <a:endParaRPr lang="en-US"/>
          </a:p>
        </p:txBody>
      </p:sp>
    </p:spTree>
    <p:extLst>
      <p:ext uri="{BB962C8B-B14F-4D97-AF65-F5344CB8AC3E}">
        <p14:creationId xmlns:p14="http://schemas.microsoft.com/office/powerpoint/2010/main" val="256707656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1"/>
            <a:ext cx="6400354"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419238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669677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extLst>
      <p:ext uri="{BB962C8B-B14F-4D97-AF65-F5344CB8AC3E}">
        <p14:creationId xmlns:p14="http://schemas.microsoft.com/office/powerpoint/2010/main" val="176641703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87837"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082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51878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81987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14522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70625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7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152677355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9" y="5367860"/>
            <a:ext cx="5486177"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403220353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8508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8"/>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3" y="446488"/>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22243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467101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64149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412887829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033021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4779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93954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628732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3988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99884296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221534548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03483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9"/>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446489"/>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523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38442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0463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77062448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87837"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5356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197536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74015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469232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5390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155103831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246086303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58041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90"/>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446490"/>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134983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4"/>
            <a:ext cx="6400354" cy="1752451"/>
          </a:xfrm>
        </p:spPr>
        <p:txBody>
          <a:bodyPr/>
          <a:lstStyle>
            <a:lvl1pPr marL="0" indent="0" algn="ctr">
              <a:buNone/>
              <a:defRPr/>
            </a:lvl1pPr>
            <a:lvl2pPr marL="321341" indent="0" algn="ctr">
              <a:buNone/>
              <a:defRPr/>
            </a:lvl2pPr>
            <a:lvl3pPr marL="642684" indent="0" algn="ctr">
              <a:buNone/>
              <a:defRPr/>
            </a:lvl3pPr>
            <a:lvl4pPr marL="964025" indent="0" algn="ctr">
              <a:buNone/>
              <a:defRPr/>
            </a:lvl4pPr>
            <a:lvl5pPr marL="1285368" indent="0" algn="ctr">
              <a:buNone/>
              <a:defRPr/>
            </a:lvl5pPr>
            <a:lvl6pPr marL="1606711" indent="0" algn="ctr">
              <a:buNone/>
              <a:defRPr/>
            </a:lvl6pPr>
            <a:lvl7pPr marL="1928052" indent="0" algn="ctr">
              <a:buNone/>
              <a:defRPr/>
            </a:lvl7pPr>
            <a:lvl8pPr marL="2249396" indent="0" algn="ctr">
              <a:buNone/>
              <a:defRPr/>
            </a:lvl8pPr>
            <a:lvl9pPr marL="257073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657484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91539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41" indent="0">
              <a:buNone/>
              <a:defRPr sz="1300"/>
            </a:lvl2pPr>
            <a:lvl3pPr marL="642684" indent="0">
              <a:buNone/>
              <a:defRPr sz="1100"/>
            </a:lvl3pPr>
            <a:lvl4pPr marL="964025" indent="0">
              <a:buNone/>
              <a:defRPr sz="1000"/>
            </a:lvl4pPr>
            <a:lvl5pPr marL="1285368" indent="0">
              <a:buNone/>
              <a:defRPr sz="1000"/>
            </a:lvl5pPr>
            <a:lvl6pPr marL="1606711" indent="0">
              <a:buNone/>
              <a:defRPr sz="1000"/>
            </a:lvl6pPr>
            <a:lvl7pPr marL="1928052" indent="0">
              <a:buNone/>
              <a:defRPr sz="1000"/>
            </a:lvl7pPr>
            <a:lvl8pPr marL="2249396" indent="0">
              <a:buNone/>
              <a:defRPr sz="1000"/>
            </a:lvl8pPr>
            <a:lvl9pPr marL="2570738" indent="0">
              <a:buNone/>
              <a:defRPr sz="1000"/>
            </a:lvl9pPr>
          </a:lstStyle>
          <a:p>
            <a:pPr lvl="0"/>
            <a:r>
              <a:rPr lang="en-US" smtClean="0"/>
              <a:t>Click to edit Master text styles</a:t>
            </a:r>
          </a:p>
        </p:txBody>
      </p:sp>
    </p:spTree>
    <p:extLst>
      <p:ext uri="{BB962C8B-B14F-4D97-AF65-F5344CB8AC3E}">
        <p14:creationId xmlns:p14="http://schemas.microsoft.com/office/powerpoint/2010/main" val="27840005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81544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0290" y="1982391"/>
            <a:ext cx="148679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4238" y="1982391"/>
            <a:ext cx="148679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9858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24786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30396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7565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4" y="273480"/>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4" y="1435448"/>
            <a:ext cx="3008189" cy="469031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extLst>
      <p:ext uri="{BB962C8B-B14F-4D97-AF65-F5344CB8AC3E}">
        <p14:creationId xmlns:p14="http://schemas.microsoft.com/office/powerpoint/2010/main" val="153678909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2"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2" y="612800"/>
            <a:ext cx="5486177" cy="4114354"/>
          </a:xfrm>
        </p:spPr>
        <p:txBody>
          <a:bodyPr/>
          <a:lstStyle>
            <a:lvl1pPr marL="0" indent="0">
              <a:buNone/>
              <a:defRPr sz="2200"/>
            </a:lvl1pPr>
            <a:lvl2pPr marL="321341" indent="0">
              <a:buNone/>
              <a:defRPr sz="2000"/>
            </a:lvl2pPr>
            <a:lvl3pPr marL="642684" indent="0">
              <a:buNone/>
              <a:defRPr sz="1700"/>
            </a:lvl3pPr>
            <a:lvl4pPr marL="964025" indent="0">
              <a:buNone/>
              <a:defRPr sz="1400"/>
            </a:lvl4pPr>
            <a:lvl5pPr marL="1285368" indent="0">
              <a:buNone/>
              <a:defRPr sz="1400"/>
            </a:lvl5pPr>
            <a:lvl6pPr marL="1606711" indent="0">
              <a:buNone/>
              <a:defRPr sz="1400"/>
            </a:lvl6pPr>
            <a:lvl7pPr marL="1928052" indent="0">
              <a:buNone/>
              <a:defRPr sz="1400"/>
            </a:lvl7pPr>
            <a:lvl8pPr marL="2249396" indent="0">
              <a:buNone/>
              <a:defRPr sz="1400"/>
            </a:lvl8pPr>
            <a:lvl9pPr marL="2570738"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2" y="5367860"/>
            <a:ext cx="5486177" cy="80478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extLst>
      <p:ext uri="{BB962C8B-B14F-4D97-AF65-F5344CB8AC3E}">
        <p14:creationId xmlns:p14="http://schemas.microsoft.com/office/powerpoint/2010/main" val="143923287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53459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91"/>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6" y="446491"/>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02441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0223736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4334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47340942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196027540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9359" y="3768336"/>
            <a:ext cx="2094012" cy="1643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90527" y="3768336"/>
            <a:ext cx="2094012" cy="1643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84375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10095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86615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6234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06570774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371451518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67365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752" y="1482336"/>
            <a:ext cx="1073795" cy="3929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9359" y="1482336"/>
            <a:ext cx="3114229" cy="3929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01811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6"/>
            <a:ext cx="6400354" cy="1752451"/>
          </a:xfrm>
          <a:prstGeom prst="rect">
            <a:avLst/>
          </a:prstGeom>
        </p:spPr>
        <p:txBody>
          <a:bodyPr vert="horz" lIns="64261" tIns="32130" rIns="64261" bIns="32130"/>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20977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50063867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6"/>
            <a:ext cx="8228707" cy="4525119"/>
          </a:xfrm>
          <a:prstGeom prst="rect">
            <a:avLst/>
          </a:prstGeom>
        </p:spPr>
        <p:txBody>
          <a:bodyPr vert="horz"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76392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61" tIns="32130" rIns="64261" bIns="32130"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en-US" smtClean="0"/>
              <a:t>Click to edit Master text styles</a:t>
            </a:r>
          </a:p>
        </p:txBody>
      </p:sp>
    </p:spTree>
    <p:extLst>
      <p:ext uri="{BB962C8B-B14F-4D97-AF65-F5344CB8AC3E}">
        <p14:creationId xmlns:p14="http://schemas.microsoft.com/office/powerpoint/2010/main" val="239931915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6"/>
            <a:ext cx="4060775" cy="4525119"/>
          </a:xfrm>
          <a:prstGeom prst="rect">
            <a:avLst/>
          </a:prstGeom>
        </p:spPr>
        <p:txBody>
          <a:bodyPr vert="horz" lIns="64261" tIns="32130" rIns="64261" bIns="3213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6"/>
            <a:ext cx="4060775" cy="4525119"/>
          </a:xfrm>
          <a:prstGeom prst="rect">
            <a:avLst/>
          </a:prstGeom>
        </p:spPr>
        <p:txBody>
          <a:bodyPr vert="horz" lIns="64261" tIns="32130" rIns="64261" bIns="3213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05502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61" tIns="32130" rIns="64261" bIns="32130"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61" tIns="32130" rIns="64261" bIns="3213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61" tIns="32130" rIns="64261" bIns="32130"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61" tIns="32130" rIns="64261" bIns="3213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569858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580628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64701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6" y="273482"/>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61" tIns="32130" rIns="64261" bIns="3213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6" y="1435448"/>
            <a:ext cx="3008189" cy="4690318"/>
          </a:xfrm>
          <a:prstGeom prst="rect">
            <a:avLst/>
          </a:prstGeom>
        </p:spPr>
        <p:txBody>
          <a:bodyPr vert="horz" lIns="64261" tIns="32130" rIns="64261" bIns="32130"/>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13549734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4"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4" y="612800"/>
            <a:ext cx="5486177" cy="4114354"/>
          </a:xfrm>
          <a:prstGeom prst="rect">
            <a:avLst/>
          </a:prstGeom>
        </p:spPr>
        <p:txBody>
          <a:bodyPr vert="horz" lIns="64261" tIns="32130" rIns="64261" bIns="32130"/>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4" y="5367860"/>
            <a:ext cx="5486177" cy="804788"/>
          </a:xfrm>
          <a:prstGeom prst="rect">
            <a:avLst/>
          </a:prstGeom>
        </p:spPr>
        <p:txBody>
          <a:bodyPr vert="horz" lIns="64261" tIns="32130" rIns="64261" bIns="32130"/>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234189620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6"/>
            <a:ext cx="8228707" cy="4525119"/>
          </a:xfrm>
          <a:prstGeom prst="rect">
            <a:avLst/>
          </a:prstGeom>
        </p:spPr>
        <p:txBody>
          <a:bodyPr vert="eaVert"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76350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446485"/>
            <a:ext cx="2057176" cy="56792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446485"/>
            <a:ext cx="6064374" cy="5679281"/>
          </a:xfrm>
          <a:prstGeom prst="rect">
            <a:avLst/>
          </a:prstGeom>
        </p:spPr>
        <p:txBody>
          <a:bodyPr vert="eaVert"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0337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3.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5.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4.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3.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3.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5.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4.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4.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2969"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1026" name="Rectangle 2"/>
          <p:cNvSpPr>
            <a:spLocks noGrp="1" noChangeArrowheads="1"/>
          </p:cNvSpPr>
          <p:nvPr>
            <p:ph type="body" idx="1"/>
          </p:nvPr>
        </p:nvSpPr>
        <p:spPr bwMode="auto">
          <a:xfrm>
            <a:off x="892969" y="1982391"/>
            <a:ext cx="7358063"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1029" name="Group 5"/>
          <p:cNvGrpSpPr>
            <a:grpSpLocks/>
          </p:cNvGrpSpPr>
          <p:nvPr/>
        </p:nvGrpSpPr>
        <p:grpSpPr bwMode="auto">
          <a:xfrm>
            <a:off x="-17860" y="-17859"/>
            <a:ext cx="9179719" cy="6875859"/>
            <a:chOff x="0" y="0"/>
            <a:chExt cx="8224" cy="6160"/>
          </a:xfrm>
        </p:grpSpPr>
        <p:sp>
          <p:nvSpPr>
            <p:cNvPr id="102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294669" indent="-294669" algn="l" rtl="0" eaLnBrk="1" fontAlgn="base" hangingPunct="1">
        <a:spcBef>
          <a:spcPct val="0"/>
        </a:spcBef>
        <a:spcAft>
          <a:spcPct val="0"/>
        </a:spcAft>
        <a:defRPr sz="5100">
          <a:solidFill>
            <a:schemeClr val="tx1"/>
          </a:solidFill>
          <a:latin typeface="+mj-lt"/>
          <a:ea typeface="+mj-ea"/>
          <a:cs typeface="+mj-cs"/>
          <a:sym typeface="Papyrus" charset="0"/>
        </a:defRPr>
      </a:lvl1pPr>
      <a:lvl2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616127"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937584"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1259041"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580498"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571480"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62595"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62640"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62684"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571659"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893116"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14573"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36031"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57488"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43" name="Group 3"/>
          <p:cNvGrpSpPr>
            <a:grpSpLocks/>
          </p:cNvGrpSpPr>
          <p:nvPr/>
        </p:nvGrpSpPr>
        <p:grpSpPr bwMode="auto">
          <a:xfrm>
            <a:off x="-17860" y="-17850"/>
            <a:ext cx="9179719" cy="6875859"/>
            <a:chOff x="0" y="0"/>
            <a:chExt cx="8224" cy="6160"/>
          </a:xfrm>
        </p:grpSpPr>
        <p:sp>
          <p:nvSpPr>
            <p:cNvPr id="10241"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42"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08"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618"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92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23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308"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618"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925"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5237"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308" rtl="0" eaLnBrk="1" latinLnBrk="0" hangingPunct="1">
        <a:defRPr sz="1300" kern="1200">
          <a:solidFill>
            <a:schemeClr val="tx1"/>
          </a:solidFill>
          <a:latin typeface="+mn-lt"/>
          <a:ea typeface="+mn-ea"/>
          <a:cs typeface="+mn-cs"/>
        </a:defRPr>
      </a:lvl1pPr>
      <a:lvl2pPr marL="321308" algn="l" defTabSz="321308" rtl="0" eaLnBrk="1" latinLnBrk="0" hangingPunct="1">
        <a:defRPr sz="1300" kern="1200">
          <a:solidFill>
            <a:schemeClr val="tx1"/>
          </a:solidFill>
          <a:latin typeface="+mn-lt"/>
          <a:ea typeface="+mn-ea"/>
          <a:cs typeface="+mn-cs"/>
        </a:defRPr>
      </a:lvl2pPr>
      <a:lvl3pPr marL="642618" algn="l" defTabSz="321308" rtl="0" eaLnBrk="1" latinLnBrk="0" hangingPunct="1">
        <a:defRPr sz="1300" kern="1200">
          <a:solidFill>
            <a:schemeClr val="tx1"/>
          </a:solidFill>
          <a:latin typeface="+mn-lt"/>
          <a:ea typeface="+mn-ea"/>
          <a:cs typeface="+mn-cs"/>
        </a:defRPr>
      </a:lvl3pPr>
      <a:lvl4pPr marL="963925" algn="l" defTabSz="321308" rtl="0" eaLnBrk="1" latinLnBrk="0" hangingPunct="1">
        <a:defRPr sz="1300" kern="1200">
          <a:solidFill>
            <a:schemeClr val="tx1"/>
          </a:solidFill>
          <a:latin typeface="+mn-lt"/>
          <a:ea typeface="+mn-ea"/>
          <a:cs typeface="+mn-cs"/>
        </a:defRPr>
      </a:lvl4pPr>
      <a:lvl5pPr marL="1285237" algn="l" defTabSz="321308" rtl="0" eaLnBrk="1" latinLnBrk="0" hangingPunct="1">
        <a:defRPr sz="1300" kern="1200">
          <a:solidFill>
            <a:schemeClr val="tx1"/>
          </a:solidFill>
          <a:latin typeface="+mn-lt"/>
          <a:ea typeface="+mn-ea"/>
          <a:cs typeface="+mn-cs"/>
        </a:defRPr>
      </a:lvl5pPr>
      <a:lvl6pPr marL="1606546" algn="l" defTabSz="321308" rtl="0" eaLnBrk="1" latinLnBrk="0" hangingPunct="1">
        <a:defRPr sz="1300" kern="1200">
          <a:solidFill>
            <a:schemeClr val="tx1"/>
          </a:solidFill>
          <a:latin typeface="+mn-lt"/>
          <a:ea typeface="+mn-ea"/>
          <a:cs typeface="+mn-cs"/>
        </a:defRPr>
      </a:lvl6pPr>
      <a:lvl7pPr marL="1927855" algn="l" defTabSz="321308" rtl="0" eaLnBrk="1" latinLnBrk="0" hangingPunct="1">
        <a:defRPr sz="1300" kern="1200">
          <a:solidFill>
            <a:schemeClr val="tx1"/>
          </a:solidFill>
          <a:latin typeface="+mn-lt"/>
          <a:ea typeface="+mn-ea"/>
          <a:cs typeface="+mn-cs"/>
        </a:defRPr>
      </a:lvl7pPr>
      <a:lvl8pPr marL="2249166" algn="l" defTabSz="321308" rtl="0" eaLnBrk="1" latinLnBrk="0" hangingPunct="1">
        <a:defRPr sz="1300" kern="1200">
          <a:solidFill>
            <a:schemeClr val="tx1"/>
          </a:solidFill>
          <a:latin typeface="+mn-lt"/>
          <a:ea typeface="+mn-ea"/>
          <a:cs typeface="+mn-cs"/>
        </a:defRPr>
      </a:lvl8pPr>
      <a:lvl9pPr marL="2570475" algn="l" defTabSz="321308"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892979" y="2205633"/>
            <a:ext cx="7358063" cy="243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97" tIns="35697" rIns="35697" bIns="3569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11268" name="Group 4"/>
          <p:cNvGrpSpPr>
            <a:grpSpLocks/>
          </p:cNvGrpSpPr>
          <p:nvPr/>
        </p:nvGrpSpPr>
        <p:grpSpPr bwMode="auto">
          <a:xfrm>
            <a:off x="-17860" y="-17849"/>
            <a:ext cx="9179719" cy="6875859"/>
            <a:chOff x="0" y="0"/>
            <a:chExt cx="8224" cy="6160"/>
          </a:xfrm>
        </p:grpSpPr>
        <p:sp>
          <p:nvSpPr>
            <p:cNvPr id="1126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126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29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58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87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17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291"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585"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876"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5171"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291" rtl="0" eaLnBrk="1" latinLnBrk="0" hangingPunct="1">
        <a:defRPr sz="1300" kern="1200">
          <a:solidFill>
            <a:schemeClr val="tx1"/>
          </a:solidFill>
          <a:latin typeface="+mn-lt"/>
          <a:ea typeface="+mn-ea"/>
          <a:cs typeface="+mn-cs"/>
        </a:defRPr>
      </a:lvl1pPr>
      <a:lvl2pPr marL="321291" algn="l" defTabSz="321291" rtl="0" eaLnBrk="1" latinLnBrk="0" hangingPunct="1">
        <a:defRPr sz="1300" kern="1200">
          <a:solidFill>
            <a:schemeClr val="tx1"/>
          </a:solidFill>
          <a:latin typeface="+mn-lt"/>
          <a:ea typeface="+mn-ea"/>
          <a:cs typeface="+mn-cs"/>
        </a:defRPr>
      </a:lvl2pPr>
      <a:lvl3pPr marL="642585" algn="l" defTabSz="321291" rtl="0" eaLnBrk="1" latinLnBrk="0" hangingPunct="1">
        <a:defRPr sz="1300" kern="1200">
          <a:solidFill>
            <a:schemeClr val="tx1"/>
          </a:solidFill>
          <a:latin typeface="+mn-lt"/>
          <a:ea typeface="+mn-ea"/>
          <a:cs typeface="+mn-cs"/>
        </a:defRPr>
      </a:lvl3pPr>
      <a:lvl4pPr marL="963876" algn="l" defTabSz="321291" rtl="0" eaLnBrk="1" latinLnBrk="0" hangingPunct="1">
        <a:defRPr sz="1300" kern="1200">
          <a:solidFill>
            <a:schemeClr val="tx1"/>
          </a:solidFill>
          <a:latin typeface="+mn-lt"/>
          <a:ea typeface="+mn-ea"/>
          <a:cs typeface="+mn-cs"/>
        </a:defRPr>
      </a:lvl4pPr>
      <a:lvl5pPr marL="1285171" algn="l" defTabSz="321291" rtl="0" eaLnBrk="1" latinLnBrk="0" hangingPunct="1">
        <a:defRPr sz="1300" kern="1200">
          <a:solidFill>
            <a:schemeClr val="tx1"/>
          </a:solidFill>
          <a:latin typeface="+mn-lt"/>
          <a:ea typeface="+mn-ea"/>
          <a:cs typeface="+mn-cs"/>
        </a:defRPr>
      </a:lvl5pPr>
      <a:lvl6pPr marL="1606464" algn="l" defTabSz="321291" rtl="0" eaLnBrk="1" latinLnBrk="0" hangingPunct="1">
        <a:defRPr sz="1300" kern="1200">
          <a:solidFill>
            <a:schemeClr val="tx1"/>
          </a:solidFill>
          <a:latin typeface="+mn-lt"/>
          <a:ea typeface="+mn-ea"/>
          <a:cs typeface="+mn-cs"/>
        </a:defRPr>
      </a:lvl6pPr>
      <a:lvl7pPr marL="1927756" algn="l" defTabSz="321291" rtl="0" eaLnBrk="1" latinLnBrk="0" hangingPunct="1">
        <a:defRPr sz="1300" kern="1200">
          <a:solidFill>
            <a:schemeClr val="tx1"/>
          </a:solidFill>
          <a:latin typeface="+mn-lt"/>
          <a:ea typeface="+mn-ea"/>
          <a:cs typeface="+mn-cs"/>
        </a:defRPr>
      </a:lvl7pPr>
      <a:lvl8pPr marL="2249051" algn="l" defTabSz="321291" rtl="0" eaLnBrk="1" latinLnBrk="0" hangingPunct="1">
        <a:defRPr sz="1300" kern="1200">
          <a:solidFill>
            <a:schemeClr val="tx1"/>
          </a:solidFill>
          <a:latin typeface="+mn-lt"/>
          <a:ea typeface="+mn-ea"/>
          <a:cs typeface="+mn-cs"/>
        </a:defRPr>
      </a:lvl8pPr>
      <a:lvl9pPr marL="2570344" algn="l" defTabSz="321291"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2291" name="Group 3"/>
          <p:cNvGrpSpPr>
            <a:grpSpLocks/>
          </p:cNvGrpSpPr>
          <p:nvPr/>
        </p:nvGrpSpPr>
        <p:grpSpPr bwMode="auto">
          <a:xfrm>
            <a:off x="-17860" y="-17848"/>
            <a:ext cx="9179719" cy="6875859"/>
            <a:chOff x="0" y="0"/>
            <a:chExt cx="8224" cy="6160"/>
          </a:xfrm>
        </p:grpSpPr>
        <p:sp>
          <p:nvSpPr>
            <p:cNvPr id="12289"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2290"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2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55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82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10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60685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97694"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97457"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97221"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605909"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927183"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48464"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6973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9101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275" rtl="0" eaLnBrk="1" latinLnBrk="0" hangingPunct="1">
        <a:defRPr sz="1300" kern="1200">
          <a:solidFill>
            <a:schemeClr val="tx1"/>
          </a:solidFill>
          <a:latin typeface="+mn-lt"/>
          <a:ea typeface="+mn-ea"/>
          <a:cs typeface="+mn-cs"/>
        </a:defRPr>
      </a:lvl1pPr>
      <a:lvl2pPr marL="321275" algn="l" defTabSz="321275" rtl="0" eaLnBrk="1" latinLnBrk="0" hangingPunct="1">
        <a:defRPr sz="1300" kern="1200">
          <a:solidFill>
            <a:schemeClr val="tx1"/>
          </a:solidFill>
          <a:latin typeface="+mn-lt"/>
          <a:ea typeface="+mn-ea"/>
          <a:cs typeface="+mn-cs"/>
        </a:defRPr>
      </a:lvl2pPr>
      <a:lvl3pPr marL="642552" algn="l" defTabSz="321275" rtl="0" eaLnBrk="1" latinLnBrk="0" hangingPunct="1">
        <a:defRPr sz="1300" kern="1200">
          <a:solidFill>
            <a:schemeClr val="tx1"/>
          </a:solidFill>
          <a:latin typeface="+mn-lt"/>
          <a:ea typeface="+mn-ea"/>
          <a:cs typeface="+mn-cs"/>
        </a:defRPr>
      </a:lvl3pPr>
      <a:lvl4pPr marL="963826" algn="l" defTabSz="321275" rtl="0" eaLnBrk="1" latinLnBrk="0" hangingPunct="1">
        <a:defRPr sz="1300" kern="1200">
          <a:solidFill>
            <a:schemeClr val="tx1"/>
          </a:solidFill>
          <a:latin typeface="+mn-lt"/>
          <a:ea typeface="+mn-ea"/>
          <a:cs typeface="+mn-cs"/>
        </a:defRPr>
      </a:lvl4pPr>
      <a:lvl5pPr marL="1285105" algn="l" defTabSz="321275" rtl="0" eaLnBrk="1" latinLnBrk="0" hangingPunct="1">
        <a:defRPr sz="1300" kern="1200">
          <a:solidFill>
            <a:schemeClr val="tx1"/>
          </a:solidFill>
          <a:latin typeface="+mn-lt"/>
          <a:ea typeface="+mn-ea"/>
          <a:cs typeface="+mn-cs"/>
        </a:defRPr>
      </a:lvl5pPr>
      <a:lvl6pPr marL="1606382" algn="l" defTabSz="321275" rtl="0" eaLnBrk="1" latinLnBrk="0" hangingPunct="1">
        <a:defRPr sz="1300" kern="1200">
          <a:solidFill>
            <a:schemeClr val="tx1"/>
          </a:solidFill>
          <a:latin typeface="+mn-lt"/>
          <a:ea typeface="+mn-ea"/>
          <a:cs typeface="+mn-cs"/>
        </a:defRPr>
      </a:lvl6pPr>
      <a:lvl7pPr marL="1927658" algn="l" defTabSz="321275" rtl="0" eaLnBrk="1" latinLnBrk="0" hangingPunct="1">
        <a:defRPr sz="1300" kern="1200">
          <a:solidFill>
            <a:schemeClr val="tx1"/>
          </a:solidFill>
          <a:latin typeface="+mn-lt"/>
          <a:ea typeface="+mn-ea"/>
          <a:cs typeface="+mn-cs"/>
        </a:defRPr>
      </a:lvl7pPr>
      <a:lvl8pPr marL="2248936" algn="l" defTabSz="321275" rtl="0" eaLnBrk="1" latinLnBrk="0" hangingPunct="1">
        <a:defRPr sz="1300" kern="1200">
          <a:solidFill>
            <a:schemeClr val="tx1"/>
          </a:solidFill>
          <a:latin typeface="+mn-lt"/>
          <a:ea typeface="+mn-ea"/>
          <a:cs typeface="+mn-cs"/>
        </a:defRPr>
      </a:lvl8pPr>
      <a:lvl9pPr marL="2570212" algn="l" defTabSz="321275"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455414" y="1526977"/>
            <a:ext cx="823317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71" tIns="26771" rIns="26771" bIns="26771"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sp>
        <p:nvSpPr>
          <p:cNvPr id="13314" name="Text Box 2"/>
          <p:cNvSpPr txBox="1">
            <a:spLocks noGrp="1" noChangeArrowheads="1"/>
          </p:cNvSpPr>
          <p:nvPr>
            <p:ph type="sldNum" sz="quarter" idx="4"/>
          </p:nvPr>
        </p:nvSpPr>
        <p:spPr bwMode="auto">
          <a:xfrm>
            <a:off x="8751106" y="151817"/>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51" tIns="32125" rIns="64251" bIns="32125"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AD43C545-90A6-E048-89E4-6C02A8B04D6F}" type="slidenum">
              <a:rPr lang="en-US"/>
              <a:pPr/>
              <a:t>‹#›</a:t>
            </a:fld>
            <a:endParaRPr lang="en-US"/>
          </a:p>
        </p:txBody>
      </p:sp>
      <p:sp>
        <p:nvSpPr>
          <p:cNvPr id="13315"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71" tIns="26771" rIns="26771" bIns="26771"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3318" name="Group 6"/>
          <p:cNvGrpSpPr>
            <a:grpSpLocks/>
          </p:cNvGrpSpPr>
          <p:nvPr/>
        </p:nvGrpSpPr>
        <p:grpSpPr bwMode="auto">
          <a:xfrm>
            <a:off x="-17860" y="-17847"/>
            <a:ext cx="9179719" cy="6875859"/>
            <a:chOff x="0" y="0"/>
            <a:chExt cx="8224" cy="6160"/>
          </a:xfrm>
        </p:grpSpPr>
        <p:sp>
          <p:nvSpPr>
            <p:cNvPr id="13316"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331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5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51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77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503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61" indent="-19186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773" indent="-19297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330" indent="-160631"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307" indent="-160631"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291"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549"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807"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9068"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50329"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58" rtl="0" eaLnBrk="1" latinLnBrk="0" hangingPunct="1">
        <a:defRPr sz="1300" kern="1200">
          <a:solidFill>
            <a:schemeClr val="tx1"/>
          </a:solidFill>
          <a:latin typeface="+mn-lt"/>
          <a:ea typeface="+mn-ea"/>
          <a:cs typeface="+mn-cs"/>
        </a:defRPr>
      </a:lvl1pPr>
      <a:lvl2pPr marL="321258" algn="l" defTabSz="321258" rtl="0" eaLnBrk="1" latinLnBrk="0" hangingPunct="1">
        <a:defRPr sz="1300" kern="1200">
          <a:solidFill>
            <a:schemeClr val="tx1"/>
          </a:solidFill>
          <a:latin typeface="+mn-lt"/>
          <a:ea typeface="+mn-ea"/>
          <a:cs typeface="+mn-cs"/>
        </a:defRPr>
      </a:lvl2pPr>
      <a:lvl3pPr marL="642519" algn="l" defTabSz="321258" rtl="0" eaLnBrk="1" latinLnBrk="0" hangingPunct="1">
        <a:defRPr sz="1300" kern="1200">
          <a:solidFill>
            <a:schemeClr val="tx1"/>
          </a:solidFill>
          <a:latin typeface="+mn-lt"/>
          <a:ea typeface="+mn-ea"/>
          <a:cs typeface="+mn-cs"/>
        </a:defRPr>
      </a:lvl3pPr>
      <a:lvl4pPr marL="963776" algn="l" defTabSz="321258" rtl="0" eaLnBrk="1" latinLnBrk="0" hangingPunct="1">
        <a:defRPr sz="1300" kern="1200">
          <a:solidFill>
            <a:schemeClr val="tx1"/>
          </a:solidFill>
          <a:latin typeface="+mn-lt"/>
          <a:ea typeface="+mn-ea"/>
          <a:cs typeface="+mn-cs"/>
        </a:defRPr>
      </a:lvl4pPr>
      <a:lvl5pPr marL="1285039" algn="l" defTabSz="321258" rtl="0" eaLnBrk="1" latinLnBrk="0" hangingPunct="1">
        <a:defRPr sz="1300" kern="1200">
          <a:solidFill>
            <a:schemeClr val="tx1"/>
          </a:solidFill>
          <a:latin typeface="+mn-lt"/>
          <a:ea typeface="+mn-ea"/>
          <a:cs typeface="+mn-cs"/>
        </a:defRPr>
      </a:lvl5pPr>
      <a:lvl6pPr marL="1606299" algn="l" defTabSz="321258" rtl="0" eaLnBrk="1" latinLnBrk="0" hangingPunct="1">
        <a:defRPr sz="1300" kern="1200">
          <a:solidFill>
            <a:schemeClr val="tx1"/>
          </a:solidFill>
          <a:latin typeface="+mn-lt"/>
          <a:ea typeface="+mn-ea"/>
          <a:cs typeface="+mn-cs"/>
        </a:defRPr>
      </a:lvl6pPr>
      <a:lvl7pPr marL="1927559" algn="l" defTabSz="321258" rtl="0" eaLnBrk="1" latinLnBrk="0" hangingPunct="1">
        <a:defRPr sz="1300" kern="1200">
          <a:solidFill>
            <a:schemeClr val="tx1"/>
          </a:solidFill>
          <a:latin typeface="+mn-lt"/>
          <a:ea typeface="+mn-ea"/>
          <a:cs typeface="+mn-cs"/>
        </a:defRPr>
      </a:lvl7pPr>
      <a:lvl8pPr marL="2248821" algn="l" defTabSz="321258" rtl="0" eaLnBrk="1" latinLnBrk="0" hangingPunct="1">
        <a:defRPr sz="1300" kern="1200">
          <a:solidFill>
            <a:schemeClr val="tx1"/>
          </a:solidFill>
          <a:latin typeface="+mn-lt"/>
          <a:ea typeface="+mn-ea"/>
          <a:cs typeface="+mn-cs"/>
        </a:defRPr>
      </a:lvl8pPr>
      <a:lvl9pPr marL="2570081" algn="l" defTabSz="321258"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4338" name="Text Box 2"/>
          <p:cNvSpPr txBox="1">
            <a:spLocks noGrp="1" noChangeArrowheads="1"/>
          </p:cNvSpPr>
          <p:nvPr>
            <p:ph type="sldNum" sz="quarter" idx="4"/>
          </p:nvPr>
        </p:nvSpPr>
        <p:spPr bwMode="auto">
          <a:xfrm>
            <a:off x="8751107" y="151818"/>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8" tIns="32123" rIns="64248" bIns="32123"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365ED86D-B12E-E546-8BEA-CC4C564B0B54}" type="slidenum">
              <a:rPr lang="en-US"/>
              <a:pPr/>
              <a:t>‹#›</a:t>
            </a:fld>
            <a:endParaRPr lang="en-US"/>
          </a:p>
        </p:txBody>
      </p:sp>
      <p:sp>
        <p:nvSpPr>
          <p:cNvPr id="14339"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70" tIns="26770" rIns="26770" bIns="26770"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sp>
        <p:nvSpPr>
          <p:cNvPr id="14340" name="Rectangle 4"/>
          <p:cNvSpPr>
            <a:spLocks noGrp="1" noChangeArrowheads="1"/>
          </p:cNvSpPr>
          <p:nvPr>
            <p:ph type="body" idx="1"/>
          </p:nvPr>
        </p:nvSpPr>
        <p:spPr bwMode="auto">
          <a:xfrm>
            <a:off x="455415" y="1526977"/>
            <a:ext cx="405966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70" tIns="26770" rIns="26770" bIns="26770"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grpSp>
        <p:nvGrpSpPr>
          <p:cNvPr id="14343" name="Group 7"/>
          <p:cNvGrpSpPr>
            <a:grpSpLocks/>
          </p:cNvGrpSpPr>
          <p:nvPr/>
        </p:nvGrpSpPr>
        <p:grpSpPr bwMode="auto">
          <a:xfrm>
            <a:off x="-17860" y="-17846"/>
            <a:ext cx="9179719" cy="6875859"/>
            <a:chOff x="0" y="0"/>
            <a:chExt cx="8224" cy="6160"/>
          </a:xfrm>
        </p:grpSpPr>
        <p:sp>
          <p:nvSpPr>
            <p:cNvPr id="14341" name="Rectangle 5"/>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4342" name="Picture 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41"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8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727"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973"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51" indent="-19185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752" indent="-19296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295" indent="-160622"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262" indent="-160622"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237"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478"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720"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8964"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50209"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5362" name="Text Box 2"/>
          <p:cNvSpPr txBox="1">
            <a:spLocks noGrp="1" noChangeArrowheads="1"/>
          </p:cNvSpPr>
          <p:nvPr>
            <p:ph type="sldNum" sz="quarter" idx="4"/>
          </p:nvPr>
        </p:nvSpPr>
        <p:spPr bwMode="auto">
          <a:xfrm>
            <a:off x="8751108" y="151819"/>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5" tIns="32121" rIns="64245" bIns="32121"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9D3CFA46-E849-3D4C-8EAC-480BA135EEC2}" type="slidenum">
              <a:rPr lang="en-US"/>
              <a:pPr/>
              <a:t>‹#›</a:t>
            </a:fld>
            <a:endParaRPr lang="en-US"/>
          </a:p>
        </p:txBody>
      </p:sp>
      <p:sp>
        <p:nvSpPr>
          <p:cNvPr id="15363"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68" tIns="26768" rIns="26768" bIns="26768"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5366" name="Group 6"/>
          <p:cNvGrpSpPr>
            <a:grpSpLocks/>
          </p:cNvGrpSpPr>
          <p:nvPr/>
        </p:nvGrpSpPr>
        <p:grpSpPr bwMode="auto">
          <a:xfrm>
            <a:off x="-17860" y="-17845"/>
            <a:ext cx="9179719" cy="6875859"/>
            <a:chOff x="0" y="0"/>
            <a:chExt cx="8224" cy="6160"/>
          </a:xfrm>
        </p:grpSpPr>
        <p:sp>
          <p:nvSpPr>
            <p:cNvPr id="15364"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5365"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2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53"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67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90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41" indent="-19184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95" indent="-19295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6033" indent="-160614"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990" indent="-160614"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948"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3177"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402"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634"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853"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25" rtl="0" eaLnBrk="1" latinLnBrk="0" hangingPunct="1">
        <a:defRPr sz="1300" kern="1200">
          <a:solidFill>
            <a:schemeClr val="tx1"/>
          </a:solidFill>
          <a:latin typeface="+mn-lt"/>
          <a:ea typeface="+mn-ea"/>
          <a:cs typeface="+mn-cs"/>
        </a:defRPr>
      </a:lvl1pPr>
      <a:lvl2pPr marL="321225" algn="l" defTabSz="321225" rtl="0" eaLnBrk="1" latinLnBrk="0" hangingPunct="1">
        <a:defRPr sz="1300" kern="1200">
          <a:solidFill>
            <a:schemeClr val="tx1"/>
          </a:solidFill>
          <a:latin typeface="+mn-lt"/>
          <a:ea typeface="+mn-ea"/>
          <a:cs typeface="+mn-cs"/>
        </a:defRPr>
      </a:lvl2pPr>
      <a:lvl3pPr marL="642453" algn="l" defTabSz="321225" rtl="0" eaLnBrk="1" latinLnBrk="0" hangingPunct="1">
        <a:defRPr sz="1300" kern="1200">
          <a:solidFill>
            <a:schemeClr val="tx1"/>
          </a:solidFill>
          <a:latin typeface="+mn-lt"/>
          <a:ea typeface="+mn-ea"/>
          <a:cs typeface="+mn-cs"/>
        </a:defRPr>
      </a:lvl3pPr>
      <a:lvl4pPr marL="963678" algn="l" defTabSz="321225" rtl="0" eaLnBrk="1" latinLnBrk="0" hangingPunct="1">
        <a:defRPr sz="1300" kern="1200">
          <a:solidFill>
            <a:schemeClr val="tx1"/>
          </a:solidFill>
          <a:latin typeface="+mn-lt"/>
          <a:ea typeface="+mn-ea"/>
          <a:cs typeface="+mn-cs"/>
        </a:defRPr>
      </a:lvl4pPr>
      <a:lvl5pPr marL="1284908" algn="l" defTabSz="321225" rtl="0" eaLnBrk="1" latinLnBrk="0" hangingPunct="1">
        <a:defRPr sz="1300" kern="1200">
          <a:solidFill>
            <a:schemeClr val="tx1"/>
          </a:solidFill>
          <a:latin typeface="+mn-lt"/>
          <a:ea typeface="+mn-ea"/>
          <a:cs typeface="+mn-cs"/>
        </a:defRPr>
      </a:lvl5pPr>
      <a:lvl6pPr marL="1606134" algn="l" defTabSz="321225" rtl="0" eaLnBrk="1" latinLnBrk="0" hangingPunct="1">
        <a:defRPr sz="1300" kern="1200">
          <a:solidFill>
            <a:schemeClr val="tx1"/>
          </a:solidFill>
          <a:latin typeface="+mn-lt"/>
          <a:ea typeface="+mn-ea"/>
          <a:cs typeface="+mn-cs"/>
        </a:defRPr>
      </a:lvl6pPr>
      <a:lvl7pPr marL="1927362" algn="l" defTabSz="321225" rtl="0" eaLnBrk="1" latinLnBrk="0" hangingPunct="1">
        <a:defRPr sz="1300" kern="1200">
          <a:solidFill>
            <a:schemeClr val="tx1"/>
          </a:solidFill>
          <a:latin typeface="+mn-lt"/>
          <a:ea typeface="+mn-ea"/>
          <a:cs typeface="+mn-cs"/>
        </a:defRPr>
      </a:lvl7pPr>
      <a:lvl8pPr marL="2248591" algn="l" defTabSz="321225" rtl="0" eaLnBrk="1" latinLnBrk="0" hangingPunct="1">
        <a:defRPr sz="1300" kern="1200">
          <a:solidFill>
            <a:schemeClr val="tx1"/>
          </a:solidFill>
          <a:latin typeface="+mn-lt"/>
          <a:ea typeface="+mn-ea"/>
          <a:cs typeface="+mn-cs"/>
        </a:defRPr>
      </a:lvl8pPr>
      <a:lvl9pPr marL="2569817" algn="l" defTabSz="321225"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6386" name="Text Box 2"/>
          <p:cNvSpPr txBox="1">
            <a:spLocks noGrp="1" noChangeArrowheads="1"/>
          </p:cNvSpPr>
          <p:nvPr>
            <p:ph type="sldNum" sz="quarter" idx="4"/>
          </p:nvPr>
        </p:nvSpPr>
        <p:spPr bwMode="auto">
          <a:xfrm>
            <a:off x="8751109" y="151820"/>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2" tIns="32119" rIns="64242" bIns="32119"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0025E2E7-2034-E445-83CC-E7F8077B8E2A}" type="slidenum">
              <a:rPr lang="en-US"/>
              <a:pPr/>
              <a:t>‹#›</a:t>
            </a:fld>
            <a:endParaRPr lang="en-US"/>
          </a:p>
        </p:txBody>
      </p:sp>
      <p:grpSp>
        <p:nvGrpSpPr>
          <p:cNvPr id="16389" name="Group 5"/>
          <p:cNvGrpSpPr>
            <a:grpSpLocks/>
          </p:cNvGrpSpPr>
          <p:nvPr/>
        </p:nvGrpSpPr>
        <p:grpSpPr bwMode="auto">
          <a:xfrm>
            <a:off x="-17860" y="-17844"/>
            <a:ext cx="9179719" cy="6875859"/>
            <a:chOff x="0" y="0"/>
            <a:chExt cx="8224" cy="6160"/>
          </a:xfrm>
        </p:grpSpPr>
        <p:sp>
          <p:nvSpPr>
            <p:cNvPr id="1638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6388" name="Picture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0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2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62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842"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31" indent="-19183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72" indent="-19294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5997" indent="-160606"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944" indent="-160606"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892"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3104"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314"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529"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731"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08" rtl="0" eaLnBrk="1" latinLnBrk="0" hangingPunct="1">
        <a:defRPr sz="1300" kern="1200">
          <a:solidFill>
            <a:schemeClr val="tx1"/>
          </a:solidFill>
          <a:latin typeface="+mn-lt"/>
          <a:ea typeface="+mn-ea"/>
          <a:cs typeface="+mn-cs"/>
        </a:defRPr>
      </a:lvl1pPr>
      <a:lvl2pPr marL="321208" algn="l" defTabSz="321208" rtl="0" eaLnBrk="1" latinLnBrk="0" hangingPunct="1">
        <a:defRPr sz="1300" kern="1200">
          <a:solidFill>
            <a:schemeClr val="tx1"/>
          </a:solidFill>
          <a:latin typeface="+mn-lt"/>
          <a:ea typeface="+mn-ea"/>
          <a:cs typeface="+mn-cs"/>
        </a:defRPr>
      </a:lvl2pPr>
      <a:lvl3pPr marL="642420" algn="l" defTabSz="321208" rtl="0" eaLnBrk="1" latinLnBrk="0" hangingPunct="1">
        <a:defRPr sz="1300" kern="1200">
          <a:solidFill>
            <a:schemeClr val="tx1"/>
          </a:solidFill>
          <a:latin typeface="+mn-lt"/>
          <a:ea typeface="+mn-ea"/>
          <a:cs typeface="+mn-cs"/>
        </a:defRPr>
      </a:lvl3pPr>
      <a:lvl4pPr marL="963629" algn="l" defTabSz="321208" rtl="0" eaLnBrk="1" latinLnBrk="0" hangingPunct="1">
        <a:defRPr sz="1300" kern="1200">
          <a:solidFill>
            <a:schemeClr val="tx1"/>
          </a:solidFill>
          <a:latin typeface="+mn-lt"/>
          <a:ea typeface="+mn-ea"/>
          <a:cs typeface="+mn-cs"/>
        </a:defRPr>
      </a:lvl4pPr>
      <a:lvl5pPr marL="1284842" algn="l" defTabSz="321208" rtl="0" eaLnBrk="1" latinLnBrk="0" hangingPunct="1">
        <a:defRPr sz="1300" kern="1200">
          <a:solidFill>
            <a:schemeClr val="tx1"/>
          </a:solidFill>
          <a:latin typeface="+mn-lt"/>
          <a:ea typeface="+mn-ea"/>
          <a:cs typeface="+mn-cs"/>
        </a:defRPr>
      </a:lvl5pPr>
      <a:lvl6pPr marL="1606052" algn="l" defTabSz="321208" rtl="0" eaLnBrk="1" latinLnBrk="0" hangingPunct="1">
        <a:defRPr sz="1300" kern="1200">
          <a:solidFill>
            <a:schemeClr val="tx1"/>
          </a:solidFill>
          <a:latin typeface="+mn-lt"/>
          <a:ea typeface="+mn-ea"/>
          <a:cs typeface="+mn-cs"/>
        </a:defRPr>
      </a:lvl6pPr>
      <a:lvl7pPr marL="1927263" algn="l" defTabSz="321208" rtl="0" eaLnBrk="1" latinLnBrk="0" hangingPunct="1">
        <a:defRPr sz="1300" kern="1200">
          <a:solidFill>
            <a:schemeClr val="tx1"/>
          </a:solidFill>
          <a:latin typeface="+mn-lt"/>
          <a:ea typeface="+mn-ea"/>
          <a:cs typeface="+mn-cs"/>
        </a:defRPr>
      </a:lvl7pPr>
      <a:lvl8pPr marL="2248476" algn="l" defTabSz="321208" rtl="0" eaLnBrk="1" latinLnBrk="0" hangingPunct="1">
        <a:defRPr sz="1300" kern="1200">
          <a:solidFill>
            <a:schemeClr val="tx1"/>
          </a:solidFill>
          <a:latin typeface="+mn-lt"/>
          <a:ea typeface="+mn-ea"/>
          <a:cs typeface="+mn-cs"/>
        </a:defRPr>
      </a:lvl8pPr>
      <a:lvl9pPr marL="2569686" algn="l" defTabSz="321208"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7410" name="Rectangle 2"/>
          <p:cNvSpPr>
            <a:spLocks noGrp="1" noChangeArrowheads="1"/>
          </p:cNvSpPr>
          <p:nvPr>
            <p:ph type="body" idx="1"/>
          </p:nvPr>
        </p:nvSpPr>
        <p:spPr bwMode="auto">
          <a:xfrm>
            <a:off x="1518047" y="1445496"/>
            <a:ext cx="6107906" cy="4126631"/>
          </a:xfrm>
          <a:prstGeom prst="rect">
            <a:avLst/>
          </a:prstGeom>
          <a:noFill/>
          <a:ln>
            <a:noFill/>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6765" tIns="26765" rIns="26765" bIns="26765" numCol="1" anchor="ctr" anchorCtr="0" compatLnSpc="1">
            <a:prstTxWarp prst="textNoShape">
              <a:avLst/>
            </a:prstTxWarp>
          </a:bodyPr>
          <a:lstStyle/>
          <a:p>
            <a:pPr lvl="0"/>
            <a:r>
              <a:rPr lang="en-US" smtClean="0">
                <a:sym typeface="Constantia Bold" charset="0"/>
              </a:rPr>
              <a:t>Click to edit Master text styles</a:t>
            </a:r>
          </a:p>
          <a:p>
            <a:pPr lvl="1"/>
            <a:r>
              <a:rPr lang="en-US" smtClean="0">
                <a:sym typeface="Constantia Bold" charset="0"/>
              </a:rPr>
              <a:t>Second level</a:t>
            </a:r>
          </a:p>
          <a:p>
            <a:pPr lvl="2"/>
            <a:r>
              <a:rPr lang="en-US" smtClean="0">
                <a:sym typeface="Constantia Bold" charset="0"/>
              </a:rPr>
              <a:t>Third level</a:t>
            </a:r>
          </a:p>
          <a:p>
            <a:pPr lvl="3"/>
            <a:r>
              <a:rPr lang="en-US" smtClean="0">
                <a:sym typeface="Constantia Bold" charset="0"/>
              </a:rPr>
              <a:t>Fourth level</a:t>
            </a:r>
          </a:p>
          <a:p>
            <a:pPr lvl="4"/>
            <a:r>
              <a:rPr lang="en-US" smtClean="0">
                <a:sym typeface="Constantia Bold" charset="0"/>
              </a:rPr>
              <a:t>Fifth level</a:t>
            </a:r>
            <a:endParaRPr lang="en-US">
              <a:sym typeface="Constantia" charset="0"/>
            </a:endParaRPr>
          </a:p>
        </p:txBody>
      </p:sp>
      <p:sp>
        <p:nvSpPr>
          <p:cNvPr id="17411" name="Text Box 3"/>
          <p:cNvSpPr txBox="1">
            <a:spLocks noGrp="1" noChangeArrowheads="1"/>
          </p:cNvSpPr>
          <p:nvPr>
            <p:ph type="sldNum" sz="quarter" idx="4"/>
          </p:nvPr>
        </p:nvSpPr>
        <p:spPr bwMode="auto">
          <a:xfrm>
            <a:off x="8723205" y="151821"/>
            <a:ext cx="267891"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9" tIns="32118" rIns="64239" bIns="32118" numCol="1" anchor="ctr" anchorCtr="0" compatLnSpc="1">
            <a:prstTxWarp prst="textNoShape">
              <a:avLst/>
            </a:prstTxWarp>
          </a:bodyPr>
          <a:lstStyle>
            <a:lvl1pPr algn="r">
              <a:defRPr sz="2400">
                <a:solidFill>
                  <a:schemeClr val="tx1"/>
                </a:solidFill>
                <a:effectLst>
                  <a:outerShdw blurRad="38100" dist="38100" dir="2700000" algn="tl">
                    <a:srgbClr val="000000"/>
                  </a:outerShdw>
                </a:effectLst>
                <a:latin typeface="+mj-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69001772-40AA-E44C-BA91-AFB17D38E9D7}" type="slidenum">
              <a:rPr lang="en-US"/>
              <a:pPr/>
              <a:t>‹#›</a:t>
            </a:fld>
            <a:endParaRPr lang="en-US"/>
          </a:p>
        </p:txBody>
      </p:sp>
      <p:grpSp>
        <p:nvGrpSpPr>
          <p:cNvPr id="17414" name="Group 6"/>
          <p:cNvGrpSpPr>
            <a:grpSpLocks/>
          </p:cNvGrpSpPr>
          <p:nvPr/>
        </p:nvGrpSpPr>
        <p:grpSpPr bwMode="auto">
          <a:xfrm>
            <a:off x="-17860" y="-17843"/>
            <a:ext cx="9179719" cy="6875859"/>
            <a:chOff x="0" y="0"/>
            <a:chExt cx="8224" cy="6160"/>
          </a:xfrm>
        </p:grpSpPr>
        <p:sp>
          <p:nvSpPr>
            <p:cNvPr id="17412"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7413"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92"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87"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58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77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21" indent="-191821" algn="l" rtl="0" eaLnBrk="1" fontAlgn="base" hangingPunct="1">
        <a:spcBef>
          <a:spcPts val="1195"/>
        </a:spcBef>
        <a:spcAft>
          <a:spcPct val="0"/>
        </a:spcAft>
        <a:buClr>
          <a:srgbClr val="D6862D"/>
        </a:buClr>
        <a:buSzPct val="85000"/>
        <a:buFont typeface="Wingdings 2" charset="0"/>
        <a:buChar char=""/>
        <a:defRPr sz="2700">
          <a:solidFill>
            <a:srgbClr val="000000"/>
          </a:solidFill>
          <a:latin typeface="+mn-lt"/>
          <a:ea typeface="+mn-ea"/>
          <a:cs typeface="+mn-cs"/>
          <a:sym typeface="Constantia Bold" charset="0"/>
        </a:defRPr>
      </a:lvl1pPr>
      <a:lvl2pPr marL="422688" indent="-192938" algn="l" rtl="0" eaLnBrk="1" fontAlgn="base" hangingPunct="1">
        <a:lnSpc>
          <a:spcPts val="2953"/>
        </a:lnSpc>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2pPr>
      <a:lvl3pPr marL="679191" indent="-160598" algn="l" rtl="0" eaLnBrk="1" fontAlgn="base" hangingPunct="1">
        <a:spcBef>
          <a:spcPts val="281"/>
        </a:spcBef>
        <a:spcAft>
          <a:spcPct val="0"/>
        </a:spcAft>
        <a:buClr>
          <a:srgbClr val="9C6120"/>
        </a:buClr>
        <a:buSzPct val="85000"/>
        <a:buFont typeface="Wingdings 2" charset="0"/>
        <a:buChar char=""/>
        <a:defRPr sz="3700">
          <a:solidFill>
            <a:srgbClr val="000000"/>
          </a:solidFill>
          <a:latin typeface="+mj-lt"/>
          <a:ea typeface="+mj-ea"/>
          <a:cs typeface="+mj-cs"/>
          <a:sym typeface="Constantia" charset="0"/>
        </a:defRPr>
      </a:lvl3pPr>
      <a:lvl4pPr marL="872127"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4pPr>
      <a:lvl5pPr marL="1065073"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5pPr>
      <a:lvl6pPr marL="1386265"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6pPr>
      <a:lvl7pPr marL="1707457"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7pPr>
      <a:lvl8pPr marL="2028652"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8pPr>
      <a:lvl9pPr marL="2349849"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9pPr>
    </p:bodyStyle>
    <p:otherStyle>
      <a:defPPr>
        <a:defRPr lang="en-US"/>
      </a:defPPr>
      <a:lvl1pPr marL="0" algn="l" defTabSz="321192" rtl="0" eaLnBrk="1" latinLnBrk="0" hangingPunct="1">
        <a:defRPr sz="1300" kern="1200">
          <a:solidFill>
            <a:schemeClr val="tx1"/>
          </a:solidFill>
          <a:latin typeface="+mn-lt"/>
          <a:ea typeface="+mn-ea"/>
          <a:cs typeface="+mn-cs"/>
        </a:defRPr>
      </a:lvl1pPr>
      <a:lvl2pPr marL="321192" algn="l" defTabSz="321192" rtl="0" eaLnBrk="1" latinLnBrk="0" hangingPunct="1">
        <a:defRPr sz="1300" kern="1200">
          <a:solidFill>
            <a:schemeClr val="tx1"/>
          </a:solidFill>
          <a:latin typeface="+mn-lt"/>
          <a:ea typeface="+mn-ea"/>
          <a:cs typeface="+mn-cs"/>
        </a:defRPr>
      </a:lvl2pPr>
      <a:lvl3pPr marL="642387" algn="l" defTabSz="321192" rtl="0" eaLnBrk="1" latinLnBrk="0" hangingPunct="1">
        <a:defRPr sz="1300" kern="1200">
          <a:solidFill>
            <a:schemeClr val="tx1"/>
          </a:solidFill>
          <a:latin typeface="+mn-lt"/>
          <a:ea typeface="+mn-ea"/>
          <a:cs typeface="+mn-cs"/>
        </a:defRPr>
      </a:lvl3pPr>
      <a:lvl4pPr marL="963580" algn="l" defTabSz="321192" rtl="0" eaLnBrk="1" latinLnBrk="0" hangingPunct="1">
        <a:defRPr sz="1300" kern="1200">
          <a:solidFill>
            <a:schemeClr val="tx1"/>
          </a:solidFill>
          <a:latin typeface="+mn-lt"/>
          <a:ea typeface="+mn-ea"/>
          <a:cs typeface="+mn-cs"/>
        </a:defRPr>
      </a:lvl4pPr>
      <a:lvl5pPr marL="1284776" algn="l" defTabSz="321192" rtl="0" eaLnBrk="1" latinLnBrk="0" hangingPunct="1">
        <a:defRPr sz="1300" kern="1200">
          <a:solidFill>
            <a:schemeClr val="tx1"/>
          </a:solidFill>
          <a:latin typeface="+mn-lt"/>
          <a:ea typeface="+mn-ea"/>
          <a:cs typeface="+mn-cs"/>
        </a:defRPr>
      </a:lvl5pPr>
      <a:lvl6pPr marL="1605970" algn="l" defTabSz="321192" rtl="0" eaLnBrk="1" latinLnBrk="0" hangingPunct="1">
        <a:defRPr sz="1300" kern="1200">
          <a:solidFill>
            <a:schemeClr val="tx1"/>
          </a:solidFill>
          <a:latin typeface="+mn-lt"/>
          <a:ea typeface="+mn-ea"/>
          <a:cs typeface="+mn-cs"/>
        </a:defRPr>
      </a:lvl6pPr>
      <a:lvl7pPr marL="1927164" algn="l" defTabSz="321192" rtl="0" eaLnBrk="1" latinLnBrk="0" hangingPunct="1">
        <a:defRPr sz="1300" kern="1200">
          <a:solidFill>
            <a:schemeClr val="tx1"/>
          </a:solidFill>
          <a:latin typeface="+mn-lt"/>
          <a:ea typeface="+mn-ea"/>
          <a:cs typeface="+mn-cs"/>
        </a:defRPr>
      </a:lvl7pPr>
      <a:lvl8pPr marL="2248361" algn="l" defTabSz="321192" rtl="0" eaLnBrk="1" latinLnBrk="0" hangingPunct="1">
        <a:defRPr sz="1300" kern="1200">
          <a:solidFill>
            <a:schemeClr val="tx1"/>
          </a:solidFill>
          <a:latin typeface="+mn-lt"/>
          <a:ea typeface="+mn-ea"/>
          <a:cs typeface="+mn-cs"/>
        </a:defRPr>
      </a:lvl8pPr>
      <a:lvl9pPr marL="2569554" algn="l" defTabSz="321192"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bwMode="auto">
          <a:xfrm>
            <a:off x="455414" y="1526977"/>
            <a:ext cx="823317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64" tIns="26764" rIns="26764" bIns="26764"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sp>
        <p:nvSpPr>
          <p:cNvPr id="18434" name="Text Box 2"/>
          <p:cNvSpPr txBox="1">
            <a:spLocks noGrp="1" noChangeArrowheads="1"/>
          </p:cNvSpPr>
          <p:nvPr>
            <p:ph type="sldNum" sz="quarter" idx="4"/>
          </p:nvPr>
        </p:nvSpPr>
        <p:spPr bwMode="auto">
          <a:xfrm>
            <a:off x="8751111" y="151822"/>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6" tIns="32116" rIns="64236" bIns="32116"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E3AE4363-694F-AD45-9259-F1FF86CD07B8}" type="slidenum">
              <a:rPr lang="en-US"/>
              <a:pPr/>
              <a:t>‹#›</a:t>
            </a:fld>
            <a:endParaRPr lang="en-US"/>
          </a:p>
        </p:txBody>
      </p:sp>
      <p:sp>
        <p:nvSpPr>
          <p:cNvPr id="18435"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64" tIns="26764" rIns="26764" bIns="26764"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8438" name="Group 6"/>
          <p:cNvGrpSpPr>
            <a:grpSpLocks/>
          </p:cNvGrpSpPr>
          <p:nvPr/>
        </p:nvGrpSpPr>
        <p:grpSpPr bwMode="auto">
          <a:xfrm>
            <a:off x="-17860" y="-17842"/>
            <a:ext cx="9179719" cy="6875859"/>
            <a:chOff x="0" y="0"/>
            <a:chExt cx="8224" cy="6160"/>
          </a:xfrm>
        </p:grpSpPr>
        <p:sp>
          <p:nvSpPr>
            <p:cNvPr id="18436"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843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7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54"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53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71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11" indent="-19181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666" indent="-19292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156" indent="-160589"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082" indent="-160589"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01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194"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36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8548"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4972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175" rtl="0" eaLnBrk="1" latinLnBrk="0" hangingPunct="1">
        <a:defRPr sz="1300" kern="1200">
          <a:solidFill>
            <a:schemeClr val="tx1"/>
          </a:solidFill>
          <a:latin typeface="+mn-lt"/>
          <a:ea typeface="+mn-ea"/>
          <a:cs typeface="+mn-cs"/>
        </a:defRPr>
      </a:lvl1pPr>
      <a:lvl2pPr marL="321175" algn="l" defTabSz="321175" rtl="0" eaLnBrk="1" latinLnBrk="0" hangingPunct="1">
        <a:defRPr sz="1300" kern="1200">
          <a:solidFill>
            <a:schemeClr val="tx1"/>
          </a:solidFill>
          <a:latin typeface="+mn-lt"/>
          <a:ea typeface="+mn-ea"/>
          <a:cs typeface="+mn-cs"/>
        </a:defRPr>
      </a:lvl2pPr>
      <a:lvl3pPr marL="642354" algn="l" defTabSz="321175" rtl="0" eaLnBrk="1" latinLnBrk="0" hangingPunct="1">
        <a:defRPr sz="1300" kern="1200">
          <a:solidFill>
            <a:schemeClr val="tx1"/>
          </a:solidFill>
          <a:latin typeface="+mn-lt"/>
          <a:ea typeface="+mn-ea"/>
          <a:cs typeface="+mn-cs"/>
        </a:defRPr>
      </a:lvl3pPr>
      <a:lvl4pPr marL="963530" algn="l" defTabSz="321175" rtl="0" eaLnBrk="1" latinLnBrk="0" hangingPunct="1">
        <a:defRPr sz="1300" kern="1200">
          <a:solidFill>
            <a:schemeClr val="tx1"/>
          </a:solidFill>
          <a:latin typeface="+mn-lt"/>
          <a:ea typeface="+mn-ea"/>
          <a:cs typeface="+mn-cs"/>
        </a:defRPr>
      </a:lvl4pPr>
      <a:lvl5pPr marL="1284710" algn="l" defTabSz="321175" rtl="0" eaLnBrk="1" latinLnBrk="0" hangingPunct="1">
        <a:defRPr sz="1300" kern="1200">
          <a:solidFill>
            <a:schemeClr val="tx1"/>
          </a:solidFill>
          <a:latin typeface="+mn-lt"/>
          <a:ea typeface="+mn-ea"/>
          <a:cs typeface="+mn-cs"/>
        </a:defRPr>
      </a:lvl5pPr>
      <a:lvl6pPr marL="1605888" algn="l" defTabSz="321175" rtl="0" eaLnBrk="1" latinLnBrk="0" hangingPunct="1">
        <a:defRPr sz="1300" kern="1200">
          <a:solidFill>
            <a:schemeClr val="tx1"/>
          </a:solidFill>
          <a:latin typeface="+mn-lt"/>
          <a:ea typeface="+mn-ea"/>
          <a:cs typeface="+mn-cs"/>
        </a:defRPr>
      </a:lvl6pPr>
      <a:lvl7pPr marL="1927066" algn="l" defTabSz="321175" rtl="0" eaLnBrk="1" latinLnBrk="0" hangingPunct="1">
        <a:defRPr sz="1300" kern="1200">
          <a:solidFill>
            <a:schemeClr val="tx1"/>
          </a:solidFill>
          <a:latin typeface="+mn-lt"/>
          <a:ea typeface="+mn-ea"/>
          <a:cs typeface="+mn-cs"/>
        </a:defRPr>
      </a:lvl7pPr>
      <a:lvl8pPr marL="2248246" algn="l" defTabSz="321175" rtl="0" eaLnBrk="1" latinLnBrk="0" hangingPunct="1">
        <a:defRPr sz="1300" kern="1200">
          <a:solidFill>
            <a:schemeClr val="tx1"/>
          </a:solidFill>
          <a:latin typeface="+mn-lt"/>
          <a:ea typeface="+mn-ea"/>
          <a:cs typeface="+mn-cs"/>
        </a:defRPr>
      </a:lvl8pPr>
      <a:lvl9pPr marL="2569423" algn="l" defTabSz="321175"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7" name="Text Box 1"/>
          <p:cNvSpPr txBox="1">
            <a:spLocks noGrp="1" noChangeArrowheads="1"/>
          </p:cNvSpPr>
          <p:nvPr>
            <p:ph type="sldNum" sz="quarter" idx="4"/>
          </p:nvPr>
        </p:nvSpPr>
        <p:spPr bwMode="auto">
          <a:xfrm>
            <a:off x="8751112" y="151823"/>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2" tIns="32114" rIns="64232" bIns="32114"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2C35AEC9-D26B-9F4C-88B0-FC99CA9082BE}" type="slidenum">
              <a:rPr lang="en-US"/>
              <a:pPr/>
              <a:t>‹#›</a:t>
            </a:fld>
            <a:endParaRPr lang="en-US"/>
          </a:p>
        </p:txBody>
      </p:sp>
      <p:grpSp>
        <p:nvGrpSpPr>
          <p:cNvPr id="19460" name="Group 4"/>
          <p:cNvGrpSpPr>
            <a:grpSpLocks/>
          </p:cNvGrpSpPr>
          <p:nvPr/>
        </p:nvGrpSpPr>
        <p:grpSpPr bwMode="auto">
          <a:xfrm>
            <a:off x="-17860" y="-17841"/>
            <a:ext cx="9179719" cy="6875859"/>
            <a:chOff x="0" y="0"/>
            <a:chExt cx="8224" cy="6160"/>
          </a:xfrm>
        </p:grpSpPr>
        <p:sp>
          <p:nvSpPr>
            <p:cNvPr id="1945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945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5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21"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48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64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01" indent="-19180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03" indent="-19291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5889" indent="-160581"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806" indent="-160581"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724"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2888"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047"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214"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366"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159" rtl="0" eaLnBrk="1" latinLnBrk="0" hangingPunct="1">
        <a:defRPr sz="1300" kern="1200">
          <a:solidFill>
            <a:schemeClr val="tx1"/>
          </a:solidFill>
          <a:latin typeface="+mn-lt"/>
          <a:ea typeface="+mn-ea"/>
          <a:cs typeface="+mn-cs"/>
        </a:defRPr>
      </a:lvl1pPr>
      <a:lvl2pPr marL="321159" algn="l" defTabSz="321159" rtl="0" eaLnBrk="1" latinLnBrk="0" hangingPunct="1">
        <a:defRPr sz="1300" kern="1200">
          <a:solidFill>
            <a:schemeClr val="tx1"/>
          </a:solidFill>
          <a:latin typeface="+mn-lt"/>
          <a:ea typeface="+mn-ea"/>
          <a:cs typeface="+mn-cs"/>
        </a:defRPr>
      </a:lvl2pPr>
      <a:lvl3pPr marL="642321" algn="l" defTabSz="321159" rtl="0" eaLnBrk="1" latinLnBrk="0" hangingPunct="1">
        <a:defRPr sz="1300" kern="1200">
          <a:solidFill>
            <a:schemeClr val="tx1"/>
          </a:solidFill>
          <a:latin typeface="+mn-lt"/>
          <a:ea typeface="+mn-ea"/>
          <a:cs typeface="+mn-cs"/>
        </a:defRPr>
      </a:lvl3pPr>
      <a:lvl4pPr marL="963480" algn="l" defTabSz="321159" rtl="0" eaLnBrk="1" latinLnBrk="0" hangingPunct="1">
        <a:defRPr sz="1300" kern="1200">
          <a:solidFill>
            <a:schemeClr val="tx1"/>
          </a:solidFill>
          <a:latin typeface="+mn-lt"/>
          <a:ea typeface="+mn-ea"/>
          <a:cs typeface="+mn-cs"/>
        </a:defRPr>
      </a:lvl4pPr>
      <a:lvl5pPr marL="1284645" algn="l" defTabSz="321159" rtl="0" eaLnBrk="1" latinLnBrk="0" hangingPunct="1">
        <a:defRPr sz="1300" kern="1200">
          <a:solidFill>
            <a:schemeClr val="tx1"/>
          </a:solidFill>
          <a:latin typeface="+mn-lt"/>
          <a:ea typeface="+mn-ea"/>
          <a:cs typeface="+mn-cs"/>
        </a:defRPr>
      </a:lvl5pPr>
      <a:lvl6pPr marL="1605806" algn="l" defTabSz="321159" rtl="0" eaLnBrk="1" latinLnBrk="0" hangingPunct="1">
        <a:defRPr sz="1300" kern="1200">
          <a:solidFill>
            <a:schemeClr val="tx1"/>
          </a:solidFill>
          <a:latin typeface="+mn-lt"/>
          <a:ea typeface="+mn-ea"/>
          <a:cs typeface="+mn-cs"/>
        </a:defRPr>
      </a:lvl6pPr>
      <a:lvl7pPr marL="1926967" algn="l" defTabSz="321159" rtl="0" eaLnBrk="1" latinLnBrk="0" hangingPunct="1">
        <a:defRPr sz="1300" kern="1200">
          <a:solidFill>
            <a:schemeClr val="tx1"/>
          </a:solidFill>
          <a:latin typeface="+mn-lt"/>
          <a:ea typeface="+mn-ea"/>
          <a:cs typeface="+mn-cs"/>
        </a:defRPr>
      </a:lvl7pPr>
      <a:lvl8pPr marL="2248131" algn="l" defTabSz="321159" rtl="0" eaLnBrk="1" latinLnBrk="0" hangingPunct="1">
        <a:defRPr sz="1300" kern="1200">
          <a:solidFill>
            <a:schemeClr val="tx1"/>
          </a:solidFill>
          <a:latin typeface="+mn-lt"/>
          <a:ea typeface="+mn-ea"/>
          <a:cs typeface="+mn-cs"/>
        </a:defRPr>
      </a:lvl8pPr>
      <a:lvl9pPr marL="2569291" algn="l" defTabSz="321159"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92969" y="446484"/>
            <a:ext cx="734913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5" tIns="35715" rIns="35715" bIns="35715"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2050" name="Rectangle 2"/>
          <p:cNvSpPr>
            <a:spLocks noGrp="1" noChangeArrowheads="1"/>
          </p:cNvSpPr>
          <p:nvPr>
            <p:ph type="body" idx="1"/>
          </p:nvPr>
        </p:nvSpPr>
        <p:spPr bwMode="auto">
          <a:xfrm>
            <a:off x="892969" y="1982391"/>
            <a:ext cx="7349133" cy="4098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5" tIns="35715" rIns="35715" bIns="35715"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2053" name="Group 5"/>
          <p:cNvGrpSpPr>
            <a:grpSpLocks/>
          </p:cNvGrpSpPr>
          <p:nvPr/>
        </p:nvGrpSpPr>
        <p:grpSpPr bwMode="auto">
          <a:xfrm>
            <a:off x="-8930" y="-8930"/>
            <a:ext cx="9179719" cy="6866930"/>
            <a:chOff x="0" y="0"/>
            <a:chExt cx="8224" cy="6152"/>
          </a:xfrm>
        </p:grpSpPr>
        <p:sp>
          <p:nvSpPr>
            <p:cNvPr id="2051" name="Rectangle 3"/>
            <p:cNvSpPr>
              <a:spLocks/>
            </p:cNvSpPr>
            <p:nvPr/>
          </p:nvSpPr>
          <p:spPr bwMode="auto">
            <a:xfrm>
              <a:off x="0" y="0"/>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5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294654" indent="-294654" algn="l" rtl="0" eaLnBrk="1" fontAlgn="base" hangingPunct="1">
        <a:spcBef>
          <a:spcPct val="0"/>
        </a:spcBef>
        <a:spcAft>
          <a:spcPct val="0"/>
        </a:spcAft>
        <a:defRPr sz="4900">
          <a:solidFill>
            <a:schemeClr val="tx1"/>
          </a:solidFill>
          <a:latin typeface="+mj-lt"/>
          <a:ea typeface="+mj-ea"/>
          <a:cs typeface="+mj-cs"/>
          <a:sym typeface="Papyrus" charset="0"/>
        </a:defRPr>
      </a:lvl1pPr>
      <a:lvl2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2pPr>
      <a:lvl3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3pPr>
      <a:lvl4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4pPr>
      <a:lvl5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5pPr>
      <a:lvl6pPr marL="61609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6pPr>
      <a:lvl7pPr marL="93753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7pPr>
      <a:lvl8pPr marL="125897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8pPr>
      <a:lvl9pPr marL="1580417"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9pPr>
    </p:titleStyle>
    <p:bodyStyle>
      <a:lvl1pPr marL="571451"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1pPr>
      <a:lvl2pPr marL="1062541"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2pPr>
      <a:lvl3pPr marL="156256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3pPr>
      <a:lvl4pPr marL="2062578"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4pPr>
      <a:lvl5pPr marL="2571527"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5pPr>
      <a:lvl6pPr marL="2892968"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6pPr>
      <a:lvl7pPr marL="3214409"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7pPr>
      <a:lvl8pPr marL="353585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8pPr>
      <a:lvl9pPr marL="385729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bwMode="auto">
          <a:xfrm>
            <a:off x="892988" y="821532"/>
            <a:ext cx="7358063" cy="521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80" tIns="35680" rIns="35680" bIns="3568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20484" name="Group 4"/>
          <p:cNvGrpSpPr>
            <a:grpSpLocks/>
          </p:cNvGrpSpPr>
          <p:nvPr/>
        </p:nvGrpSpPr>
        <p:grpSpPr bwMode="auto">
          <a:xfrm>
            <a:off x="-17860" y="-17840"/>
            <a:ext cx="9179719" cy="6875859"/>
            <a:chOff x="0" y="0"/>
            <a:chExt cx="8224" cy="6160"/>
          </a:xfrm>
        </p:grpSpPr>
        <p:sp>
          <p:nvSpPr>
            <p:cNvPr id="20482"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483"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txStyles>
    <p:titleStyle>
      <a:lvl1pPr marL="294384" indent="-294384" algn="l" rtl="0" eaLnBrk="1" fontAlgn="base" hangingPunct="1">
        <a:spcBef>
          <a:spcPct val="0"/>
        </a:spcBef>
        <a:spcAft>
          <a:spcPct val="0"/>
        </a:spcAft>
        <a:defRPr sz="5100">
          <a:solidFill>
            <a:schemeClr val="tx1"/>
          </a:solidFill>
          <a:latin typeface="+mj-lt"/>
          <a:ea typeface="+mj-ea"/>
          <a:cs typeface="+mj-cs"/>
          <a:sym typeface="Papyrus" charset="0"/>
        </a:defRPr>
      </a:lvl1pPr>
      <a:lvl2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615535"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936672"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1257823"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578959"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570927"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1pPr>
      <a:lvl2pPr marL="1061561"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2pPr>
      <a:lvl3pPr marL="1561120"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3pPr>
      <a:lvl4pPr marL="2060678"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4pPr>
      <a:lvl5pPr marL="2569160"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5pPr>
      <a:lvl6pPr marL="2890304"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6pPr>
      <a:lvl7pPr marL="3211449"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7pPr>
      <a:lvl8pPr marL="3532592"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8pPr>
      <a:lvl9pPr marL="3853739"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892989" y="5143500"/>
            <a:ext cx="7358063" cy="1321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78" tIns="35678" rIns="35678" bIns="35678"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21508" name="Group 4"/>
          <p:cNvGrpSpPr>
            <a:grpSpLocks/>
          </p:cNvGrpSpPr>
          <p:nvPr/>
        </p:nvGrpSpPr>
        <p:grpSpPr bwMode="auto">
          <a:xfrm>
            <a:off x="-17860" y="-17840"/>
            <a:ext cx="9179719" cy="6875859"/>
            <a:chOff x="0" y="0"/>
            <a:chExt cx="8224" cy="6160"/>
          </a:xfrm>
        </p:grpSpPr>
        <p:sp>
          <p:nvSpPr>
            <p:cNvPr id="2150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150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12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25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38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4513"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125"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255"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382"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4513"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125" rtl="0" eaLnBrk="1" latinLnBrk="0" hangingPunct="1">
        <a:defRPr sz="1300" kern="1200">
          <a:solidFill>
            <a:schemeClr val="tx1"/>
          </a:solidFill>
          <a:latin typeface="+mn-lt"/>
          <a:ea typeface="+mn-ea"/>
          <a:cs typeface="+mn-cs"/>
        </a:defRPr>
      </a:lvl1pPr>
      <a:lvl2pPr marL="321125" algn="l" defTabSz="321125" rtl="0" eaLnBrk="1" latinLnBrk="0" hangingPunct="1">
        <a:defRPr sz="1300" kern="1200">
          <a:solidFill>
            <a:schemeClr val="tx1"/>
          </a:solidFill>
          <a:latin typeface="+mn-lt"/>
          <a:ea typeface="+mn-ea"/>
          <a:cs typeface="+mn-cs"/>
        </a:defRPr>
      </a:lvl2pPr>
      <a:lvl3pPr marL="642255" algn="l" defTabSz="321125" rtl="0" eaLnBrk="1" latinLnBrk="0" hangingPunct="1">
        <a:defRPr sz="1300" kern="1200">
          <a:solidFill>
            <a:schemeClr val="tx1"/>
          </a:solidFill>
          <a:latin typeface="+mn-lt"/>
          <a:ea typeface="+mn-ea"/>
          <a:cs typeface="+mn-cs"/>
        </a:defRPr>
      </a:lvl3pPr>
      <a:lvl4pPr marL="963382" algn="l" defTabSz="321125" rtl="0" eaLnBrk="1" latinLnBrk="0" hangingPunct="1">
        <a:defRPr sz="1300" kern="1200">
          <a:solidFill>
            <a:schemeClr val="tx1"/>
          </a:solidFill>
          <a:latin typeface="+mn-lt"/>
          <a:ea typeface="+mn-ea"/>
          <a:cs typeface="+mn-cs"/>
        </a:defRPr>
      </a:lvl4pPr>
      <a:lvl5pPr marL="1284513" algn="l" defTabSz="321125" rtl="0" eaLnBrk="1" latinLnBrk="0" hangingPunct="1">
        <a:defRPr sz="1300" kern="1200">
          <a:solidFill>
            <a:schemeClr val="tx1"/>
          </a:solidFill>
          <a:latin typeface="+mn-lt"/>
          <a:ea typeface="+mn-ea"/>
          <a:cs typeface="+mn-cs"/>
        </a:defRPr>
      </a:lvl5pPr>
      <a:lvl6pPr marL="1605642" algn="l" defTabSz="321125" rtl="0" eaLnBrk="1" latinLnBrk="0" hangingPunct="1">
        <a:defRPr sz="1300" kern="1200">
          <a:solidFill>
            <a:schemeClr val="tx1"/>
          </a:solidFill>
          <a:latin typeface="+mn-lt"/>
          <a:ea typeface="+mn-ea"/>
          <a:cs typeface="+mn-cs"/>
        </a:defRPr>
      </a:lvl6pPr>
      <a:lvl7pPr marL="1926770" algn="l" defTabSz="321125" rtl="0" eaLnBrk="1" latinLnBrk="0" hangingPunct="1">
        <a:defRPr sz="1300" kern="1200">
          <a:solidFill>
            <a:schemeClr val="tx1"/>
          </a:solidFill>
          <a:latin typeface="+mn-lt"/>
          <a:ea typeface="+mn-ea"/>
          <a:cs typeface="+mn-cs"/>
        </a:defRPr>
      </a:lvl7pPr>
      <a:lvl8pPr marL="2247901" algn="l" defTabSz="321125" rtl="0" eaLnBrk="1" latinLnBrk="0" hangingPunct="1">
        <a:defRPr sz="1300" kern="1200">
          <a:solidFill>
            <a:schemeClr val="tx1"/>
          </a:solidFill>
          <a:latin typeface="+mn-lt"/>
          <a:ea typeface="+mn-ea"/>
          <a:cs typeface="+mn-cs"/>
        </a:defRPr>
      </a:lvl8pPr>
      <a:lvl9pPr marL="2569028" algn="l" defTabSz="321125" rtl="0" eaLnBrk="1" latinLnBrk="0" hangingPunct="1">
        <a:defRPr sz="13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6/17/2015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1FC29-F95B-440E-88E5-EB57D11C3420}" type="datetimeFigureOut">
              <a:rPr lang="en-US" smtClean="0"/>
              <a:t>6/17/2015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6C6CE-D15A-4027-9249-9994505BFD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ECFF"/>
            </a:gs>
            <a:gs pos="100000">
              <a:srgbClr val="DDF3FF"/>
            </a:gs>
          </a:gsLst>
          <a:lin ang="0" scaled="1"/>
        </a:gra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5414" y="91532"/>
            <a:ext cx="8233172" cy="150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3" tIns="35713" rIns="76348" bIns="35713"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3074" name="Rectangle 2"/>
          <p:cNvSpPr>
            <a:spLocks noGrp="1" noChangeArrowheads="1"/>
          </p:cNvSpPr>
          <p:nvPr>
            <p:ph type="body" idx="1"/>
          </p:nvPr>
        </p:nvSpPr>
        <p:spPr bwMode="auto">
          <a:xfrm>
            <a:off x="455414" y="1598414"/>
            <a:ext cx="8233172" cy="5259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3" tIns="35713" rIns="76348" bIns="35713"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
        <p:nvSpPr>
          <p:cNvPr id="3075" name="Text Box 3"/>
          <p:cNvSpPr txBox="1">
            <a:spLocks noGrp="1" noChangeArrowheads="1"/>
          </p:cNvSpPr>
          <p:nvPr>
            <p:ph type="sldNum" sz="quarter" idx="4"/>
          </p:nvPr>
        </p:nvSpPr>
        <p:spPr bwMode="auto">
          <a:xfrm>
            <a:off x="7947423" y="2"/>
            <a:ext cx="258961" cy="250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4" tIns="32142" rIns="64284" bIns="32142" numCol="1" anchor="t" anchorCtr="0" compatLnSpc="1">
            <a:prstTxWarp prst="textNoShape">
              <a:avLst/>
            </a:prstTxWarp>
          </a:bodyPr>
          <a:lstStyle>
            <a:lvl1pPr algn="ctr">
              <a:defRPr sz="1300">
                <a:solidFill>
                  <a:schemeClr val="tx1"/>
                </a:solidFill>
                <a:latin typeface="+mn-lt"/>
                <a:ea typeface="ＭＳ Ｐゴシック" charset="0"/>
                <a:cs typeface="Arial" charset="0"/>
                <a:sym typeface="Arial"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825D2E63-68F7-E64C-944C-E2C6F65861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marL="4465" algn="ctr" rtl="0" eaLnBrk="1" fontAlgn="base" hangingPunct="1">
        <a:spcBef>
          <a:spcPct val="0"/>
        </a:spcBef>
        <a:spcAft>
          <a:spcPct val="0"/>
        </a:spcAft>
        <a:defRPr sz="4400">
          <a:solidFill>
            <a:schemeClr val="tx1"/>
          </a:solidFill>
          <a:latin typeface="+mj-lt"/>
          <a:ea typeface="+mj-ea"/>
          <a:cs typeface="+mj-cs"/>
          <a:sym typeface="Arial" charset="0"/>
        </a:defRPr>
      </a:lvl1pPr>
      <a:lvl2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3258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647313"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96873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290162"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268970" indent="-241068" algn="l" rtl="0" eaLnBrk="1" fontAlgn="base" hangingPunct="1">
        <a:spcBef>
          <a:spcPts val="773"/>
        </a:spcBef>
        <a:spcAft>
          <a:spcPct val="0"/>
        </a:spcAft>
        <a:buSzPct val="100000"/>
        <a:buFont typeface="Arial" charset="0"/>
        <a:buChar char="•"/>
        <a:defRPr sz="3100">
          <a:solidFill>
            <a:schemeClr val="tx1"/>
          </a:solidFill>
          <a:latin typeface="+mn-lt"/>
          <a:ea typeface="+mn-ea"/>
          <a:cs typeface="+mn-cs"/>
          <a:sym typeface="Arial" charset="0"/>
        </a:defRPr>
      </a:lvl1pPr>
      <a:lvl2pPr marL="514503" indent="-200890" algn="l" rtl="0" eaLnBrk="1" fontAlgn="base" hangingPunct="1">
        <a:spcBef>
          <a:spcPts val="633"/>
        </a:spcBef>
        <a:spcAft>
          <a:spcPct val="0"/>
        </a:spcAft>
        <a:buSzPct val="100000"/>
        <a:buFont typeface="Arial" charset="0"/>
        <a:buChar char="–"/>
        <a:defRPr sz="2700">
          <a:solidFill>
            <a:schemeClr val="tx1"/>
          </a:solidFill>
          <a:latin typeface="+mn-lt"/>
          <a:ea typeface="+mn-ea"/>
          <a:cs typeface="+mn-cs"/>
          <a:sym typeface="Arial" charset="0"/>
        </a:defRPr>
      </a:lvl2pPr>
      <a:lvl3pPr marL="795748" indent="-160712" algn="l" rtl="0" eaLnBrk="1" fontAlgn="base" hangingPunct="1">
        <a:spcBef>
          <a:spcPts val="562"/>
        </a:spcBef>
        <a:spcAft>
          <a:spcPct val="0"/>
        </a:spcAft>
        <a:buSzPct val="100000"/>
        <a:buFont typeface="Arial" charset="0"/>
        <a:buChar char="•"/>
        <a:defRPr sz="2400">
          <a:solidFill>
            <a:schemeClr val="tx1"/>
          </a:solidFill>
          <a:latin typeface="+mn-lt"/>
          <a:ea typeface="+mn-ea"/>
          <a:cs typeface="+mn-cs"/>
          <a:sym typeface="Arial" charset="0"/>
        </a:defRPr>
      </a:lvl3pPr>
      <a:lvl4pPr marL="1117174"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4pPr>
      <a:lvl5pPr marL="1438597"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5pPr>
      <a:lvl6pPr marL="1760022"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447"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2871"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295"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2"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1" tIns="35711" rIns="35711" bIns="35711"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4098" name="Rectangle 2"/>
          <p:cNvSpPr>
            <a:spLocks noGrp="1" noChangeArrowheads="1"/>
          </p:cNvSpPr>
          <p:nvPr>
            <p:ph type="body" idx="1"/>
          </p:nvPr>
        </p:nvSpPr>
        <p:spPr bwMode="auto">
          <a:xfrm>
            <a:off x="892969" y="1982391"/>
            <a:ext cx="3482578"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1" tIns="35711" rIns="35711" bIns="35711"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4101" name="Group 5"/>
          <p:cNvGrpSpPr>
            <a:grpSpLocks/>
          </p:cNvGrpSpPr>
          <p:nvPr/>
        </p:nvGrpSpPr>
        <p:grpSpPr bwMode="auto">
          <a:xfrm>
            <a:off x="-17860" y="-17856"/>
            <a:ext cx="9179719" cy="6875859"/>
            <a:chOff x="0" y="0"/>
            <a:chExt cx="8224" cy="6160"/>
          </a:xfrm>
        </p:grpSpPr>
        <p:sp>
          <p:nvSpPr>
            <p:cNvPr id="4099"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4100"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40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81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2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63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72"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52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93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977"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7024"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432"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84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1249"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655"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892973"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9" tIns="35709" rIns="35709" bIns="35709"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5122" name="Rectangle 2"/>
          <p:cNvSpPr>
            <a:spLocks noGrp="1" noChangeArrowheads="1"/>
          </p:cNvSpPr>
          <p:nvPr>
            <p:ph type="body" idx="1"/>
          </p:nvPr>
        </p:nvSpPr>
        <p:spPr bwMode="auto">
          <a:xfrm>
            <a:off x="892973" y="1982391"/>
            <a:ext cx="7358063"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9" tIns="35709" rIns="35709" bIns="35709"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5125" name="Group 5"/>
          <p:cNvGrpSpPr>
            <a:grpSpLocks/>
          </p:cNvGrpSpPr>
          <p:nvPr/>
        </p:nvGrpSpPr>
        <p:grpSpPr bwMode="auto">
          <a:xfrm>
            <a:off x="-17860" y="-17855"/>
            <a:ext cx="9179719" cy="6875859"/>
            <a:chOff x="0" y="0"/>
            <a:chExt cx="8224" cy="6160"/>
          </a:xfrm>
        </p:grpSpPr>
        <p:sp>
          <p:nvSpPr>
            <p:cNvPr id="5123"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5124"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9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83"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17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56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50"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479"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872"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900"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929"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321"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712"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1104"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494"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892969" y="1982391"/>
            <a:ext cx="3482578"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7" tIns="35707" rIns="35707" bIns="35707"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sp>
        <p:nvSpPr>
          <p:cNvPr id="6146" name="Rectangle 2"/>
          <p:cNvSpPr>
            <a:spLocks noGrp="1" noChangeArrowheads="1"/>
          </p:cNvSpPr>
          <p:nvPr>
            <p:ph type="title"/>
          </p:nvPr>
        </p:nvSpPr>
        <p:spPr bwMode="auto">
          <a:xfrm>
            <a:off x="892974"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7" tIns="35707" rIns="35707" bIns="3570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6149" name="Group 5"/>
          <p:cNvGrpSpPr>
            <a:grpSpLocks/>
          </p:cNvGrpSpPr>
          <p:nvPr/>
        </p:nvGrpSpPr>
        <p:grpSpPr bwMode="auto">
          <a:xfrm>
            <a:off x="-17860" y="-17854"/>
            <a:ext cx="9179719" cy="6875859"/>
            <a:chOff x="0" y="0"/>
            <a:chExt cx="8224" cy="6160"/>
          </a:xfrm>
        </p:grpSpPr>
        <p:sp>
          <p:nvSpPr>
            <p:cNvPr id="614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614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7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50"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1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500"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27"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438"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81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82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83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209"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58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0960"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333"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892975"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7170" name="Rectangle 2"/>
          <p:cNvSpPr>
            <a:spLocks noGrp="1" noChangeArrowheads="1"/>
          </p:cNvSpPr>
          <p:nvPr>
            <p:ph type="body" idx="1"/>
          </p:nvPr>
        </p:nvSpPr>
        <p:spPr bwMode="auto">
          <a:xfrm>
            <a:off x="5170289" y="1982391"/>
            <a:ext cx="3080742"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7173" name="Group 5"/>
          <p:cNvGrpSpPr>
            <a:grpSpLocks/>
          </p:cNvGrpSpPr>
          <p:nvPr/>
        </p:nvGrpSpPr>
        <p:grpSpPr bwMode="auto">
          <a:xfrm>
            <a:off x="-17860" y="-17853"/>
            <a:ext cx="9179719" cy="6875859"/>
            <a:chOff x="0" y="0"/>
            <a:chExt cx="8224" cy="6160"/>
          </a:xfrm>
        </p:grpSpPr>
        <p:sp>
          <p:nvSpPr>
            <p:cNvPr id="7171"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717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5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1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0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43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05"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397"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756"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748"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739"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098"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456"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0815"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172"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589359" y="1482328"/>
            <a:ext cx="4295180" cy="2232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3" tIns="35703" rIns="35703" bIns="35703" numCol="1" anchor="b"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8194" name="Rectangle 2"/>
          <p:cNvSpPr>
            <a:spLocks noGrp="1" noChangeArrowheads="1"/>
          </p:cNvSpPr>
          <p:nvPr>
            <p:ph type="body" idx="1"/>
          </p:nvPr>
        </p:nvSpPr>
        <p:spPr bwMode="auto">
          <a:xfrm>
            <a:off x="589359" y="3768335"/>
            <a:ext cx="4295180"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3" tIns="35703" rIns="35703" bIns="35703"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8197" name="Group 5"/>
          <p:cNvGrpSpPr>
            <a:grpSpLocks/>
          </p:cNvGrpSpPr>
          <p:nvPr/>
        </p:nvGrpSpPr>
        <p:grpSpPr bwMode="auto">
          <a:xfrm>
            <a:off x="-17860" y="-17852"/>
            <a:ext cx="9179719" cy="6875859"/>
            <a:chOff x="0" y="0"/>
            <a:chExt cx="8224" cy="6160"/>
          </a:xfrm>
        </p:grpSpPr>
        <p:sp>
          <p:nvSpPr>
            <p:cNvPr id="8195"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8196"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rtl="0" eaLnBrk="1" fontAlgn="base" hangingPunct="1">
        <a:spcBef>
          <a:spcPct val="0"/>
        </a:spcBef>
        <a:spcAft>
          <a:spcPct val="0"/>
        </a:spcAft>
        <a:defRPr sz="4200">
          <a:solidFill>
            <a:schemeClr val="tx1"/>
          </a:solidFill>
          <a:latin typeface="+mj-lt"/>
          <a:ea typeface="+mj-ea"/>
          <a:cs typeface="+mj-cs"/>
          <a:sym typeface="Papyrus" charset="0"/>
        </a:defRPr>
      </a:lvl1pPr>
      <a:lvl2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5pPr>
      <a:lvl6pPr marL="321341"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6pPr>
      <a:lvl7pPr marL="642684"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7pPr>
      <a:lvl8pPr marL="964025"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8pPr>
      <a:lvl9pPr marL="1285368"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100">
          <a:solidFill>
            <a:schemeClr val="tx1"/>
          </a:solidFill>
          <a:latin typeface="+mn-lt"/>
          <a:ea typeface="+mn-ea"/>
          <a:cs typeface="+mn-cs"/>
          <a:sym typeface="Papyrus" charset="0"/>
        </a:defRPr>
      </a:lvl1pPr>
      <a:lvl2pPr algn="ctr" rtl="0" eaLnBrk="1" fontAlgn="base" hangingPunct="1">
        <a:spcBef>
          <a:spcPct val="0"/>
        </a:spcBef>
        <a:spcAft>
          <a:spcPct val="0"/>
        </a:spcAft>
        <a:defRPr sz="2100">
          <a:solidFill>
            <a:schemeClr val="tx1"/>
          </a:solidFill>
          <a:latin typeface="+mn-lt"/>
          <a:ea typeface="+mn-ea"/>
          <a:cs typeface="+mn-cs"/>
          <a:sym typeface="Papyrus" charset="0"/>
        </a:defRPr>
      </a:lvl2pPr>
      <a:lvl3pPr algn="ctr" rtl="0" eaLnBrk="1" fontAlgn="base" hangingPunct="1">
        <a:spcBef>
          <a:spcPct val="0"/>
        </a:spcBef>
        <a:spcAft>
          <a:spcPct val="0"/>
        </a:spcAft>
        <a:defRPr sz="2100">
          <a:solidFill>
            <a:schemeClr val="tx1"/>
          </a:solidFill>
          <a:latin typeface="+mn-lt"/>
          <a:ea typeface="+mn-ea"/>
          <a:cs typeface="+mn-cs"/>
          <a:sym typeface="Papyrus" charset="0"/>
        </a:defRPr>
      </a:lvl3pPr>
      <a:lvl4pPr algn="ctr" rtl="0" eaLnBrk="1" fontAlgn="base" hangingPunct="1">
        <a:spcBef>
          <a:spcPct val="0"/>
        </a:spcBef>
        <a:spcAft>
          <a:spcPct val="0"/>
        </a:spcAft>
        <a:defRPr sz="2100">
          <a:solidFill>
            <a:schemeClr val="tx1"/>
          </a:solidFill>
          <a:latin typeface="+mn-lt"/>
          <a:ea typeface="+mn-ea"/>
          <a:cs typeface="+mn-cs"/>
          <a:sym typeface="Papyrus" charset="0"/>
        </a:defRPr>
      </a:lvl4pPr>
      <a:lvl5pPr algn="ctr" rtl="0" eaLnBrk="1" fontAlgn="base" hangingPunct="1">
        <a:spcBef>
          <a:spcPct val="0"/>
        </a:spcBef>
        <a:spcAft>
          <a:spcPct val="0"/>
        </a:spcAft>
        <a:defRPr sz="2100">
          <a:solidFill>
            <a:schemeClr val="tx1"/>
          </a:solidFill>
          <a:latin typeface="+mn-lt"/>
          <a:ea typeface="+mn-ea"/>
          <a:cs typeface="+mn-cs"/>
          <a:sym typeface="Papyrus" charset="0"/>
        </a:defRPr>
      </a:lvl5pPr>
      <a:lvl6pPr marL="321341" algn="ctr" rtl="0" eaLnBrk="1" fontAlgn="base" hangingPunct="1">
        <a:spcBef>
          <a:spcPct val="0"/>
        </a:spcBef>
        <a:spcAft>
          <a:spcPct val="0"/>
        </a:spcAft>
        <a:defRPr sz="2100">
          <a:solidFill>
            <a:schemeClr val="tx1"/>
          </a:solidFill>
          <a:latin typeface="+mn-lt"/>
          <a:ea typeface="+mn-ea"/>
          <a:cs typeface="+mn-cs"/>
          <a:sym typeface="Papyrus" charset="0"/>
        </a:defRPr>
      </a:lvl6pPr>
      <a:lvl7pPr marL="642684" algn="ctr" rtl="0" eaLnBrk="1" fontAlgn="base" hangingPunct="1">
        <a:spcBef>
          <a:spcPct val="0"/>
        </a:spcBef>
        <a:spcAft>
          <a:spcPct val="0"/>
        </a:spcAft>
        <a:defRPr sz="2100">
          <a:solidFill>
            <a:schemeClr val="tx1"/>
          </a:solidFill>
          <a:latin typeface="+mn-lt"/>
          <a:ea typeface="+mn-ea"/>
          <a:cs typeface="+mn-cs"/>
          <a:sym typeface="Papyrus" charset="0"/>
        </a:defRPr>
      </a:lvl7pPr>
      <a:lvl8pPr marL="964025" algn="ctr" rtl="0" eaLnBrk="1" fontAlgn="base" hangingPunct="1">
        <a:spcBef>
          <a:spcPct val="0"/>
        </a:spcBef>
        <a:spcAft>
          <a:spcPct val="0"/>
        </a:spcAft>
        <a:defRPr sz="2100">
          <a:solidFill>
            <a:schemeClr val="tx1"/>
          </a:solidFill>
          <a:latin typeface="+mn-lt"/>
          <a:ea typeface="+mn-ea"/>
          <a:cs typeface="+mn-cs"/>
          <a:sym typeface="Papyrus" charset="0"/>
        </a:defRPr>
      </a:lvl8pPr>
      <a:lvl9pPr marL="1285368" algn="ctr" rtl="0" eaLnBrk="1" fontAlgn="base" hangingPunct="1">
        <a:spcBef>
          <a:spcPct val="0"/>
        </a:spcBef>
        <a:spcAft>
          <a:spcPct val="0"/>
        </a:spcAft>
        <a:defRPr sz="2100">
          <a:solidFill>
            <a:schemeClr val="tx1"/>
          </a:solidFill>
          <a:latin typeface="+mn-lt"/>
          <a:ea typeface="+mn-ea"/>
          <a:cs typeface="+mn-cs"/>
          <a:sym typeface="Papyrus" charset="0"/>
        </a:defRPr>
      </a:lvl9pPr>
    </p:bodyStyle>
    <p:otherStyle>
      <a:defPPr>
        <a:defRPr lang="en-US"/>
      </a:defPPr>
      <a:lvl1pPr marL="0" algn="l" defTabSz="321341" rtl="0" eaLnBrk="1" latinLnBrk="0" hangingPunct="1">
        <a:defRPr sz="1300" kern="1200">
          <a:solidFill>
            <a:schemeClr val="tx1"/>
          </a:solidFill>
          <a:latin typeface="+mn-lt"/>
          <a:ea typeface="+mn-ea"/>
          <a:cs typeface="+mn-cs"/>
        </a:defRPr>
      </a:lvl1pPr>
      <a:lvl2pPr marL="321341" algn="l" defTabSz="321341" rtl="0" eaLnBrk="1" latinLnBrk="0" hangingPunct="1">
        <a:defRPr sz="1300" kern="1200">
          <a:solidFill>
            <a:schemeClr val="tx1"/>
          </a:solidFill>
          <a:latin typeface="+mn-lt"/>
          <a:ea typeface="+mn-ea"/>
          <a:cs typeface="+mn-cs"/>
        </a:defRPr>
      </a:lvl2pPr>
      <a:lvl3pPr marL="642684" algn="l" defTabSz="321341" rtl="0" eaLnBrk="1" latinLnBrk="0" hangingPunct="1">
        <a:defRPr sz="1300" kern="1200">
          <a:solidFill>
            <a:schemeClr val="tx1"/>
          </a:solidFill>
          <a:latin typeface="+mn-lt"/>
          <a:ea typeface="+mn-ea"/>
          <a:cs typeface="+mn-cs"/>
        </a:defRPr>
      </a:lvl3pPr>
      <a:lvl4pPr marL="964025" algn="l" defTabSz="321341" rtl="0" eaLnBrk="1" latinLnBrk="0" hangingPunct="1">
        <a:defRPr sz="1300" kern="1200">
          <a:solidFill>
            <a:schemeClr val="tx1"/>
          </a:solidFill>
          <a:latin typeface="+mn-lt"/>
          <a:ea typeface="+mn-ea"/>
          <a:cs typeface="+mn-cs"/>
        </a:defRPr>
      </a:lvl4pPr>
      <a:lvl5pPr marL="1285368" algn="l" defTabSz="321341" rtl="0" eaLnBrk="1" latinLnBrk="0" hangingPunct="1">
        <a:defRPr sz="1300" kern="1200">
          <a:solidFill>
            <a:schemeClr val="tx1"/>
          </a:solidFill>
          <a:latin typeface="+mn-lt"/>
          <a:ea typeface="+mn-ea"/>
          <a:cs typeface="+mn-cs"/>
        </a:defRPr>
      </a:lvl5pPr>
      <a:lvl6pPr marL="1606711" algn="l" defTabSz="321341" rtl="0" eaLnBrk="1" latinLnBrk="0" hangingPunct="1">
        <a:defRPr sz="1300" kern="1200">
          <a:solidFill>
            <a:schemeClr val="tx1"/>
          </a:solidFill>
          <a:latin typeface="+mn-lt"/>
          <a:ea typeface="+mn-ea"/>
          <a:cs typeface="+mn-cs"/>
        </a:defRPr>
      </a:lvl6pPr>
      <a:lvl7pPr marL="1928052" algn="l" defTabSz="321341" rtl="0" eaLnBrk="1" latinLnBrk="0" hangingPunct="1">
        <a:defRPr sz="1300" kern="1200">
          <a:solidFill>
            <a:schemeClr val="tx1"/>
          </a:solidFill>
          <a:latin typeface="+mn-lt"/>
          <a:ea typeface="+mn-ea"/>
          <a:cs typeface="+mn-cs"/>
        </a:defRPr>
      </a:lvl7pPr>
      <a:lvl8pPr marL="2249396" algn="l" defTabSz="321341" rtl="0" eaLnBrk="1" latinLnBrk="0" hangingPunct="1">
        <a:defRPr sz="1300" kern="1200">
          <a:solidFill>
            <a:schemeClr val="tx1"/>
          </a:solidFill>
          <a:latin typeface="+mn-lt"/>
          <a:ea typeface="+mn-ea"/>
          <a:cs typeface="+mn-cs"/>
        </a:defRPr>
      </a:lvl8pPr>
      <a:lvl9pPr marL="2570738" algn="l" defTabSz="321341"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892977"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1" tIns="35701" rIns="35701" bIns="35701"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9220" name="Group 4"/>
          <p:cNvGrpSpPr>
            <a:grpSpLocks/>
          </p:cNvGrpSpPr>
          <p:nvPr/>
        </p:nvGrpSpPr>
        <p:grpSpPr bwMode="auto">
          <a:xfrm>
            <a:off x="-17860" y="-17851"/>
            <a:ext cx="9179719" cy="6875859"/>
            <a:chOff x="0" y="0"/>
            <a:chExt cx="8224" cy="6160"/>
          </a:xfrm>
        </p:grpSpPr>
        <p:sp>
          <p:nvSpPr>
            <p:cNvPr id="921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921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65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9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30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606949"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9786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97702"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9754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606309"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92763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48962"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70284"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9161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324" rtl="0" eaLnBrk="1" latinLnBrk="0" hangingPunct="1">
        <a:defRPr sz="1300" kern="1200">
          <a:solidFill>
            <a:schemeClr val="tx1"/>
          </a:solidFill>
          <a:latin typeface="+mn-lt"/>
          <a:ea typeface="+mn-ea"/>
          <a:cs typeface="+mn-cs"/>
        </a:defRPr>
      </a:lvl1pPr>
      <a:lvl2pPr marL="321324" algn="l" defTabSz="321324" rtl="0" eaLnBrk="1" latinLnBrk="0" hangingPunct="1">
        <a:defRPr sz="1300" kern="1200">
          <a:solidFill>
            <a:schemeClr val="tx1"/>
          </a:solidFill>
          <a:latin typeface="+mn-lt"/>
          <a:ea typeface="+mn-ea"/>
          <a:cs typeface="+mn-cs"/>
        </a:defRPr>
      </a:lvl2pPr>
      <a:lvl3pPr marL="642651" algn="l" defTabSz="321324" rtl="0" eaLnBrk="1" latinLnBrk="0" hangingPunct="1">
        <a:defRPr sz="1300" kern="1200">
          <a:solidFill>
            <a:schemeClr val="tx1"/>
          </a:solidFill>
          <a:latin typeface="+mn-lt"/>
          <a:ea typeface="+mn-ea"/>
          <a:cs typeface="+mn-cs"/>
        </a:defRPr>
      </a:lvl3pPr>
      <a:lvl4pPr marL="963975" algn="l" defTabSz="321324" rtl="0" eaLnBrk="1" latinLnBrk="0" hangingPunct="1">
        <a:defRPr sz="1300" kern="1200">
          <a:solidFill>
            <a:schemeClr val="tx1"/>
          </a:solidFill>
          <a:latin typeface="+mn-lt"/>
          <a:ea typeface="+mn-ea"/>
          <a:cs typeface="+mn-cs"/>
        </a:defRPr>
      </a:lvl4pPr>
      <a:lvl5pPr marL="1285302" algn="l" defTabSz="321324" rtl="0" eaLnBrk="1" latinLnBrk="0" hangingPunct="1">
        <a:defRPr sz="1300" kern="1200">
          <a:solidFill>
            <a:schemeClr val="tx1"/>
          </a:solidFill>
          <a:latin typeface="+mn-lt"/>
          <a:ea typeface="+mn-ea"/>
          <a:cs typeface="+mn-cs"/>
        </a:defRPr>
      </a:lvl5pPr>
      <a:lvl6pPr marL="1606628" algn="l" defTabSz="321324" rtl="0" eaLnBrk="1" latinLnBrk="0" hangingPunct="1">
        <a:defRPr sz="1300" kern="1200">
          <a:solidFill>
            <a:schemeClr val="tx1"/>
          </a:solidFill>
          <a:latin typeface="+mn-lt"/>
          <a:ea typeface="+mn-ea"/>
          <a:cs typeface="+mn-cs"/>
        </a:defRPr>
      </a:lvl6pPr>
      <a:lvl7pPr marL="1927954" algn="l" defTabSz="321324" rtl="0" eaLnBrk="1" latinLnBrk="0" hangingPunct="1">
        <a:defRPr sz="1300" kern="1200">
          <a:solidFill>
            <a:schemeClr val="tx1"/>
          </a:solidFill>
          <a:latin typeface="+mn-lt"/>
          <a:ea typeface="+mn-ea"/>
          <a:cs typeface="+mn-cs"/>
        </a:defRPr>
      </a:lvl7pPr>
      <a:lvl8pPr marL="2249281" algn="l" defTabSz="321324" rtl="0" eaLnBrk="1" latinLnBrk="0" hangingPunct="1">
        <a:defRPr sz="1300" kern="1200">
          <a:solidFill>
            <a:schemeClr val="tx1"/>
          </a:solidFill>
          <a:latin typeface="+mn-lt"/>
          <a:ea typeface="+mn-ea"/>
          <a:cs typeface="+mn-cs"/>
        </a:defRPr>
      </a:lvl8pPr>
      <a:lvl9pPr marL="2570607" algn="l" defTabSz="32132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3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9.xml"/></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3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Theme Of The Bible</a:t>
            </a:r>
            <a:endParaRPr lang="en-US" dirty="0"/>
          </a:p>
        </p:txBody>
      </p:sp>
      <p:sp>
        <p:nvSpPr>
          <p:cNvPr id="3" name="Subtitle 2"/>
          <p:cNvSpPr>
            <a:spLocks noGrp="1"/>
          </p:cNvSpPr>
          <p:nvPr>
            <p:ph type="subTitle" idx="1"/>
          </p:nvPr>
        </p:nvSpPr>
        <p:spPr/>
        <p:txBody>
          <a:bodyPr/>
          <a:lstStyle/>
          <a:p>
            <a:r>
              <a:rPr lang="en-US" dirty="0" smtClean="0"/>
              <a:t>Genesis 1:1-25</a:t>
            </a:r>
            <a:endParaRPr lang="en-US" dirty="0"/>
          </a:p>
        </p:txBody>
      </p:sp>
      <p:sp>
        <p:nvSpPr>
          <p:cNvPr id="4" name="TextBox 3"/>
          <p:cNvSpPr txBox="1"/>
          <p:nvPr/>
        </p:nvSpPr>
        <p:spPr>
          <a:xfrm>
            <a:off x="2819400" y="6519446"/>
            <a:ext cx="3446777" cy="338554"/>
          </a:xfrm>
          <a:prstGeom prst="rect">
            <a:avLst/>
          </a:prstGeom>
          <a:noFill/>
        </p:spPr>
        <p:txBody>
          <a:bodyPr wrap="none" rtlCol="0">
            <a:spAutoFit/>
          </a:bodyPr>
          <a:lstStyle/>
          <a:p>
            <a:pPr algn="ctr"/>
            <a:r>
              <a:rPr lang="en-US" sz="1600" i="1" dirty="0" smtClean="0"/>
              <a:t>All verses from the </a:t>
            </a:r>
            <a:r>
              <a:rPr lang="en-US" sz="1600" i="1" dirty="0" err="1" smtClean="0"/>
              <a:t>NKJV</a:t>
            </a:r>
            <a:r>
              <a:rPr lang="en-US" sz="1600" i="1" dirty="0" smtClean="0"/>
              <a:t> unless noted.</a:t>
            </a:r>
            <a:endParaRPr lang="en-US" sz="1600" i="1" dirty="0"/>
          </a:p>
        </p:txBody>
      </p:sp>
    </p:spTree>
    <p:extLst>
      <p:ext uri="{BB962C8B-B14F-4D97-AF65-F5344CB8AC3E}">
        <p14:creationId xmlns:p14="http://schemas.microsoft.com/office/powerpoint/2010/main" val="208460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Gap Theory</a:t>
            </a:r>
          </a:p>
          <a:p>
            <a:pPr lvl="1">
              <a:buFont typeface="Wingdings" pitchFamily="2" charset="2"/>
              <a:buChar char="Ø"/>
            </a:pPr>
            <a:r>
              <a:rPr lang="en-US" sz="3400" dirty="0" smtClean="0"/>
              <a:t>Proof-texts given:</a:t>
            </a:r>
          </a:p>
          <a:p>
            <a:pPr lvl="2">
              <a:buFont typeface="Wingdings" pitchFamily="2" charset="2"/>
              <a:buChar char="§"/>
            </a:pPr>
            <a:r>
              <a:rPr lang="en-US" sz="3200" dirty="0" smtClean="0"/>
              <a:t>Genesis 1:28 (</a:t>
            </a:r>
            <a:r>
              <a:rPr lang="en-US" sz="3200" dirty="0" err="1" smtClean="0"/>
              <a:t>KJV</a:t>
            </a:r>
            <a:r>
              <a:rPr lang="en-US" sz="3200" dirty="0" smtClean="0"/>
              <a:t>)</a:t>
            </a:r>
          </a:p>
          <a:p>
            <a:pPr lvl="2">
              <a:buFont typeface="Wingdings" pitchFamily="2" charset="2"/>
              <a:buChar char="§"/>
            </a:pPr>
            <a:r>
              <a:rPr lang="en-US" sz="3200" dirty="0" smtClean="0"/>
              <a:t>Jeremiah 4:23-26</a:t>
            </a:r>
          </a:p>
          <a:p>
            <a:pPr lvl="2">
              <a:buFont typeface="Wingdings" pitchFamily="2" charset="2"/>
              <a:buChar char="§"/>
            </a:pPr>
            <a:r>
              <a:rPr lang="en-US" sz="3200" dirty="0" smtClean="0"/>
              <a:t>Isaiah 24:1</a:t>
            </a:r>
          </a:p>
        </p:txBody>
      </p:sp>
      <p:sp>
        <p:nvSpPr>
          <p:cNvPr id="3" name="Title 2"/>
          <p:cNvSpPr>
            <a:spLocks noGrp="1"/>
          </p:cNvSpPr>
          <p:nvPr>
            <p:ph type="title"/>
          </p:nvPr>
        </p:nvSpPr>
        <p:spPr/>
        <p:txBody>
          <a:bodyPr/>
          <a:lstStyle/>
          <a:p>
            <a:r>
              <a:rPr lang="en-US" dirty="0" smtClean="0"/>
              <a:t>Approaches Considered</a:t>
            </a:r>
            <a:endParaRPr lang="en-US" dirty="0"/>
          </a:p>
        </p:txBody>
      </p:sp>
    </p:spTree>
    <p:extLst>
      <p:ext uri="{BB962C8B-B14F-4D97-AF65-F5344CB8AC3E}">
        <p14:creationId xmlns:p14="http://schemas.microsoft.com/office/powerpoint/2010/main" val="416079344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Gap Theory</a:t>
            </a:r>
          </a:p>
          <a:p>
            <a:r>
              <a:rPr lang="en-US" sz="3600" dirty="0" smtClean="0"/>
              <a:t>Revelation-Day Theory</a:t>
            </a:r>
          </a:p>
          <a:p>
            <a:r>
              <a:rPr lang="en-US" sz="3600" dirty="0" smtClean="0"/>
              <a:t>The Day-Age Theory</a:t>
            </a:r>
          </a:p>
          <a:p>
            <a:r>
              <a:rPr lang="en-US" sz="3600" dirty="0" smtClean="0"/>
              <a:t>The Nonconsecutive-Day Theory</a:t>
            </a:r>
          </a:p>
        </p:txBody>
      </p:sp>
      <p:sp>
        <p:nvSpPr>
          <p:cNvPr id="3" name="Title 2"/>
          <p:cNvSpPr>
            <a:spLocks noGrp="1"/>
          </p:cNvSpPr>
          <p:nvPr>
            <p:ph type="title"/>
          </p:nvPr>
        </p:nvSpPr>
        <p:spPr/>
        <p:txBody>
          <a:bodyPr/>
          <a:lstStyle/>
          <a:p>
            <a:r>
              <a:rPr lang="en-US" dirty="0" smtClean="0"/>
              <a:t>Approaches Considered</a:t>
            </a:r>
            <a:endParaRPr lang="en-US" dirty="0"/>
          </a:p>
        </p:txBody>
      </p:sp>
      <p:sp>
        <p:nvSpPr>
          <p:cNvPr id="4" name="TextBox 3"/>
          <p:cNvSpPr txBox="1"/>
          <p:nvPr/>
        </p:nvSpPr>
        <p:spPr>
          <a:xfrm>
            <a:off x="990600" y="5181600"/>
            <a:ext cx="7239000"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dirty="0" smtClean="0">
                <a:latin typeface="Adobe Gothic Std B" pitchFamily="34" charset="-128"/>
                <a:ea typeface="Adobe Gothic Std B" pitchFamily="34" charset="-128"/>
              </a:rPr>
              <a:t>What Do All These Theories Have In Common?</a:t>
            </a:r>
            <a:endParaRPr lang="en-US" sz="4000" dirty="0">
              <a:latin typeface="Adobe Gothic Std B" pitchFamily="34" charset="-128"/>
              <a:ea typeface="Adobe Gothic Std B" pitchFamily="34" charset="-128"/>
            </a:endParaRPr>
          </a:p>
        </p:txBody>
      </p:sp>
      <p:sp>
        <p:nvSpPr>
          <p:cNvPr id="5" name="TextBox 4"/>
          <p:cNvSpPr txBox="1"/>
          <p:nvPr/>
        </p:nvSpPr>
        <p:spPr>
          <a:xfrm>
            <a:off x="5791200" y="5791200"/>
            <a:ext cx="1726755" cy="769441"/>
          </a:xfrm>
          <a:prstGeom prst="rect">
            <a:avLst/>
          </a:prstGeom>
          <a:noFill/>
        </p:spPr>
        <p:txBody>
          <a:bodyPr wrap="none" rtlCol="0">
            <a:spAutoFit/>
          </a:bodyPr>
          <a:lstStyle/>
          <a:p>
            <a:r>
              <a:rPr lang="en-US" sz="4400" b="1" spc="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ea typeface="Adobe Fan Heiti Std B" pitchFamily="34" charset="-128"/>
                <a:cs typeface="Aharoni" pitchFamily="2" charset="-79"/>
              </a:rPr>
              <a:t>TIME</a:t>
            </a:r>
            <a:endParaRPr lang="en-US" sz="4400" b="1" spc="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ea typeface="Adobe Fan Heiti Std B" pitchFamily="34" charset="-128"/>
              <a:cs typeface="Aharoni" pitchFamily="2" charset="-79"/>
            </a:endParaRPr>
          </a:p>
        </p:txBody>
      </p:sp>
    </p:spTree>
    <p:extLst>
      <p:ext uri="{BB962C8B-B14F-4D97-AF65-F5344CB8AC3E}">
        <p14:creationId xmlns:p14="http://schemas.microsoft.com/office/powerpoint/2010/main" val="4169809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set>
                                      <p:cBhvr>
                                        <p:cTn id="22" dur="455" fill="hold">
                                          <p:stCondLst>
                                            <p:cond delay="0"/>
                                          </p:stCondLst>
                                        </p:cTn>
                                        <p:tgtEl>
                                          <p:spTgt spid="5"/>
                                        </p:tgtEl>
                                        <p:attrNameLst>
                                          <p:attrName>style.rotation</p:attrName>
                                        </p:attrNameLst>
                                      </p:cBhvr>
                                      <p:to>
                                        <p:strVal val="-45.0"/>
                                      </p:to>
                                    </p:set>
                                    <p:anim calcmode="lin" valueType="num">
                                      <p:cBhvr>
                                        <p:cTn id="23"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lnSpcReduction="10000"/>
          </a:bodyPr>
          <a:lstStyle/>
          <a:p>
            <a:pPr>
              <a:buSzPct val="115000"/>
              <a:buFont typeface="Wingdings" pitchFamily="2" charset="2"/>
              <a:buChar char="þ"/>
            </a:pPr>
            <a:r>
              <a:rPr lang="en-US" sz="3200" dirty="0" smtClean="0"/>
              <a:t>The Literal Day Approach</a:t>
            </a:r>
          </a:p>
          <a:p>
            <a:pPr lvl="1">
              <a:buFont typeface="Wingdings" pitchFamily="2" charset="2"/>
              <a:buChar char="§"/>
            </a:pPr>
            <a:r>
              <a:rPr lang="en-US" sz="2800" dirty="0" smtClean="0"/>
              <a:t>Jesus embraced the literal day by placing the creation of male and female at the </a:t>
            </a:r>
            <a:r>
              <a:rPr lang="en-US" sz="2800" b="1" dirty="0" smtClean="0"/>
              <a:t>beginning</a:t>
            </a:r>
            <a:r>
              <a:rPr lang="en-US" sz="2800" dirty="0" smtClean="0"/>
              <a:t> of creation  (Mk. 10:6)</a:t>
            </a:r>
          </a:p>
          <a:p>
            <a:pPr lvl="1">
              <a:buFont typeface="Wingdings" pitchFamily="2" charset="2"/>
              <a:buChar char="§"/>
            </a:pPr>
            <a:r>
              <a:rPr lang="en-US" sz="2800" dirty="0" smtClean="0"/>
              <a:t>Day is defined as “evening and morning”</a:t>
            </a:r>
          </a:p>
          <a:p>
            <a:pPr lvl="1">
              <a:buFont typeface="Wingdings" pitchFamily="2" charset="2"/>
              <a:buChar char="§"/>
            </a:pPr>
            <a:r>
              <a:rPr lang="en-US" sz="2800" dirty="0" smtClean="0"/>
              <a:t>Literal creation week is the basis for our seven day week</a:t>
            </a:r>
          </a:p>
          <a:p>
            <a:pPr lvl="1">
              <a:buFont typeface="Wingdings" pitchFamily="2" charset="2"/>
              <a:buChar char="§"/>
            </a:pPr>
            <a:r>
              <a:rPr lang="en-US" sz="2800" dirty="0" smtClean="0"/>
              <a:t>“Seasons” and “Years” cannot be understood with metaphorical days </a:t>
            </a:r>
            <a:br>
              <a:rPr lang="en-US" sz="2800" dirty="0" smtClean="0"/>
            </a:br>
            <a:r>
              <a:rPr lang="en-US" sz="2800" dirty="0" smtClean="0"/>
              <a:t>(Gen. 1:14)</a:t>
            </a:r>
            <a:endParaRPr lang="en-US" sz="2800" dirty="0"/>
          </a:p>
        </p:txBody>
      </p:sp>
      <p:sp>
        <p:nvSpPr>
          <p:cNvPr id="3" name="Title 2"/>
          <p:cNvSpPr>
            <a:spLocks noGrp="1"/>
          </p:cNvSpPr>
          <p:nvPr>
            <p:ph type="title"/>
          </p:nvPr>
        </p:nvSpPr>
        <p:spPr/>
        <p:txBody>
          <a:bodyPr/>
          <a:lstStyle/>
          <a:p>
            <a:r>
              <a:rPr lang="en-US" sz="4400" dirty="0" smtClean="0">
                <a:latin typeface="Aharoni" pitchFamily="2" charset="-79"/>
                <a:cs typeface="Aharoni" pitchFamily="2" charset="-79"/>
              </a:rPr>
              <a:t>The Only Scriptural Approach</a:t>
            </a:r>
            <a:endParaRPr lang="en-US" sz="4400" dirty="0">
              <a:latin typeface="Aharoni" pitchFamily="2" charset="-79"/>
              <a:cs typeface="Aharoni" pitchFamily="2" charset="-79"/>
            </a:endParaRPr>
          </a:p>
        </p:txBody>
      </p:sp>
    </p:spTree>
    <p:extLst>
      <p:ext uri="{BB962C8B-B14F-4D97-AF65-F5344CB8AC3E}">
        <p14:creationId xmlns:p14="http://schemas.microsoft.com/office/powerpoint/2010/main" val="27034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Stages of Land/Ocean</a:t>
            </a:r>
            <a:endParaRPr lang="en-US" dirty="0"/>
          </a:p>
        </p:txBody>
      </p:sp>
      <p:sp>
        <p:nvSpPr>
          <p:cNvPr id="5" name="TextBox 4"/>
          <p:cNvSpPr txBox="1"/>
          <p:nvPr/>
        </p:nvSpPr>
        <p:spPr>
          <a:xfrm>
            <a:off x="3688585" y="2286000"/>
            <a:ext cx="1766830" cy="707886"/>
          </a:xfrm>
          <a:prstGeom prst="rect">
            <a:avLst/>
          </a:prstGeom>
          <a:noFill/>
        </p:spPr>
        <p:txBody>
          <a:bodyPr wrap="none" rtlCol="0">
            <a:spAutoFit/>
          </a:bodyPr>
          <a:lstStyle/>
          <a:p>
            <a:pPr algn="ctr"/>
            <a:r>
              <a:rPr lang="en-US" sz="4000" dirty="0" smtClean="0"/>
              <a:t>SPIRIT</a:t>
            </a:r>
            <a:endParaRPr lang="en-US" sz="4000" dirty="0"/>
          </a:p>
        </p:txBody>
      </p:sp>
      <p:sp>
        <p:nvSpPr>
          <p:cNvPr id="6" name="TextBox 5"/>
          <p:cNvSpPr txBox="1"/>
          <p:nvPr/>
        </p:nvSpPr>
        <p:spPr>
          <a:xfrm>
            <a:off x="3354359" y="5977467"/>
            <a:ext cx="243528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2400" i="1" dirty="0" smtClean="0"/>
              <a:t>Stage 1 (Gen. 1:2)</a:t>
            </a:r>
            <a:endParaRPr lang="en-US" sz="2400" i="1" dirty="0"/>
          </a:p>
        </p:txBody>
      </p:sp>
      <p:sp>
        <p:nvSpPr>
          <p:cNvPr id="7" name="Oval 6"/>
          <p:cNvSpPr/>
          <p:nvPr/>
        </p:nvSpPr>
        <p:spPr>
          <a:xfrm>
            <a:off x="0" y="2971800"/>
            <a:ext cx="9144000" cy="228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rPr>
              <a:t>FACE OF THE DEEP/WATERS</a:t>
            </a:r>
            <a:endParaRPr lang="en-US" sz="2400" b="1" dirty="0">
              <a:latin typeface="Calibri" pitchFamily="34" charset="0"/>
            </a:endParaRPr>
          </a:p>
        </p:txBody>
      </p:sp>
    </p:spTree>
    <p:extLst>
      <p:ext uri="{BB962C8B-B14F-4D97-AF65-F5344CB8AC3E}">
        <p14:creationId xmlns:p14="http://schemas.microsoft.com/office/powerpoint/2010/main" val="549832009"/>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Stages of Land/Ocean</a:t>
            </a:r>
            <a:endParaRPr lang="en-US" dirty="0"/>
          </a:p>
        </p:txBody>
      </p:sp>
      <p:sp>
        <p:nvSpPr>
          <p:cNvPr id="4" name="Oval 3"/>
          <p:cNvSpPr/>
          <p:nvPr/>
        </p:nvSpPr>
        <p:spPr>
          <a:xfrm>
            <a:off x="0" y="2971800"/>
            <a:ext cx="9144000" cy="228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rPr>
              <a:t>FACE OF THE DEEP/WATERS</a:t>
            </a:r>
            <a:endParaRPr lang="en-US" sz="2400" b="1" dirty="0">
              <a:latin typeface="Calibri" pitchFamily="34" charset="0"/>
            </a:endParaRPr>
          </a:p>
        </p:txBody>
      </p:sp>
      <p:sp>
        <p:nvSpPr>
          <p:cNvPr id="6" name="TextBox 5"/>
          <p:cNvSpPr txBox="1"/>
          <p:nvPr/>
        </p:nvSpPr>
        <p:spPr>
          <a:xfrm>
            <a:off x="3200471" y="5977467"/>
            <a:ext cx="274305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2400" i="1" dirty="0" smtClean="0"/>
              <a:t>Stage 2 (Gen. 1:6, 7)</a:t>
            </a:r>
            <a:endParaRPr lang="en-US" sz="2400" i="1" dirty="0"/>
          </a:p>
        </p:txBody>
      </p:sp>
      <p:sp>
        <p:nvSpPr>
          <p:cNvPr id="2" name="Rectangle 1"/>
          <p:cNvSpPr/>
          <p:nvPr/>
        </p:nvSpPr>
        <p:spPr>
          <a:xfrm>
            <a:off x="0" y="381000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3350351" y="3214132"/>
            <a:ext cx="2443298" cy="523220"/>
          </a:xfrm>
          <a:prstGeom prst="rect">
            <a:avLst/>
          </a:prstGeom>
          <a:noFill/>
        </p:spPr>
        <p:txBody>
          <a:bodyPr wrap="none" rtlCol="0">
            <a:spAutoFit/>
          </a:bodyPr>
          <a:lstStyle/>
          <a:p>
            <a:pPr algn="ctr"/>
            <a:r>
              <a:rPr lang="en-US" sz="2800" dirty="0" smtClean="0">
                <a:solidFill>
                  <a:schemeClr val="bg1"/>
                </a:solidFill>
              </a:rPr>
              <a:t>Waters Above</a:t>
            </a:r>
            <a:endParaRPr lang="en-US" sz="2800" dirty="0">
              <a:solidFill>
                <a:schemeClr val="bg1"/>
              </a:solidFill>
            </a:endParaRPr>
          </a:p>
        </p:txBody>
      </p:sp>
      <p:sp>
        <p:nvSpPr>
          <p:cNvPr id="8" name="TextBox 7"/>
          <p:cNvSpPr txBox="1"/>
          <p:nvPr/>
        </p:nvSpPr>
        <p:spPr>
          <a:xfrm>
            <a:off x="3376759" y="4582180"/>
            <a:ext cx="2385589" cy="523220"/>
          </a:xfrm>
          <a:prstGeom prst="rect">
            <a:avLst/>
          </a:prstGeom>
          <a:noFill/>
        </p:spPr>
        <p:txBody>
          <a:bodyPr wrap="none" rtlCol="0">
            <a:spAutoFit/>
          </a:bodyPr>
          <a:lstStyle/>
          <a:p>
            <a:pPr algn="ctr"/>
            <a:r>
              <a:rPr lang="en-US" sz="2800" dirty="0" smtClean="0">
                <a:solidFill>
                  <a:schemeClr val="bg1"/>
                </a:solidFill>
              </a:rPr>
              <a:t>Waters Below</a:t>
            </a:r>
            <a:endParaRPr lang="en-US" sz="2800" dirty="0">
              <a:solidFill>
                <a:schemeClr val="bg1"/>
              </a:solidFill>
            </a:endParaRPr>
          </a:p>
        </p:txBody>
      </p:sp>
      <p:sp>
        <p:nvSpPr>
          <p:cNvPr id="9" name="TextBox 8"/>
          <p:cNvSpPr txBox="1"/>
          <p:nvPr/>
        </p:nvSpPr>
        <p:spPr>
          <a:xfrm>
            <a:off x="3375956" y="3886200"/>
            <a:ext cx="2387193" cy="461665"/>
          </a:xfrm>
          <a:prstGeom prst="rect">
            <a:avLst/>
          </a:prstGeom>
          <a:noFill/>
        </p:spPr>
        <p:txBody>
          <a:bodyPr wrap="none" rtlCol="0">
            <a:spAutoFit/>
          </a:bodyPr>
          <a:lstStyle/>
          <a:p>
            <a:pPr algn="ctr"/>
            <a:r>
              <a:rPr lang="en-US" sz="2400" spc="600" dirty="0" smtClean="0"/>
              <a:t>Firmament</a:t>
            </a:r>
            <a:endParaRPr lang="en-US" sz="2400" spc="600" dirty="0"/>
          </a:p>
        </p:txBody>
      </p:sp>
    </p:spTree>
    <p:extLst>
      <p:ext uri="{BB962C8B-B14F-4D97-AF65-F5344CB8AC3E}">
        <p14:creationId xmlns:p14="http://schemas.microsoft.com/office/powerpoint/2010/main" val="32049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Stages of Land/Ocean</a:t>
            </a:r>
            <a:endParaRPr lang="en-US" dirty="0"/>
          </a:p>
        </p:txBody>
      </p:sp>
      <p:sp>
        <p:nvSpPr>
          <p:cNvPr id="4" name="Oval 3"/>
          <p:cNvSpPr/>
          <p:nvPr/>
        </p:nvSpPr>
        <p:spPr>
          <a:xfrm>
            <a:off x="0" y="2971800"/>
            <a:ext cx="9144000" cy="228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Calibri" pitchFamily="34" charset="0"/>
              </a:rPr>
              <a:t>FACE OF THE DEEP/WATERS</a:t>
            </a:r>
            <a:endParaRPr lang="en-US" sz="2400" b="1" dirty="0">
              <a:solidFill>
                <a:prstClr val="white"/>
              </a:solidFill>
              <a:latin typeface="Calibri" pitchFamily="34" charset="0"/>
            </a:endParaRPr>
          </a:p>
        </p:txBody>
      </p:sp>
      <p:sp>
        <p:nvSpPr>
          <p:cNvPr id="6" name="TextBox 5"/>
          <p:cNvSpPr txBox="1"/>
          <p:nvPr/>
        </p:nvSpPr>
        <p:spPr>
          <a:xfrm>
            <a:off x="3123528" y="5977467"/>
            <a:ext cx="289694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2400" i="1" dirty="0" smtClean="0">
                <a:solidFill>
                  <a:prstClr val="white"/>
                </a:solidFill>
              </a:rPr>
              <a:t>Stage 3 (Gen. 1:9, 10)</a:t>
            </a:r>
            <a:endParaRPr lang="en-US" sz="2400" i="1" dirty="0">
              <a:solidFill>
                <a:prstClr val="white"/>
              </a:solidFill>
            </a:endParaRPr>
          </a:p>
        </p:txBody>
      </p:sp>
      <p:sp>
        <p:nvSpPr>
          <p:cNvPr id="2" name="Rectangle 1"/>
          <p:cNvSpPr/>
          <p:nvPr/>
        </p:nvSpPr>
        <p:spPr>
          <a:xfrm>
            <a:off x="0" y="381000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3350351" y="3214132"/>
            <a:ext cx="2443298" cy="523220"/>
          </a:xfrm>
          <a:prstGeom prst="rect">
            <a:avLst/>
          </a:prstGeom>
          <a:noFill/>
        </p:spPr>
        <p:txBody>
          <a:bodyPr wrap="none" rtlCol="0">
            <a:spAutoFit/>
          </a:bodyPr>
          <a:lstStyle/>
          <a:p>
            <a:pPr algn="ctr"/>
            <a:r>
              <a:rPr lang="en-US" sz="2800" dirty="0" smtClean="0">
                <a:solidFill>
                  <a:prstClr val="white"/>
                </a:solidFill>
              </a:rPr>
              <a:t>Waters Above</a:t>
            </a:r>
            <a:endParaRPr lang="en-US" sz="2800" dirty="0">
              <a:solidFill>
                <a:prstClr val="white"/>
              </a:solidFill>
            </a:endParaRPr>
          </a:p>
        </p:txBody>
      </p:sp>
      <p:sp>
        <p:nvSpPr>
          <p:cNvPr id="8" name="TextBox 7"/>
          <p:cNvSpPr txBox="1"/>
          <p:nvPr/>
        </p:nvSpPr>
        <p:spPr>
          <a:xfrm>
            <a:off x="1524000" y="4582180"/>
            <a:ext cx="2385589" cy="523220"/>
          </a:xfrm>
          <a:prstGeom prst="rect">
            <a:avLst/>
          </a:prstGeom>
          <a:noFill/>
        </p:spPr>
        <p:txBody>
          <a:bodyPr wrap="none" rtlCol="0">
            <a:spAutoFit/>
          </a:bodyPr>
          <a:lstStyle/>
          <a:p>
            <a:pPr algn="ctr"/>
            <a:r>
              <a:rPr lang="en-US" sz="2800" dirty="0" smtClean="0">
                <a:solidFill>
                  <a:prstClr val="white"/>
                </a:solidFill>
              </a:rPr>
              <a:t>Waters Below</a:t>
            </a:r>
            <a:endParaRPr lang="en-US" sz="2800" dirty="0">
              <a:solidFill>
                <a:prstClr val="white"/>
              </a:solidFill>
            </a:endParaRPr>
          </a:p>
        </p:txBody>
      </p:sp>
      <p:sp>
        <p:nvSpPr>
          <p:cNvPr id="9" name="TextBox 8"/>
          <p:cNvSpPr txBox="1"/>
          <p:nvPr/>
        </p:nvSpPr>
        <p:spPr>
          <a:xfrm>
            <a:off x="3375956" y="3886200"/>
            <a:ext cx="2387193" cy="461665"/>
          </a:xfrm>
          <a:prstGeom prst="rect">
            <a:avLst/>
          </a:prstGeom>
          <a:noFill/>
        </p:spPr>
        <p:txBody>
          <a:bodyPr wrap="none" rtlCol="0">
            <a:spAutoFit/>
          </a:bodyPr>
          <a:lstStyle/>
          <a:p>
            <a:pPr algn="ctr"/>
            <a:r>
              <a:rPr lang="en-US" sz="2400" spc="600" dirty="0" smtClean="0">
                <a:solidFill>
                  <a:prstClr val="black"/>
                </a:solidFill>
              </a:rPr>
              <a:t>Firmament</a:t>
            </a:r>
            <a:endParaRPr lang="en-US" sz="2400" spc="600" dirty="0">
              <a:solidFill>
                <a:prstClr val="black"/>
              </a:solidFill>
            </a:endParaRPr>
          </a:p>
        </p:txBody>
      </p:sp>
      <p:sp>
        <p:nvSpPr>
          <p:cNvPr id="11" name="Freeform 10"/>
          <p:cNvSpPr/>
          <p:nvPr/>
        </p:nvSpPr>
        <p:spPr>
          <a:xfrm>
            <a:off x="4368421" y="4518246"/>
            <a:ext cx="3937379" cy="587154"/>
          </a:xfrm>
          <a:custGeom>
            <a:avLst/>
            <a:gdLst>
              <a:gd name="connsiteX0" fmla="*/ 2640504 w 3098083"/>
              <a:gd name="connsiteY0" fmla="*/ 27635 h 587154"/>
              <a:gd name="connsiteX1" fmla="*/ 388371 w 3098083"/>
              <a:gd name="connsiteY1" fmla="*/ 27635 h 587154"/>
              <a:gd name="connsiteX2" fmla="*/ 49704 w 3098083"/>
              <a:gd name="connsiteY2" fmla="*/ 332435 h 587154"/>
              <a:gd name="connsiteX3" fmla="*/ 947171 w 3098083"/>
              <a:gd name="connsiteY3" fmla="*/ 586435 h 587154"/>
              <a:gd name="connsiteX4" fmla="*/ 2691304 w 3098083"/>
              <a:gd name="connsiteY4" fmla="*/ 400168 h 587154"/>
              <a:gd name="connsiteX5" fmla="*/ 3097704 w 3098083"/>
              <a:gd name="connsiteY5" fmla="*/ 146168 h 587154"/>
              <a:gd name="connsiteX6" fmla="*/ 2640504 w 3098083"/>
              <a:gd name="connsiteY6" fmla="*/ 27635 h 58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083" h="587154">
                <a:moveTo>
                  <a:pt x="2640504" y="27635"/>
                </a:moveTo>
                <a:cubicBezTo>
                  <a:pt x="2188949" y="7880"/>
                  <a:pt x="820171" y="-23165"/>
                  <a:pt x="388371" y="27635"/>
                </a:cubicBezTo>
                <a:cubicBezTo>
                  <a:pt x="-43429" y="78435"/>
                  <a:pt x="-43429" y="239302"/>
                  <a:pt x="49704" y="332435"/>
                </a:cubicBezTo>
                <a:cubicBezTo>
                  <a:pt x="142837" y="425568"/>
                  <a:pt x="506904" y="575146"/>
                  <a:pt x="947171" y="586435"/>
                </a:cubicBezTo>
                <a:cubicBezTo>
                  <a:pt x="1387438" y="597724"/>
                  <a:pt x="2332882" y="473546"/>
                  <a:pt x="2691304" y="400168"/>
                </a:cubicBezTo>
                <a:cubicBezTo>
                  <a:pt x="3049726" y="326790"/>
                  <a:pt x="3103348" y="205435"/>
                  <a:pt x="3097704" y="146168"/>
                </a:cubicBezTo>
                <a:cubicBezTo>
                  <a:pt x="3092060" y="86901"/>
                  <a:pt x="3092059" y="47390"/>
                  <a:pt x="2640504" y="2763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4572000"/>
            <a:ext cx="1720343" cy="523220"/>
          </a:xfrm>
          <a:prstGeom prst="rect">
            <a:avLst/>
          </a:prstGeom>
          <a:noFill/>
        </p:spPr>
        <p:txBody>
          <a:bodyPr wrap="none" rtlCol="0">
            <a:spAutoFit/>
          </a:bodyPr>
          <a:lstStyle/>
          <a:p>
            <a:pPr algn="ctr"/>
            <a:r>
              <a:rPr lang="en-US" sz="2800" dirty="0" smtClean="0">
                <a:solidFill>
                  <a:prstClr val="white"/>
                </a:solidFill>
              </a:rPr>
              <a:t>Dry Land</a:t>
            </a:r>
            <a:endParaRPr lang="en-US" sz="2800" dirty="0">
              <a:solidFill>
                <a:prstClr val="white"/>
              </a:solidFill>
            </a:endParaRPr>
          </a:p>
        </p:txBody>
      </p:sp>
    </p:spTree>
    <p:extLst>
      <p:ext uri="{BB962C8B-B14F-4D97-AF65-F5344CB8AC3E}">
        <p14:creationId xmlns:p14="http://schemas.microsoft.com/office/powerpoint/2010/main" val="3688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Stages of Land/Ocean</a:t>
            </a:r>
            <a:endParaRPr lang="en-US" dirty="0"/>
          </a:p>
        </p:txBody>
      </p:sp>
      <p:sp>
        <p:nvSpPr>
          <p:cNvPr id="4" name="Oval 3"/>
          <p:cNvSpPr/>
          <p:nvPr/>
        </p:nvSpPr>
        <p:spPr>
          <a:xfrm>
            <a:off x="0" y="2971800"/>
            <a:ext cx="9144000" cy="2286000"/>
          </a:xfrm>
          <a:prstGeom prst="ellipse">
            <a:avLst/>
          </a:prstGeom>
          <a:gradFill flip="none" rotWithShape="1">
            <a:gsLst>
              <a:gs pos="0">
                <a:srgbClr val="29A3FF">
                  <a:shade val="30000"/>
                  <a:satMod val="115000"/>
                </a:srgbClr>
              </a:gs>
              <a:gs pos="50000">
                <a:srgbClr val="29A3FF">
                  <a:shade val="67500"/>
                  <a:satMod val="115000"/>
                </a:srgbClr>
              </a:gs>
              <a:gs pos="100000">
                <a:srgbClr val="29A3FF">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latin typeface="Calibri" pitchFamily="34" charset="0"/>
            </a:endParaRPr>
          </a:p>
        </p:txBody>
      </p:sp>
      <p:sp>
        <p:nvSpPr>
          <p:cNvPr id="7" name="TextBox 6"/>
          <p:cNvSpPr txBox="1"/>
          <p:nvPr/>
        </p:nvSpPr>
        <p:spPr>
          <a:xfrm>
            <a:off x="3002987" y="2946399"/>
            <a:ext cx="3366627" cy="523220"/>
          </a:xfrm>
          <a:prstGeom prst="rect">
            <a:avLst/>
          </a:prstGeom>
          <a:noFill/>
        </p:spPr>
        <p:txBody>
          <a:bodyPr wrap="none" rtlCol="0">
            <a:spAutoFit/>
          </a:bodyPr>
          <a:lstStyle/>
          <a:p>
            <a:pPr algn="ctr"/>
            <a:r>
              <a:rPr lang="en-US" sz="2800" spc="600" dirty="0" smtClean="0">
                <a:solidFill>
                  <a:prstClr val="white"/>
                </a:solidFill>
              </a:rPr>
              <a:t>Waters Above</a:t>
            </a:r>
            <a:endParaRPr lang="en-US" sz="2800" spc="600" dirty="0">
              <a:solidFill>
                <a:prstClr val="white"/>
              </a:solidFill>
            </a:endParaRPr>
          </a:p>
        </p:txBody>
      </p:sp>
      <p:sp>
        <p:nvSpPr>
          <p:cNvPr id="5" name="Oval 4"/>
          <p:cNvSpPr/>
          <p:nvPr/>
        </p:nvSpPr>
        <p:spPr>
          <a:xfrm>
            <a:off x="914401" y="3458036"/>
            <a:ext cx="7315200" cy="1379548"/>
          </a:xfrm>
          <a:prstGeom prst="ellipse">
            <a:avLst/>
          </a:prstGeom>
          <a:ln w="257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8404" y="4572000"/>
            <a:ext cx="2387193" cy="461665"/>
          </a:xfrm>
          <a:prstGeom prst="rect">
            <a:avLst/>
          </a:prstGeom>
          <a:noFill/>
        </p:spPr>
        <p:txBody>
          <a:bodyPr wrap="none" rtlCol="0">
            <a:spAutoFit/>
          </a:bodyPr>
          <a:lstStyle/>
          <a:p>
            <a:pPr algn="ctr"/>
            <a:r>
              <a:rPr lang="en-US" sz="2400" spc="600" dirty="0" smtClean="0">
                <a:solidFill>
                  <a:prstClr val="black"/>
                </a:solidFill>
              </a:rPr>
              <a:t>Firmament</a:t>
            </a:r>
            <a:endParaRPr lang="en-US" sz="2400" spc="600" dirty="0">
              <a:solidFill>
                <a:prstClr val="black"/>
              </a:solidFill>
            </a:endParaRPr>
          </a:p>
        </p:txBody>
      </p:sp>
      <p:sp>
        <p:nvSpPr>
          <p:cNvPr id="12" name="TextBox 11"/>
          <p:cNvSpPr txBox="1"/>
          <p:nvPr/>
        </p:nvSpPr>
        <p:spPr>
          <a:xfrm>
            <a:off x="3830551" y="3217332"/>
            <a:ext cx="1704313" cy="461665"/>
          </a:xfrm>
          <a:prstGeom prst="rect">
            <a:avLst/>
          </a:prstGeom>
          <a:noFill/>
        </p:spPr>
        <p:txBody>
          <a:bodyPr wrap="none" rtlCol="0">
            <a:spAutoFit/>
          </a:bodyPr>
          <a:lstStyle/>
          <a:p>
            <a:pPr algn="ctr"/>
            <a:r>
              <a:rPr lang="en-US" sz="2400" spc="600" dirty="0" smtClean="0">
                <a:solidFill>
                  <a:prstClr val="black"/>
                </a:solidFill>
              </a:rPr>
              <a:t>Heaven</a:t>
            </a:r>
            <a:endParaRPr lang="en-US" sz="2400" spc="600" dirty="0">
              <a:solidFill>
                <a:prstClr val="black"/>
              </a:solidFill>
            </a:endParaRPr>
          </a:p>
        </p:txBody>
      </p:sp>
      <p:sp>
        <p:nvSpPr>
          <p:cNvPr id="13" name="Oval 12"/>
          <p:cNvSpPr/>
          <p:nvPr/>
        </p:nvSpPr>
        <p:spPr>
          <a:xfrm>
            <a:off x="1066800" y="3695931"/>
            <a:ext cx="3733800" cy="87606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t>
            </a:r>
            <a:r>
              <a:rPr lang="en-US" sz="3200" dirty="0" smtClean="0"/>
              <a:t>Seas]</a:t>
            </a:r>
            <a:endParaRPr lang="en-US" dirty="0"/>
          </a:p>
        </p:txBody>
      </p:sp>
      <p:sp>
        <p:nvSpPr>
          <p:cNvPr id="10" name="TextBox 9"/>
          <p:cNvSpPr txBox="1"/>
          <p:nvPr/>
        </p:nvSpPr>
        <p:spPr>
          <a:xfrm>
            <a:off x="3524909" y="3730079"/>
            <a:ext cx="2094183" cy="769441"/>
          </a:xfrm>
          <a:prstGeom prst="rect">
            <a:avLst/>
          </a:prstGeom>
          <a:noFill/>
        </p:spPr>
        <p:txBody>
          <a:bodyPr wrap="none" rtlCol="0">
            <a:prstTxWarp prst="textPlain">
              <a:avLst/>
            </a:prstTxWarp>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Earth</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5751912" y="3886200"/>
            <a:ext cx="1960793" cy="523220"/>
          </a:xfrm>
          <a:prstGeom prst="rect">
            <a:avLst/>
          </a:prstGeom>
          <a:noFill/>
        </p:spPr>
        <p:txBody>
          <a:bodyPr wrap="none" rtlCol="0">
            <a:spAutoFit/>
          </a:bodyPr>
          <a:lstStyle/>
          <a:p>
            <a:r>
              <a:rPr lang="en-US" sz="2800" dirty="0">
                <a:solidFill>
                  <a:schemeClr val="bg1"/>
                </a:solidFill>
              </a:rPr>
              <a:t>[</a:t>
            </a:r>
            <a:r>
              <a:rPr lang="en-US" sz="2800" dirty="0" smtClean="0">
                <a:solidFill>
                  <a:schemeClr val="bg1"/>
                </a:solidFill>
              </a:rPr>
              <a:t>Dry Land]</a:t>
            </a:r>
            <a:endParaRPr lang="en-US" sz="2400" dirty="0">
              <a:solidFill>
                <a:schemeClr val="bg1"/>
              </a:solidFill>
            </a:endParaRPr>
          </a:p>
        </p:txBody>
      </p:sp>
      <p:sp>
        <p:nvSpPr>
          <p:cNvPr id="15" name="TextBox 14"/>
          <p:cNvSpPr txBox="1"/>
          <p:nvPr/>
        </p:nvSpPr>
        <p:spPr>
          <a:xfrm>
            <a:off x="571501" y="5501620"/>
            <a:ext cx="8001000"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smtClean="0"/>
              <a:t>“For </a:t>
            </a:r>
            <a:r>
              <a:rPr lang="en-US" sz="2400" dirty="0"/>
              <a:t>this they willfully forget: that by the word of God the heavens were of old, and the earth standing out of water and in the </a:t>
            </a:r>
            <a:r>
              <a:rPr lang="en-US" sz="2400" dirty="0" smtClean="0"/>
              <a:t>water” (2 Pet. 3:5, </a:t>
            </a:r>
            <a:r>
              <a:rPr lang="en-US" sz="2400" dirty="0" err="1" smtClean="0"/>
              <a:t>NKJV</a:t>
            </a:r>
            <a:r>
              <a:rPr lang="en-US" sz="2400" dirty="0" smtClean="0"/>
              <a:t>)</a:t>
            </a:r>
            <a:endParaRPr lang="en-US" sz="2400" dirty="0"/>
          </a:p>
        </p:txBody>
      </p:sp>
    </p:spTree>
    <p:extLst>
      <p:ext uri="{BB962C8B-B14F-4D97-AF65-F5344CB8AC3E}">
        <p14:creationId xmlns:p14="http://schemas.microsoft.com/office/powerpoint/2010/main" val="1297770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444753" cy="3877815"/>
          </a:xfrm>
        </p:spPr>
        <p:txBody>
          <a:bodyPr>
            <a:noAutofit/>
          </a:bodyPr>
          <a:lstStyle/>
          <a:p>
            <a:r>
              <a:rPr lang="en-US" sz="3200" dirty="0" smtClean="0"/>
              <a:t>God is powerful</a:t>
            </a:r>
          </a:p>
          <a:p>
            <a:r>
              <a:rPr lang="en-US" sz="3200" dirty="0" smtClean="0"/>
              <a:t>God does what He says</a:t>
            </a:r>
          </a:p>
          <a:p>
            <a:r>
              <a:rPr lang="en-US" sz="3200" dirty="0" smtClean="0"/>
              <a:t>The power of His word </a:t>
            </a:r>
            <a:br>
              <a:rPr lang="en-US" sz="3200" dirty="0" smtClean="0"/>
            </a:br>
            <a:r>
              <a:rPr lang="en-US" sz="3200" dirty="0" smtClean="0"/>
              <a:t>(Ps. 33:9; Heb. 11:3)</a:t>
            </a:r>
          </a:p>
          <a:p>
            <a:r>
              <a:rPr lang="en-US" sz="3200" dirty="0" smtClean="0"/>
              <a:t>From Him and in Him is light </a:t>
            </a:r>
            <a:br>
              <a:rPr lang="en-US" sz="3200" dirty="0" smtClean="0"/>
            </a:br>
            <a:r>
              <a:rPr lang="en-US" sz="3200" dirty="0" smtClean="0"/>
              <a:t>(Gen. 1:3; cf. 2 Cor. 4:6)</a:t>
            </a:r>
          </a:p>
          <a:p>
            <a:r>
              <a:rPr lang="en-US" sz="3200" dirty="0" smtClean="0"/>
              <a:t>What is truly “good” is of “God” </a:t>
            </a:r>
            <a:br>
              <a:rPr lang="en-US" sz="3200" dirty="0" smtClean="0"/>
            </a:br>
            <a:r>
              <a:rPr lang="en-US" sz="3200" dirty="0" smtClean="0"/>
              <a:t>(Gen. 1:4, 10, 12, 18, 21, 25, 31; cf. Jas. 1:17)</a:t>
            </a:r>
            <a:endParaRPr lang="en-US" sz="3200" dirty="0"/>
          </a:p>
        </p:txBody>
      </p:sp>
      <p:sp>
        <p:nvSpPr>
          <p:cNvPr id="3" name="Title 2"/>
          <p:cNvSpPr>
            <a:spLocks noGrp="1"/>
          </p:cNvSpPr>
          <p:nvPr>
            <p:ph type="title"/>
          </p:nvPr>
        </p:nvSpPr>
        <p:spPr/>
        <p:txBody>
          <a:bodyPr/>
          <a:lstStyle/>
          <a:p>
            <a:r>
              <a:rPr lang="en-US" dirty="0" smtClean="0"/>
              <a:t>Characteristics of God in Genesis 1</a:t>
            </a:r>
            <a:endParaRPr lang="en-US" dirty="0"/>
          </a:p>
        </p:txBody>
      </p:sp>
    </p:spTree>
    <p:extLst>
      <p:ext uri="{BB962C8B-B14F-4D97-AF65-F5344CB8AC3E}">
        <p14:creationId xmlns:p14="http://schemas.microsoft.com/office/powerpoint/2010/main" val="287275689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Redemption Of Man From Sin”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057764"/>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9247" y="2248347"/>
            <a:ext cx="3870951" cy="3877815"/>
          </a:xfrm>
        </p:spPr>
        <p:txBody>
          <a:bodyPr/>
          <a:lstStyle/>
          <a:p>
            <a:r>
              <a:rPr lang="en-US" dirty="0" smtClean="0"/>
              <a:t>Foundational to the Bible</a:t>
            </a:r>
          </a:p>
          <a:p>
            <a:pPr lvl="1"/>
            <a:r>
              <a:rPr lang="en-US" dirty="0" smtClean="0"/>
              <a:t>Bible without Genesis is like a house without a foundation or a tree without roots</a:t>
            </a:r>
          </a:p>
          <a:p>
            <a:pPr lvl="1"/>
            <a:r>
              <a:rPr lang="en-US" dirty="0" smtClean="0"/>
              <a:t>Over 200 quotations or allusion to Genesis in New Testament</a:t>
            </a:r>
            <a:endParaRPr lang="en-US" dirty="0"/>
          </a:p>
        </p:txBody>
      </p:sp>
      <p:sp>
        <p:nvSpPr>
          <p:cNvPr id="4" name="Title 3"/>
          <p:cNvSpPr>
            <a:spLocks noGrp="1"/>
          </p:cNvSpPr>
          <p:nvPr>
            <p:ph type="title"/>
          </p:nvPr>
        </p:nvSpPr>
        <p:spPr/>
        <p:txBody>
          <a:bodyPr/>
          <a:lstStyle/>
          <a:p>
            <a:r>
              <a:rPr lang="en-US" dirty="0" smtClean="0"/>
              <a:t>Genesis</a:t>
            </a:r>
            <a:endParaRPr lang="en-US" dirty="0"/>
          </a:p>
        </p:txBody>
      </p:sp>
      <p:pic>
        <p:nvPicPr>
          <p:cNvPr id="1026" name="Picture 2" descr="C:\Users\Steven\Documents\preaching\TRANSPARENCIES\AI designed creation charts\ro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198" y="2133600"/>
            <a:ext cx="4573802" cy="472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5638800"/>
            <a:ext cx="289560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Morris, Henry, </a:t>
            </a:r>
            <a:r>
              <a:rPr lang="en-US" i="1" dirty="0" smtClean="0"/>
              <a:t>The Genesis Record</a:t>
            </a:r>
            <a:r>
              <a:rPr lang="en-US" dirty="0" smtClean="0"/>
              <a:t>, pp. 677-681.</a:t>
            </a:r>
            <a:endParaRPr lang="en-US" dirty="0"/>
          </a:p>
        </p:txBody>
      </p:sp>
    </p:spTree>
    <p:extLst>
      <p:ext uri="{BB962C8B-B14F-4D97-AF65-F5344CB8AC3E}">
        <p14:creationId xmlns:p14="http://schemas.microsoft.com/office/powerpoint/2010/main" val="2513349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9248" y="2248347"/>
            <a:ext cx="3872754" cy="3877815"/>
          </a:xfrm>
        </p:spPr>
        <p:txBody>
          <a:bodyPr/>
          <a:lstStyle/>
          <a:p>
            <a:r>
              <a:rPr lang="en-US" dirty="0" smtClean="0"/>
              <a:t>Foundational to the Bible</a:t>
            </a:r>
          </a:p>
          <a:p>
            <a:pPr lvl="1"/>
            <a:r>
              <a:rPr lang="en-US" dirty="0" smtClean="0"/>
              <a:t>Bible without Genesis is like a house without a foundation or a tree without roots</a:t>
            </a:r>
          </a:p>
          <a:p>
            <a:pPr lvl="1"/>
            <a:r>
              <a:rPr lang="en-US" dirty="0" smtClean="0"/>
              <a:t>Over 200 quotations or allusion to Genesis in New Testament</a:t>
            </a:r>
            <a:endParaRPr lang="en-US" dirty="0"/>
          </a:p>
        </p:txBody>
      </p:sp>
      <p:sp>
        <p:nvSpPr>
          <p:cNvPr id="4" name="Title 3"/>
          <p:cNvSpPr>
            <a:spLocks noGrp="1"/>
          </p:cNvSpPr>
          <p:nvPr>
            <p:ph type="title"/>
          </p:nvPr>
        </p:nvSpPr>
        <p:spPr/>
        <p:txBody>
          <a:bodyPr/>
          <a:lstStyle/>
          <a:p>
            <a:r>
              <a:rPr lang="en-US" dirty="0" smtClean="0"/>
              <a:t>Genesis</a:t>
            </a:r>
            <a:endParaRPr lang="en-US" dirty="0"/>
          </a:p>
        </p:txBody>
      </p:sp>
      <p:sp>
        <p:nvSpPr>
          <p:cNvPr id="6" name="TextBox 5"/>
          <p:cNvSpPr txBox="1"/>
          <p:nvPr/>
        </p:nvSpPr>
        <p:spPr>
          <a:xfrm>
            <a:off x="1524000" y="5638800"/>
            <a:ext cx="289560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Morris, Henry, </a:t>
            </a:r>
            <a:r>
              <a:rPr lang="en-US" i="1" dirty="0" smtClean="0"/>
              <a:t>The Genesis Record</a:t>
            </a:r>
            <a:r>
              <a:rPr lang="en-US" dirty="0" smtClean="0"/>
              <a:t>, pp. 677-681.</a:t>
            </a:r>
            <a:endParaRPr lang="en-US" dirty="0"/>
          </a:p>
        </p:txBody>
      </p:sp>
      <p:pic>
        <p:nvPicPr>
          <p:cNvPr id="2050" name="Picture 2" descr="C:\Users\Steven\Documents\preaching\TRANSPARENCIES\AI designed creation charts\roots2.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2130552"/>
            <a:ext cx="4572000" cy="47274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6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69000">
              <a:schemeClr val="bg1"/>
            </a:gs>
            <a:gs pos="31000">
              <a:schemeClr val="bg1"/>
            </a:gs>
            <a:gs pos="100000">
              <a:schemeClr val="tx2">
                <a:lumMod val="60000"/>
                <a:lumOff val="40000"/>
              </a:schemeClr>
            </a:gs>
          </a:gsLst>
          <a:lin ang="0" scaled="0"/>
        </a:gradFill>
        <a:effectLst/>
      </p:bgPr>
    </p:bg>
    <p:spTree>
      <p:nvGrpSpPr>
        <p:cNvPr id="1" name=""/>
        <p:cNvGrpSpPr/>
        <p:nvPr/>
      </p:nvGrpSpPr>
      <p:grpSpPr>
        <a:xfrm>
          <a:off x="0" y="0"/>
          <a:ext cx="0" cy="0"/>
          <a:chOff x="0" y="0"/>
          <a:chExt cx="0" cy="0"/>
        </a:xfrm>
      </p:grpSpPr>
      <p:pic>
        <p:nvPicPr>
          <p:cNvPr id="2050" name="Picture 2" descr="C:\Users\Steven\Documents\preaching\TRANSPARENCIES\AI designed creation charts\ad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0"/>
            <a:ext cx="259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762000"/>
            <a:ext cx="2667000" cy="4247317"/>
          </a:xfrm>
          <a:prstGeom prst="rect">
            <a:avLst/>
          </a:prstGeom>
          <a:noFill/>
        </p:spPr>
        <p:txBody>
          <a:bodyPr wrap="square" rtlCol="0">
            <a:spAutoFit/>
          </a:bodyPr>
          <a:lstStyle/>
          <a:p>
            <a:r>
              <a:rPr lang="en-US" sz="3000" b="1" dirty="0"/>
              <a:t>1Co </a:t>
            </a:r>
            <a:r>
              <a:rPr lang="en-US" sz="3000" b="1" dirty="0" smtClean="0"/>
              <a:t>15:45, </a:t>
            </a:r>
            <a:r>
              <a:rPr lang="en-US" sz="3000" dirty="0" smtClean="0"/>
              <a:t>“And </a:t>
            </a:r>
            <a:r>
              <a:rPr lang="en-US" sz="3000" dirty="0"/>
              <a:t>so it is written, </a:t>
            </a:r>
            <a:r>
              <a:rPr lang="en-US" sz="3000" dirty="0" smtClean="0"/>
              <a:t>‘The </a:t>
            </a:r>
            <a:r>
              <a:rPr lang="en-US" sz="3000" dirty="0"/>
              <a:t>first man Adam became a living being</a:t>
            </a:r>
            <a:r>
              <a:rPr lang="en-US" sz="3000" dirty="0" smtClean="0"/>
              <a:t>.’ </a:t>
            </a:r>
            <a:r>
              <a:rPr lang="en-US" sz="3000" dirty="0"/>
              <a:t>The last Adam became a life-giving </a:t>
            </a:r>
            <a:r>
              <a:rPr lang="en-US" sz="3000" dirty="0" smtClean="0"/>
              <a:t>spirit”</a:t>
            </a:r>
            <a:endParaRPr lang="en-US" sz="3000" dirty="0"/>
          </a:p>
        </p:txBody>
      </p:sp>
      <p:sp>
        <p:nvSpPr>
          <p:cNvPr id="5" name="TextBox 4"/>
          <p:cNvSpPr txBox="1"/>
          <p:nvPr/>
        </p:nvSpPr>
        <p:spPr>
          <a:xfrm>
            <a:off x="6019800" y="609600"/>
            <a:ext cx="2819400" cy="5170646"/>
          </a:xfrm>
          <a:prstGeom prst="rect">
            <a:avLst/>
          </a:prstGeom>
          <a:noFill/>
        </p:spPr>
        <p:txBody>
          <a:bodyPr wrap="square" rtlCol="0">
            <a:spAutoFit/>
          </a:bodyPr>
          <a:lstStyle/>
          <a:p>
            <a:pPr algn="r"/>
            <a:r>
              <a:rPr lang="en-US" sz="3000" b="1" dirty="0" smtClean="0"/>
              <a:t>1 Cor. 15: 21, 22, </a:t>
            </a:r>
            <a:r>
              <a:rPr lang="en-US" sz="3000" dirty="0" smtClean="0"/>
              <a:t>“For </a:t>
            </a:r>
            <a:r>
              <a:rPr lang="en-US" sz="3000" dirty="0"/>
              <a:t>since by man came death, by Man also came the resurrection of the </a:t>
            </a:r>
            <a:r>
              <a:rPr lang="en-US" sz="3000" dirty="0" smtClean="0"/>
              <a:t>dead. For </a:t>
            </a:r>
            <a:r>
              <a:rPr lang="en-US" sz="3000" dirty="0"/>
              <a:t>as in Adam all die, even so in Christ all shall be made </a:t>
            </a:r>
            <a:r>
              <a:rPr lang="en-US" sz="3000" dirty="0" smtClean="0"/>
              <a:t>alive”</a:t>
            </a:r>
            <a:endParaRPr lang="en-US" sz="3000" dirty="0"/>
          </a:p>
        </p:txBody>
      </p:sp>
    </p:spTree>
    <p:extLst>
      <p:ext uri="{BB962C8B-B14F-4D97-AF65-F5344CB8AC3E}">
        <p14:creationId xmlns:p14="http://schemas.microsoft.com/office/powerpoint/2010/main" val="3668085899"/>
      </p:ext>
    </p:extLst>
  </p:cSld>
  <p:clrMapOvr>
    <a:masterClrMapping/>
  </p:clrMapOvr>
  <mc:AlternateContent xmlns:mc="http://schemas.openxmlformats.org/markup-compatibility/2006" xmlns:p14="http://schemas.microsoft.com/office/powerpoint/2010/main">
    <mc:Choice Requires="p14">
      <p:transition spd="slow" p14:dur="1750">
        <p:split orient="vert" dir="in"/>
      </p:transition>
    </mc:Choice>
    <mc:Fallback xmlns="">
      <p:transition spd="slow">
        <p:split orient="vert" dir="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3200" dirty="0" smtClean="0"/>
              <a:t>Addresses origins</a:t>
            </a:r>
          </a:p>
          <a:p>
            <a:pPr lvl="1"/>
            <a:r>
              <a:rPr lang="en-US" sz="2800" dirty="0" smtClean="0"/>
              <a:t>How does Genesis affect our outlook?</a:t>
            </a:r>
          </a:p>
          <a:p>
            <a:pPr lvl="1"/>
            <a:r>
              <a:rPr lang="en-US" sz="2800" dirty="0" smtClean="0"/>
              <a:t>How does evolution affect our outlook?</a:t>
            </a:r>
          </a:p>
        </p:txBody>
      </p:sp>
      <p:sp>
        <p:nvSpPr>
          <p:cNvPr id="3" name="Title 2"/>
          <p:cNvSpPr>
            <a:spLocks noGrp="1"/>
          </p:cNvSpPr>
          <p:nvPr>
            <p:ph type="title"/>
          </p:nvPr>
        </p:nvSpPr>
        <p:spPr/>
        <p:txBody>
          <a:bodyPr/>
          <a:lstStyle/>
          <a:p>
            <a:r>
              <a:rPr lang="en-US" dirty="0" smtClean="0"/>
              <a:t>Genesis</a:t>
            </a:r>
            <a:endParaRPr lang="en-US" dirty="0"/>
          </a:p>
        </p:txBody>
      </p:sp>
      <p:pic>
        <p:nvPicPr>
          <p:cNvPr id="1026" name="Picture 2" descr="C:\Users\Steven\Pictures\Pictures\church related clips\APE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114800"/>
            <a:ext cx="160337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1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3074" name="Picture 2" descr="C:\Users\Steven\Documents\preaching\TRANSPARENCIES\AI designed creation charts\presupposition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12738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fontScale="92500"/>
          </a:bodyPr>
          <a:lstStyle/>
          <a:p>
            <a:r>
              <a:rPr lang="en-US" sz="3200" dirty="0" smtClean="0"/>
              <a:t>The Value Of Genesis</a:t>
            </a:r>
          </a:p>
          <a:p>
            <a:pPr lvl="1">
              <a:buFont typeface="Wingdings" pitchFamily="2" charset="2"/>
              <a:buChar char="Ø"/>
            </a:pPr>
            <a:r>
              <a:rPr lang="en-US" sz="2800" dirty="0" smtClean="0"/>
              <a:t>Helps us understand God’s word</a:t>
            </a:r>
          </a:p>
          <a:p>
            <a:pPr lvl="1">
              <a:buFont typeface="Wingdings" pitchFamily="2" charset="2"/>
              <a:buChar char="Ø"/>
            </a:pPr>
            <a:r>
              <a:rPr lang="en-US" sz="2800" dirty="0" smtClean="0"/>
              <a:t>Helps us understand God’s world</a:t>
            </a:r>
          </a:p>
          <a:p>
            <a:pPr lvl="1">
              <a:buFont typeface="Wingdings" pitchFamily="2" charset="2"/>
              <a:buChar char="Ø"/>
            </a:pPr>
            <a:r>
              <a:rPr lang="en-US" sz="2800" dirty="0" smtClean="0"/>
              <a:t>Helps us understand marriage</a:t>
            </a:r>
          </a:p>
          <a:p>
            <a:pPr lvl="1">
              <a:buFont typeface="Wingdings" pitchFamily="2" charset="2"/>
              <a:buChar char="Ø"/>
            </a:pPr>
            <a:r>
              <a:rPr lang="en-US" sz="2800" dirty="0" smtClean="0"/>
              <a:t>Helps us understand the meaning of clothing</a:t>
            </a:r>
          </a:p>
          <a:p>
            <a:pPr lvl="1">
              <a:buFont typeface="Wingdings" pitchFamily="2" charset="2"/>
              <a:buChar char="Ø"/>
            </a:pPr>
            <a:r>
              <a:rPr lang="en-US" sz="2800" dirty="0" smtClean="0"/>
              <a:t>Helps us understand life</a:t>
            </a:r>
          </a:p>
          <a:p>
            <a:pPr lvl="1">
              <a:buFont typeface="Wingdings" pitchFamily="2" charset="2"/>
              <a:buChar char="Ø"/>
            </a:pPr>
            <a:r>
              <a:rPr lang="en-US" sz="2800" dirty="0" smtClean="0"/>
              <a:t>Helps us understand death</a:t>
            </a:r>
          </a:p>
          <a:p>
            <a:pPr lvl="1">
              <a:buFont typeface="Wingdings" pitchFamily="2" charset="2"/>
              <a:buChar char="Ø"/>
            </a:pPr>
            <a:r>
              <a:rPr lang="en-US" sz="2800" dirty="0" smtClean="0"/>
              <a:t>Helps us understand our weaknesses</a:t>
            </a:r>
          </a:p>
          <a:p>
            <a:pPr lvl="1">
              <a:buFont typeface="Wingdings" pitchFamily="2" charset="2"/>
              <a:buChar char="Ø"/>
            </a:pPr>
            <a:r>
              <a:rPr lang="en-US" sz="2800" dirty="0" smtClean="0"/>
              <a:t>Helps us understand our foe</a:t>
            </a:r>
            <a:endParaRPr lang="en-US" sz="2800" dirty="0"/>
          </a:p>
        </p:txBody>
      </p:sp>
      <p:sp>
        <p:nvSpPr>
          <p:cNvPr id="3" name="Title 2"/>
          <p:cNvSpPr>
            <a:spLocks noGrp="1"/>
          </p:cNvSpPr>
          <p:nvPr>
            <p:ph type="title"/>
          </p:nvPr>
        </p:nvSpPr>
        <p:spPr/>
        <p:txBody>
          <a:bodyPr/>
          <a:lstStyle/>
          <a:p>
            <a:r>
              <a:rPr lang="en-US" dirty="0" smtClean="0"/>
              <a:t>Genesis</a:t>
            </a:r>
            <a:endParaRPr lang="en-US" dirty="0"/>
          </a:p>
        </p:txBody>
      </p:sp>
    </p:spTree>
    <p:extLst>
      <p:ext uri="{BB962C8B-B14F-4D97-AF65-F5344CB8AC3E}">
        <p14:creationId xmlns:p14="http://schemas.microsoft.com/office/powerpoint/2010/main" val="14927641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2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2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25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25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25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25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25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2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1:1</a:t>
            </a:r>
            <a:endParaRPr lang="en-US" dirty="0"/>
          </a:p>
        </p:txBody>
      </p:sp>
      <p:sp>
        <p:nvSpPr>
          <p:cNvPr id="3" name="Content Placeholder 2"/>
          <p:cNvSpPr>
            <a:spLocks noGrp="1"/>
          </p:cNvSpPr>
          <p:nvPr>
            <p:ph sz="quarter" idx="13"/>
          </p:nvPr>
        </p:nvSpPr>
        <p:spPr/>
        <p:txBody>
          <a:bodyPr>
            <a:normAutofit/>
          </a:bodyPr>
          <a:lstStyle/>
          <a:p>
            <a:pPr>
              <a:buFont typeface="Wingdings" pitchFamily="2" charset="2"/>
              <a:buChar char="Ø"/>
            </a:pPr>
            <a:r>
              <a:rPr lang="en-US" sz="2800" i="1" dirty="0"/>
              <a:t>In the </a:t>
            </a:r>
            <a:r>
              <a:rPr lang="en-US" sz="2800" i="1" dirty="0" smtClean="0"/>
              <a:t>beginning</a:t>
            </a:r>
          </a:p>
          <a:p>
            <a:pPr>
              <a:buFont typeface="Wingdings" pitchFamily="2" charset="2"/>
              <a:buChar char="Ø"/>
            </a:pPr>
            <a:r>
              <a:rPr lang="en-US" sz="2800" i="1" dirty="0"/>
              <a:t>God </a:t>
            </a:r>
            <a:r>
              <a:rPr lang="en-US" sz="2800" i="1" dirty="0" smtClean="0"/>
              <a:t>created the heavens and the earth</a:t>
            </a:r>
          </a:p>
          <a:p>
            <a:endParaRPr lang="en-US" sz="2800" dirty="0"/>
          </a:p>
        </p:txBody>
      </p:sp>
      <p:sp>
        <p:nvSpPr>
          <p:cNvPr id="4" name="Content Placeholder 3"/>
          <p:cNvSpPr>
            <a:spLocks noGrp="1"/>
          </p:cNvSpPr>
          <p:nvPr>
            <p:ph sz="quarter" idx="14"/>
          </p:nvPr>
        </p:nvSpPr>
        <p:spPr/>
        <p:txBody>
          <a:bodyPr>
            <a:normAutofit/>
          </a:bodyPr>
          <a:lstStyle/>
          <a:p>
            <a:pPr>
              <a:buFont typeface="Wingdings" pitchFamily="2" charset="2"/>
              <a:buChar char="Ø"/>
            </a:pPr>
            <a:r>
              <a:rPr lang="en-US" sz="2800" dirty="0"/>
              <a:t>M</a:t>
            </a:r>
            <a:r>
              <a:rPr lang="en-US" sz="2800" dirty="0" smtClean="0"/>
              <a:t>atter not eternal</a:t>
            </a:r>
          </a:p>
          <a:p>
            <a:pPr>
              <a:buFont typeface="Wingdings" pitchFamily="2" charset="2"/>
              <a:buChar char="Ø"/>
            </a:pPr>
            <a:r>
              <a:rPr lang="en-US" sz="2800" dirty="0" smtClean="0"/>
              <a:t>Refutes:</a:t>
            </a:r>
          </a:p>
          <a:p>
            <a:pPr lvl="1"/>
            <a:r>
              <a:rPr lang="en-US" sz="2400" dirty="0" smtClean="0"/>
              <a:t>Atheism </a:t>
            </a:r>
          </a:p>
          <a:p>
            <a:pPr lvl="1"/>
            <a:r>
              <a:rPr lang="en-US" sz="2400" dirty="0" smtClean="0"/>
              <a:t>Pantheism</a:t>
            </a:r>
          </a:p>
          <a:p>
            <a:pPr lvl="1"/>
            <a:r>
              <a:rPr lang="en-US" sz="2400" dirty="0" smtClean="0"/>
              <a:t>Polytheism </a:t>
            </a:r>
          </a:p>
          <a:p>
            <a:pPr lvl="1"/>
            <a:r>
              <a:rPr lang="en-US" sz="2400" dirty="0" smtClean="0"/>
              <a:t>Humanism</a:t>
            </a:r>
          </a:p>
          <a:p>
            <a:pPr lvl="1"/>
            <a:r>
              <a:rPr lang="en-US" sz="2400" dirty="0" smtClean="0"/>
              <a:t>Evolution </a:t>
            </a:r>
            <a:endParaRPr lang="en-US" sz="2400" dirty="0"/>
          </a:p>
        </p:txBody>
      </p:sp>
    </p:spTree>
    <p:extLst>
      <p:ext uri="{BB962C8B-B14F-4D97-AF65-F5344CB8AC3E}">
        <p14:creationId xmlns:p14="http://schemas.microsoft.com/office/powerpoint/2010/main" val="298970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chment">
  <a:themeElements>
    <a:clrScheme name="">
      <a:dk1>
        <a:srgbClr val="2F1A14"/>
      </a:dk1>
      <a:lt1>
        <a:srgbClr val="D0E5EB"/>
      </a:lt1>
      <a:dk2>
        <a:srgbClr val="000000"/>
      </a:dk2>
      <a:lt2>
        <a:srgbClr val="00000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 Two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wo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 Title Only">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Only">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efault - 1_Section Head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1_Section Header">
      <a:majorFont>
        <a:latin typeface="Constantia"/>
        <a:ea typeface="ヒラギノ角ゴ ProN W3"/>
        <a:cs typeface="ヒラギノ角ゴ ProN W3"/>
      </a:majorFont>
      <a:minorFont>
        <a:latin typeface="Constantia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1_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2F1A14"/>
      </a:dk1>
      <a:lt1>
        <a:srgbClr val="D0E5EB"/>
      </a:lt1>
      <a:dk2>
        <a:srgbClr val="000000"/>
      </a:dk2>
      <a:lt2>
        <a:srgbClr val="FFFFFF"/>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Photo - Horizont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Horizont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3.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Bullets copy 2">
  <a:themeElements>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Lef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2 Column">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Righ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Righ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Vertic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parchment</Template>
  <TotalTime>300</TotalTime>
  <Words>1503</Words>
  <Application>Microsoft Office PowerPoint</Application>
  <PresentationFormat>On-screen Show (4:3)</PresentationFormat>
  <Paragraphs>111</Paragraphs>
  <Slides>17</Slides>
  <Notes>6</Notes>
  <HiddenSlides>0</HiddenSlides>
  <MMClips>0</MMClips>
  <ScaleCrop>false</ScaleCrop>
  <HeadingPairs>
    <vt:vector size="6" baseType="variant">
      <vt:variant>
        <vt:lpstr>Fonts Used</vt:lpstr>
      </vt:variant>
      <vt:variant>
        <vt:i4>14</vt:i4>
      </vt:variant>
      <vt:variant>
        <vt:lpstr>Theme</vt:lpstr>
      </vt:variant>
      <vt:variant>
        <vt:i4>23</vt:i4>
      </vt:variant>
      <vt:variant>
        <vt:lpstr>Slide Titles</vt:lpstr>
      </vt:variant>
      <vt:variant>
        <vt:i4>17</vt:i4>
      </vt:variant>
    </vt:vector>
  </HeadingPairs>
  <TitlesOfParts>
    <vt:vector size="54" baseType="lpstr">
      <vt:lpstr>Arial</vt:lpstr>
      <vt:lpstr>ＭＳ Ｐゴシック</vt:lpstr>
      <vt:lpstr>Constantia Bold</vt:lpstr>
      <vt:lpstr>Aharoni</vt:lpstr>
      <vt:lpstr>Book Antiqua</vt:lpstr>
      <vt:lpstr>Wingdings 2</vt:lpstr>
      <vt:lpstr>Wingdings</vt:lpstr>
      <vt:lpstr>Adobe Gothic Std B</vt:lpstr>
      <vt:lpstr>ヒラギノ角ゴ ProN W6</vt:lpstr>
      <vt:lpstr>Constantia</vt:lpstr>
      <vt:lpstr>Calibri</vt:lpstr>
      <vt:lpstr>Papyrus</vt:lpstr>
      <vt:lpstr>ヒラギノ角ゴ ProN W3</vt:lpstr>
      <vt:lpstr>Adobe Fan Heiti Std B</vt:lpstr>
      <vt:lpstr>parchment</vt:lpstr>
      <vt:lpstr>Title &amp; Bullets</vt:lpstr>
      <vt:lpstr>Title &amp; Bullets copy 2</vt:lpstr>
      <vt:lpstr>Title &amp; Bullets - Left</vt:lpstr>
      <vt:lpstr>Title &amp; Bullets - 2 Column</vt:lpstr>
      <vt:lpstr>Title, Bullets &amp; Photo</vt:lpstr>
      <vt:lpstr>Title &amp; Bullets - Right</vt:lpstr>
      <vt:lpstr>Photo - Vertical</vt:lpstr>
      <vt:lpstr>Title - Top</vt:lpstr>
      <vt:lpstr>Title &amp; Subtitle</vt:lpstr>
      <vt:lpstr>Title - Center</vt:lpstr>
      <vt:lpstr>Blank</vt:lpstr>
      <vt:lpstr>Default - Title and Content</vt:lpstr>
      <vt:lpstr>Default - Two Content</vt:lpstr>
      <vt:lpstr>Default - Title Only</vt:lpstr>
      <vt:lpstr>Default - Blank</vt:lpstr>
      <vt:lpstr>Default - 1_Section Header</vt:lpstr>
      <vt:lpstr>1_Default - Title and Content</vt:lpstr>
      <vt:lpstr>1_Default - Blank</vt:lpstr>
      <vt:lpstr>Bullets</vt:lpstr>
      <vt:lpstr>Photo - Horizontal</vt:lpstr>
      <vt:lpstr>Hardcover</vt:lpstr>
      <vt:lpstr>bluegrey</vt:lpstr>
      <vt:lpstr>Theme Of The Bible</vt:lpstr>
      <vt:lpstr>“The Redemption Of Man From Sin”</vt:lpstr>
      <vt:lpstr>Genesis</vt:lpstr>
      <vt:lpstr>Genesis</vt:lpstr>
      <vt:lpstr>PowerPoint Presentation</vt:lpstr>
      <vt:lpstr>Genesis</vt:lpstr>
      <vt:lpstr>PowerPoint Presentation</vt:lpstr>
      <vt:lpstr>Genesis</vt:lpstr>
      <vt:lpstr>Genesis 1:1</vt:lpstr>
      <vt:lpstr>Approaches Considered</vt:lpstr>
      <vt:lpstr>Approaches Considered</vt:lpstr>
      <vt:lpstr>The Only Scriptural Approach</vt:lpstr>
      <vt:lpstr>Stages of Land/Ocean</vt:lpstr>
      <vt:lpstr>Stages of Land/Ocean</vt:lpstr>
      <vt:lpstr>Stages of Land/Ocean</vt:lpstr>
      <vt:lpstr>Stages of Land/Ocean</vt:lpstr>
      <vt:lpstr>Characteristics of God in Genesis 1</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The Bible</dc:title>
  <dc:creator>Steven J. Wallace</dc:creator>
  <cp:lastModifiedBy>Steven J. Wallace</cp:lastModifiedBy>
  <cp:revision>27</cp:revision>
  <dcterms:created xsi:type="dcterms:W3CDTF">2013-09-11T17:31:05Z</dcterms:created>
  <dcterms:modified xsi:type="dcterms:W3CDTF">2015-06-17T21:24:03Z</dcterms:modified>
</cp:coreProperties>
</file>