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045" autoAdjust="0"/>
  </p:normalViewPr>
  <p:slideViewPr>
    <p:cSldViewPr>
      <p:cViewPr varScale="1">
        <p:scale>
          <a:sx n="61" d="100"/>
          <a:sy n="6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9918F6-80F9-4F7C-AC3C-AC7E06797B1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29D983-F22E-4175-97F4-2F47F06A0665}">
      <dgm:prSet phldrT="[Text]"/>
      <dgm:spPr/>
      <dgm:t>
        <a:bodyPr/>
        <a:lstStyle/>
        <a:p>
          <a:r>
            <a:rPr lang="en-US" dirty="0" smtClean="0"/>
            <a:t>Noah</a:t>
          </a:r>
          <a:endParaRPr lang="en-US" dirty="0"/>
        </a:p>
      </dgm:t>
    </dgm:pt>
    <dgm:pt modelId="{70688F19-390F-4C46-9092-EC1FAE682CA8}" type="parTrans" cxnId="{08115810-992F-4B4B-B469-F115AAAF2710}">
      <dgm:prSet/>
      <dgm:spPr/>
      <dgm:t>
        <a:bodyPr/>
        <a:lstStyle/>
        <a:p>
          <a:endParaRPr lang="en-US"/>
        </a:p>
      </dgm:t>
    </dgm:pt>
    <dgm:pt modelId="{A6B85C92-6C85-4EFB-8D2A-273A4707E3F5}" type="sibTrans" cxnId="{08115810-992F-4B4B-B469-F115AAAF2710}">
      <dgm:prSet/>
      <dgm:spPr/>
      <dgm:t>
        <a:bodyPr/>
        <a:lstStyle/>
        <a:p>
          <a:endParaRPr lang="en-US"/>
        </a:p>
      </dgm:t>
    </dgm:pt>
    <dgm:pt modelId="{942173BA-0F68-48A3-B260-3DAAF55EC692}">
      <dgm:prSet phldrT="[Text]"/>
      <dgm:spPr/>
      <dgm:t>
        <a:bodyPr/>
        <a:lstStyle/>
        <a:p>
          <a:r>
            <a:rPr lang="en-US" dirty="0" smtClean="0"/>
            <a:t>Shem</a:t>
          </a:r>
          <a:endParaRPr lang="en-US" dirty="0"/>
        </a:p>
      </dgm:t>
    </dgm:pt>
    <dgm:pt modelId="{34F7E972-E716-4E27-983E-23DC52034BA7}" type="parTrans" cxnId="{F0E73F69-FE86-4162-89CB-F1665B6FB9AF}">
      <dgm:prSet/>
      <dgm:spPr/>
      <dgm:t>
        <a:bodyPr/>
        <a:lstStyle/>
        <a:p>
          <a:endParaRPr lang="en-US"/>
        </a:p>
      </dgm:t>
    </dgm:pt>
    <dgm:pt modelId="{D87D2E80-FE76-4993-A905-66B008C045D1}" type="sibTrans" cxnId="{F0E73F69-FE86-4162-89CB-F1665B6FB9AF}">
      <dgm:prSet/>
      <dgm:spPr/>
      <dgm:t>
        <a:bodyPr/>
        <a:lstStyle/>
        <a:p>
          <a:endParaRPr lang="en-US"/>
        </a:p>
      </dgm:t>
    </dgm:pt>
    <dgm:pt modelId="{B0545173-26FD-4825-9627-CB8CAFBF7A51}">
      <dgm:prSet phldrT="[Text]"/>
      <dgm:spPr/>
      <dgm:t>
        <a:bodyPr/>
        <a:lstStyle/>
        <a:p>
          <a:r>
            <a:rPr lang="en-US" dirty="0" err="1" smtClean="0"/>
            <a:t>Terah</a:t>
          </a:r>
          <a:endParaRPr lang="en-US" dirty="0"/>
        </a:p>
      </dgm:t>
    </dgm:pt>
    <dgm:pt modelId="{A11A246F-CDE0-4DC8-833B-459D0EE1C3C7}" type="parTrans" cxnId="{8D9E9F1D-D060-44EB-84EB-9F648AE1A0FF}">
      <dgm:prSet/>
      <dgm:spPr/>
      <dgm:t>
        <a:bodyPr/>
        <a:lstStyle/>
        <a:p>
          <a:endParaRPr lang="en-US"/>
        </a:p>
      </dgm:t>
    </dgm:pt>
    <dgm:pt modelId="{E89AABD9-333E-4439-BB4D-16EC0FB86FF8}" type="sibTrans" cxnId="{8D9E9F1D-D060-44EB-84EB-9F648AE1A0FF}">
      <dgm:prSet/>
      <dgm:spPr/>
      <dgm:t>
        <a:bodyPr/>
        <a:lstStyle/>
        <a:p>
          <a:endParaRPr lang="en-US"/>
        </a:p>
      </dgm:t>
    </dgm:pt>
    <dgm:pt modelId="{D160B833-6B02-4CA5-B858-272235B5994D}">
      <dgm:prSet phldrT="[Text]"/>
      <dgm:spPr/>
      <dgm:t>
        <a:bodyPr/>
        <a:lstStyle/>
        <a:p>
          <a:r>
            <a:rPr lang="en-US" dirty="0" smtClean="0"/>
            <a:t>Haran</a:t>
          </a:r>
          <a:endParaRPr lang="en-US" dirty="0"/>
        </a:p>
      </dgm:t>
    </dgm:pt>
    <dgm:pt modelId="{FBAC2905-5F17-48EC-BD2B-2617987D90A7}" type="parTrans" cxnId="{13D6EB46-F923-4760-9BA3-947EC024398A}">
      <dgm:prSet/>
      <dgm:spPr/>
      <dgm:t>
        <a:bodyPr/>
        <a:lstStyle/>
        <a:p>
          <a:endParaRPr lang="en-US"/>
        </a:p>
      </dgm:t>
    </dgm:pt>
    <dgm:pt modelId="{F0C9591E-4931-4C5D-8E16-A2C2A226A3E6}" type="sibTrans" cxnId="{13D6EB46-F923-4760-9BA3-947EC024398A}">
      <dgm:prSet/>
      <dgm:spPr/>
      <dgm:t>
        <a:bodyPr/>
        <a:lstStyle/>
        <a:p>
          <a:endParaRPr lang="en-US"/>
        </a:p>
      </dgm:t>
    </dgm:pt>
    <dgm:pt modelId="{13BC5F9D-2754-4D93-921D-12DAD79594D4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Nahor</a:t>
          </a:r>
          <a:endParaRPr lang="en-US" dirty="0">
            <a:solidFill>
              <a:schemeClr val="bg1"/>
            </a:solidFill>
          </a:endParaRPr>
        </a:p>
      </dgm:t>
    </dgm:pt>
    <dgm:pt modelId="{2782C7C7-0D6B-4407-87AC-952BF56F9952}" type="parTrans" cxnId="{FB0A62CB-81FB-4294-9446-90C4B812586D}">
      <dgm:prSet/>
      <dgm:spPr/>
      <dgm:t>
        <a:bodyPr/>
        <a:lstStyle/>
        <a:p>
          <a:endParaRPr lang="en-US"/>
        </a:p>
      </dgm:t>
    </dgm:pt>
    <dgm:pt modelId="{1AA32F13-4216-4CEF-A365-9475B2C7962A}" type="sibTrans" cxnId="{FB0A62CB-81FB-4294-9446-90C4B812586D}">
      <dgm:prSet/>
      <dgm:spPr/>
      <dgm:t>
        <a:bodyPr/>
        <a:lstStyle/>
        <a:p>
          <a:endParaRPr lang="en-US"/>
        </a:p>
      </dgm:t>
    </dgm:pt>
    <dgm:pt modelId="{E75A42EC-58F5-42D0-87F1-6C0523148D8B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Abraham</a:t>
          </a:r>
          <a:endParaRPr lang="en-US" dirty="0"/>
        </a:p>
      </dgm:t>
    </dgm:pt>
    <dgm:pt modelId="{D97AD922-95CD-48EE-B1FE-0180F53EE85D}" type="parTrans" cxnId="{E59C37E2-FA2A-4F53-B54B-E64CED736DED}">
      <dgm:prSet/>
      <dgm:spPr/>
      <dgm:t>
        <a:bodyPr/>
        <a:lstStyle/>
        <a:p>
          <a:endParaRPr lang="en-US"/>
        </a:p>
      </dgm:t>
    </dgm:pt>
    <dgm:pt modelId="{4C83D054-2045-4E2E-9504-FA4152F0DC5C}" type="sibTrans" cxnId="{E59C37E2-FA2A-4F53-B54B-E64CED736DED}">
      <dgm:prSet/>
      <dgm:spPr/>
      <dgm:t>
        <a:bodyPr/>
        <a:lstStyle/>
        <a:p>
          <a:endParaRPr lang="en-US"/>
        </a:p>
      </dgm:t>
    </dgm:pt>
    <dgm:pt modelId="{10BB5531-68F5-4802-9948-03E170B13E24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Milcah</a:t>
          </a:r>
          <a:endParaRPr lang="en-US" dirty="0">
            <a:solidFill>
              <a:schemeClr val="bg1"/>
            </a:solidFill>
          </a:endParaRPr>
        </a:p>
      </dgm:t>
    </dgm:pt>
    <dgm:pt modelId="{FF3FD401-540A-4EB6-BA3E-AB623D62590C}" type="parTrans" cxnId="{CF104CC7-AC1E-4CF0-85D6-F1D0B1C8D4FB}">
      <dgm:prSet/>
      <dgm:spPr/>
      <dgm:t>
        <a:bodyPr/>
        <a:lstStyle/>
        <a:p>
          <a:endParaRPr lang="en-US"/>
        </a:p>
      </dgm:t>
    </dgm:pt>
    <dgm:pt modelId="{3946F313-1851-451A-90C9-DDFD194756FF}" type="sibTrans" cxnId="{CF104CC7-AC1E-4CF0-85D6-F1D0B1C8D4FB}">
      <dgm:prSet/>
      <dgm:spPr/>
      <dgm:t>
        <a:bodyPr/>
        <a:lstStyle/>
        <a:p>
          <a:endParaRPr lang="en-US"/>
        </a:p>
      </dgm:t>
    </dgm:pt>
    <dgm:pt modelId="{BED8FFAE-DE45-4E00-A7BA-735B53F15C63}">
      <dgm:prSet phldrT="[Text]"/>
      <dgm:spPr/>
      <dgm:t>
        <a:bodyPr/>
        <a:lstStyle/>
        <a:p>
          <a:r>
            <a:rPr lang="en-US" dirty="0" err="1" smtClean="0"/>
            <a:t>Bethuel</a:t>
          </a:r>
          <a:endParaRPr lang="en-US" dirty="0"/>
        </a:p>
      </dgm:t>
    </dgm:pt>
    <dgm:pt modelId="{6DB563AF-6C77-4EBD-9BE4-A355DCA02BA7}" type="parTrans" cxnId="{87893632-9695-4729-A34E-F37597163A96}">
      <dgm:prSet/>
      <dgm:spPr/>
      <dgm:t>
        <a:bodyPr/>
        <a:lstStyle/>
        <a:p>
          <a:endParaRPr lang="en-US"/>
        </a:p>
      </dgm:t>
    </dgm:pt>
    <dgm:pt modelId="{742F2841-FC98-4237-ADA1-498AD0B7ED53}" type="sibTrans" cxnId="{87893632-9695-4729-A34E-F37597163A96}">
      <dgm:prSet/>
      <dgm:spPr/>
      <dgm:t>
        <a:bodyPr/>
        <a:lstStyle/>
        <a:p>
          <a:endParaRPr lang="en-US"/>
        </a:p>
      </dgm:t>
    </dgm:pt>
    <dgm:pt modelId="{907957BE-20D2-45D2-B760-0B98E0703B43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Laban</a:t>
          </a:r>
          <a:endParaRPr lang="en-US" dirty="0"/>
        </a:p>
      </dgm:t>
    </dgm:pt>
    <dgm:pt modelId="{F4FFB4C9-2474-4435-8456-D53D0B646827}" type="parTrans" cxnId="{9D71D555-A4FB-475E-B9EF-C7164C690AE8}">
      <dgm:prSet/>
      <dgm:spPr/>
      <dgm:t>
        <a:bodyPr/>
        <a:lstStyle/>
        <a:p>
          <a:endParaRPr lang="en-US"/>
        </a:p>
      </dgm:t>
    </dgm:pt>
    <dgm:pt modelId="{37939EE0-099E-4B05-A23F-C318AF6E07B9}" type="sibTrans" cxnId="{9D71D555-A4FB-475E-B9EF-C7164C690AE8}">
      <dgm:prSet/>
      <dgm:spPr/>
      <dgm:t>
        <a:bodyPr/>
        <a:lstStyle/>
        <a:p>
          <a:endParaRPr lang="en-US"/>
        </a:p>
      </dgm:t>
    </dgm:pt>
    <dgm:pt modelId="{ADE8E90C-E77E-4C95-A5EE-9E1A8A32A3B9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/>
            <a:t>Rebekah</a:t>
          </a:r>
          <a:endParaRPr lang="en-US" dirty="0"/>
        </a:p>
      </dgm:t>
    </dgm:pt>
    <dgm:pt modelId="{744DBC45-7DE1-488B-82C5-1E8898456924}" type="parTrans" cxnId="{2113E5A6-08C2-4407-9847-432D4E32DACB}">
      <dgm:prSet/>
      <dgm:spPr/>
      <dgm:t>
        <a:bodyPr/>
        <a:lstStyle/>
        <a:p>
          <a:endParaRPr lang="en-US"/>
        </a:p>
      </dgm:t>
    </dgm:pt>
    <dgm:pt modelId="{E235EA82-243F-4F77-82BB-394E8D6D2C52}" type="sibTrans" cxnId="{2113E5A6-08C2-4407-9847-432D4E32DACB}">
      <dgm:prSet/>
      <dgm:spPr/>
      <dgm:t>
        <a:bodyPr/>
        <a:lstStyle/>
        <a:p>
          <a:endParaRPr lang="en-US"/>
        </a:p>
      </dgm:t>
    </dgm:pt>
    <dgm:pt modelId="{133B9DC1-B9F5-4B3A-A31A-1AA82E2954E6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/>
            <a:t>Isaac</a:t>
          </a:r>
          <a:endParaRPr lang="en-US" dirty="0"/>
        </a:p>
      </dgm:t>
    </dgm:pt>
    <dgm:pt modelId="{779B5DB6-E665-47C3-A42F-80C853EA4BD5}" type="parTrans" cxnId="{8E6E5937-F1E8-4CB3-815A-F51BC51E048B}">
      <dgm:prSet/>
      <dgm:spPr/>
      <dgm:t>
        <a:bodyPr/>
        <a:lstStyle/>
        <a:p>
          <a:endParaRPr lang="en-US"/>
        </a:p>
      </dgm:t>
    </dgm:pt>
    <dgm:pt modelId="{7E87D60A-35E2-4E04-9DD3-646956A716BC}" type="sibTrans" cxnId="{8E6E5937-F1E8-4CB3-815A-F51BC51E048B}">
      <dgm:prSet/>
      <dgm:spPr/>
      <dgm:t>
        <a:bodyPr/>
        <a:lstStyle/>
        <a:p>
          <a:endParaRPr lang="en-US"/>
        </a:p>
      </dgm:t>
    </dgm:pt>
    <dgm:pt modelId="{511BC92A-D177-4798-9CA8-9E19FA3A2BB3}">
      <dgm:prSet phldrT="[Text]"/>
      <dgm:spPr/>
      <dgm:t>
        <a:bodyPr/>
        <a:lstStyle/>
        <a:p>
          <a:r>
            <a:rPr lang="en-US" dirty="0" smtClean="0"/>
            <a:t>Ishmael</a:t>
          </a:r>
          <a:endParaRPr lang="en-US" dirty="0"/>
        </a:p>
      </dgm:t>
    </dgm:pt>
    <dgm:pt modelId="{A43C1CC5-E74C-46A3-BF34-8EE1EC5457B0}" type="parTrans" cxnId="{473AF6B7-F8A2-4DC0-A86D-B30858E0A7C0}">
      <dgm:prSet/>
      <dgm:spPr/>
      <dgm:t>
        <a:bodyPr/>
        <a:lstStyle/>
        <a:p>
          <a:endParaRPr lang="en-US"/>
        </a:p>
      </dgm:t>
    </dgm:pt>
    <dgm:pt modelId="{2A3F58E6-A71B-44AE-A863-9C11D41E63C7}" type="sibTrans" cxnId="{473AF6B7-F8A2-4DC0-A86D-B30858E0A7C0}">
      <dgm:prSet/>
      <dgm:spPr/>
      <dgm:t>
        <a:bodyPr/>
        <a:lstStyle/>
        <a:p>
          <a:endParaRPr lang="en-US"/>
        </a:p>
      </dgm:t>
    </dgm:pt>
    <dgm:pt modelId="{9B30CF20-FCD4-4C8C-9D36-A6E69D63FB77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Jacob</a:t>
          </a:r>
          <a:endParaRPr lang="en-US" dirty="0"/>
        </a:p>
      </dgm:t>
    </dgm:pt>
    <dgm:pt modelId="{2CE863AF-B35E-40EC-9B23-B54848DD0392}" type="parTrans" cxnId="{517AA2B5-6427-4F7B-8B5A-669A18AD4431}">
      <dgm:prSet/>
      <dgm:spPr/>
      <dgm:t>
        <a:bodyPr/>
        <a:lstStyle/>
        <a:p>
          <a:endParaRPr lang="en-US"/>
        </a:p>
      </dgm:t>
    </dgm:pt>
    <dgm:pt modelId="{783AE6E5-6197-443D-83FA-84B197BC09FA}" type="sibTrans" cxnId="{517AA2B5-6427-4F7B-8B5A-669A18AD4431}">
      <dgm:prSet/>
      <dgm:spPr/>
      <dgm:t>
        <a:bodyPr/>
        <a:lstStyle/>
        <a:p>
          <a:endParaRPr lang="en-US"/>
        </a:p>
      </dgm:t>
    </dgm:pt>
    <dgm:pt modelId="{648E695A-2935-41CF-8B44-D9E3F31774FD}">
      <dgm:prSet phldrT="[Text]"/>
      <dgm:spPr/>
      <dgm:t>
        <a:bodyPr/>
        <a:lstStyle/>
        <a:p>
          <a:r>
            <a:rPr lang="en-US" dirty="0" smtClean="0"/>
            <a:t>Esau</a:t>
          </a:r>
          <a:endParaRPr lang="en-US" dirty="0"/>
        </a:p>
      </dgm:t>
    </dgm:pt>
    <dgm:pt modelId="{F093A500-2B5C-40D7-B1B4-4FDC6028F5D9}" type="parTrans" cxnId="{66EEDD8D-15EF-42A2-9879-EDEF3C36B4DB}">
      <dgm:prSet/>
      <dgm:spPr/>
      <dgm:t>
        <a:bodyPr/>
        <a:lstStyle/>
        <a:p>
          <a:endParaRPr lang="en-US"/>
        </a:p>
      </dgm:t>
    </dgm:pt>
    <dgm:pt modelId="{968F60A2-C4CC-44F7-A1BC-6470D7195B11}" type="sibTrans" cxnId="{66EEDD8D-15EF-42A2-9879-EDEF3C36B4DB}">
      <dgm:prSet/>
      <dgm:spPr/>
      <dgm:t>
        <a:bodyPr/>
        <a:lstStyle/>
        <a:p>
          <a:endParaRPr lang="en-US"/>
        </a:p>
      </dgm:t>
    </dgm:pt>
    <dgm:pt modelId="{73A91AE5-3E17-4D1B-B4EA-355C27DD5937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Sarah</a:t>
          </a:r>
          <a:endParaRPr lang="en-US" dirty="0"/>
        </a:p>
      </dgm:t>
    </dgm:pt>
    <dgm:pt modelId="{983CAA42-9667-40FF-982D-FA3723342A1A}" type="parTrans" cxnId="{D6017B2E-8F0C-4FAB-AF51-C6C155834FB1}">
      <dgm:prSet/>
      <dgm:spPr/>
      <dgm:t>
        <a:bodyPr/>
        <a:lstStyle/>
        <a:p>
          <a:endParaRPr lang="en-US"/>
        </a:p>
      </dgm:t>
    </dgm:pt>
    <dgm:pt modelId="{5902D129-A12E-45FF-AA1A-406A2866EEF1}" type="sibTrans" cxnId="{D6017B2E-8F0C-4FAB-AF51-C6C155834FB1}">
      <dgm:prSet/>
      <dgm:spPr/>
      <dgm:t>
        <a:bodyPr/>
        <a:lstStyle/>
        <a:p>
          <a:endParaRPr lang="en-US"/>
        </a:p>
      </dgm:t>
    </dgm:pt>
    <dgm:pt modelId="{E1E4505F-93D7-4C83-8170-AB6575A1A1B5}">
      <dgm:prSet phldrT="[Text]"/>
      <dgm:spPr>
        <a:solidFill>
          <a:srgbClr val="00B0F0"/>
        </a:solidFill>
      </dgm:spPr>
      <dgm:t>
        <a:bodyPr/>
        <a:lstStyle/>
        <a:p>
          <a:r>
            <a:rPr lang="en-US" smtClean="0"/>
            <a:t>Leah</a:t>
          </a:r>
          <a:endParaRPr lang="en-US" dirty="0"/>
        </a:p>
      </dgm:t>
    </dgm:pt>
    <dgm:pt modelId="{83D56736-EBDD-4F03-AEE0-95A0A514341B}" type="parTrans" cxnId="{C7160BE6-FF48-4FF0-B862-0FE9E90B5507}">
      <dgm:prSet/>
      <dgm:spPr/>
      <dgm:t>
        <a:bodyPr/>
        <a:lstStyle/>
        <a:p>
          <a:endParaRPr lang="en-US"/>
        </a:p>
      </dgm:t>
    </dgm:pt>
    <dgm:pt modelId="{E2765E20-E1E6-4AC7-8B88-B0F1B0751286}" type="sibTrans" cxnId="{C7160BE6-FF48-4FF0-B862-0FE9E90B5507}">
      <dgm:prSet/>
      <dgm:spPr/>
      <dgm:t>
        <a:bodyPr/>
        <a:lstStyle/>
        <a:p>
          <a:endParaRPr lang="en-US"/>
        </a:p>
      </dgm:t>
    </dgm:pt>
    <dgm:pt modelId="{7067A499-B4AA-4B4D-B816-EECC839D7D58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Rachel</a:t>
          </a:r>
          <a:endParaRPr lang="en-US" dirty="0"/>
        </a:p>
      </dgm:t>
    </dgm:pt>
    <dgm:pt modelId="{23A0AAD1-0E6C-464F-9354-5923E428D17F}" type="parTrans" cxnId="{6CF29914-279C-4C02-8C30-559F7F082036}">
      <dgm:prSet/>
      <dgm:spPr/>
      <dgm:t>
        <a:bodyPr/>
        <a:lstStyle/>
        <a:p>
          <a:endParaRPr lang="en-US"/>
        </a:p>
      </dgm:t>
    </dgm:pt>
    <dgm:pt modelId="{CDBA4E89-B77B-4462-8CCF-90BE88D63C96}" type="sibTrans" cxnId="{6CF29914-279C-4C02-8C30-559F7F082036}">
      <dgm:prSet/>
      <dgm:spPr/>
      <dgm:t>
        <a:bodyPr/>
        <a:lstStyle/>
        <a:p>
          <a:endParaRPr lang="en-US"/>
        </a:p>
      </dgm:t>
    </dgm:pt>
    <dgm:pt modelId="{ADC0AD84-4E4B-4DC5-80F9-6D280A631465}" type="pres">
      <dgm:prSet presAssocID="{109918F6-80F9-4F7C-AC3C-AC7E06797B1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248578-E123-4A45-8B73-6BA333A86F2E}" type="pres">
      <dgm:prSet presAssocID="{7F29D983-F22E-4175-97F4-2F47F06A0665}" presName="root1" presStyleCnt="0"/>
      <dgm:spPr/>
    </dgm:pt>
    <dgm:pt modelId="{67CD03E5-0756-4A89-8729-10ECB9EE1F60}" type="pres">
      <dgm:prSet presAssocID="{7F29D983-F22E-4175-97F4-2F47F06A0665}" presName="LevelOneTextNode" presStyleLbl="node0" presStyleIdx="0" presStyleCnt="1" custScaleX="572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86A863-FE21-4975-A5DE-486819A2F3E3}" type="pres">
      <dgm:prSet presAssocID="{7F29D983-F22E-4175-97F4-2F47F06A0665}" presName="level2hierChild" presStyleCnt="0"/>
      <dgm:spPr/>
    </dgm:pt>
    <dgm:pt modelId="{3811E23F-6BF2-47F8-929D-838CCCC29AAC}" type="pres">
      <dgm:prSet presAssocID="{34F7E972-E716-4E27-983E-23DC52034BA7}" presName="conn2-1" presStyleLbl="parChTrans1D2" presStyleIdx="0" presStyleCnt="1" custScaleX="2000000"/>
      <dgm:spPr/>
      <dgm:t>
        <a:bodyPr/>
        <a:lstStyle/>
        <a:p>
          <a:endParaRPr lang="en-US"/>
        </a:p>
      </dgm:t>
    </dgm:pt>
    <dgm:pt modelId="{6D03CAAA-A7FC-49CE-80E1-F7B4C8B0BC7F}" type="pres">
      <dgm:prSet presAssocID="{34F7E972-E716-4E27-983E-23DC52034BA7}" presName="connTx" presStyleLbl="parChTrans1D2" presStyleIdx="0" presStyleCnt="1"/>
      <dgm:spPr/>
      <dgm:t>
        <a:bodyPr/>
        <a:lstStyle/>
        <a:p>
          <a:endParaRPr lang="en-US"/>
        </a:p>
      </dgm:t>
    </dgm:pt>
    <dgm:pt modelId="{30158275-51FE-4062-9904-DE672C758880}" type="pres">
      <dgm:prSet presAssocID="{942173BA-0F68-48A3-B260-3DAAF55EC692}" presName="root2" presStyleCnt="0"/>
      <dgm:spPr/>
    </dgm:pt>
    <dgm:pt modelId="{C6444F81-90E7-401A-927C-A47B8D60A384}" type="pres">
      <dgm:prSet presAssocID="{942173BA-0F68-48A3-B260-3DAAF55EC692}" presName="LevelTwoTextNode" presStyleLbl="node2" presStyleIdx="0" presStyleCnt="1" custScaleX="572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E176AB-18BF-4BA5-AF9E-2075062BFAD6}" type="pres">
      <dgm:prSet presAssocID="{942173BA-0F68-48A3-B260-3DAAF55EC692}" presName="level3hierChild" presStyleCnt="0"/>
      <dgm:spPr/>
    </dgm:pt>
    <dgm:pt modelId="{0136489D-44DA-4E80-B4CC-CB5703046C1B}" type="pres">
      <dgm:prSet presAssocID="{A11A246F-CDE0-4DC8-833B-459D0EE1C3C7}" presName="conn2-1" presStyleLbl="parChTrans1D3" presStyleIdx="0" presStyleCnt="1" custScaleX="2000000"/>
      <dgm:spPr/>
      <dgm:t>
        <a:bodyPr/>
        <a:lstStyle/>
        <a:p>
          <a:endParaRPr lang="en-US"/>
        </a:p>
      </dgm:t>
    </dgm:pt>
    <dgm:pt modelId="{5D729D21-EFEE-49D1-8817-71557456C7F8}" type="pres">
      <dgm:prSet presAssocID="{A11A246F-CDE0-4DC8-833B-459D0EE1C3C7}" presName="connTx" presStyleLbl="parChTrans1D3" presStyleIdx="0" presStyleCnt="1"/>
      <dgm:spPr/>
      <dgm:t>
        <a:bodyPr/>
        <a:lstStyle/>
        <a:p>
          <a:endParaRPr lang="en-US"/>
        </a:p>
      </dgm:t>
    </dgm:pt>
    <dgm:pt modelId="{A1E3C6A3-FAFE-4F15-AAB9-DA00D3DFD9AC}" type="pres">
      <dgm:prSet presAssocID="{B0545173-26FD-4825-9627-CB8CAFBF7A51}" presName="root2" presStyleCnt="0"/>
      <dgm:spPr/>
    </dgm:pt>
    <dgm:pt modelId="{A6E8B263-0935-4D10-AF7D-CB80CF323394}" type="pres">
      <dgm:prSet presAssocID="{B0545173-26FD-4825-9627-CB8CAFBF7A51}" presName="LevelTwoTextNode" presStyleLbl="node3" presStyleIdx="0" presStyleCnt="1" custScaleX="572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8AE85D-B9BA-4B8E-9C26-0F3E415F89DC}" type="pres">
      <dgm:prSet presAssocID="{B0545173-26FD-4825-9627-CB8CAFBF7A51}" presName="level3hierChild" presStyleCnt="0"/>
      <dgm:spPr/>
    </dgm:pt>
    <dgm:pt modelId="{50B31B91-D7F5-4424-8890-1E0CF4C2AD89}" type="pres">
      <dgm:prSet presAssocID="{FBAC2905-5F17-48EC-BD2B-2617987D90A7}" presName="conn2-1" presStyleLbl="parChTrans1D4" presStyleIdx="0" presStyleCnt="14"/>
      <dgm:spPr/>
      <dgm:t>
        <a:bodyPr/>
        <a:lstStyle/>
        <a:p>
          <a:endParaRPr lang="en-US"/>
        </a:p>
      </dgm:t>
    </dgm:pt>
    <dgm:pt modelId="{9C7F66EA-E6C0-4D8C-9ECE-038B69DEE510}" type="pres">
      <dgm:prSet presAssocID="{FBAC2905-5F17-48EC-BD2B-2617987D90A7}" presName="connTx" presStyleLbl="parChTrans1D4" presStyleIdx="0" presStyleCnt="14"/>
      <dgm:spPr/>
      <dgm:t>
        <a:bodyPr/>
        <a:lstStyle/>
        <a:p>
          <a:endParaRPr lang="en-US"/>
        </a:p>
      </dgm:t>
    </dgm:pt>
    <dgm:pt modelId="{ABDF05F2-BA48-4F85-9A94-C1102FFCD6F5}" type="pres">
      <dgm:prSet presAssocID="{D160B833-6B02-4CA5-B858-272235B5994D}" presName="root2" presStyleCnt="0"/>
      <dgm:spPr/>
    </dgm:pt>
    <dgm:pt modelId="{2E469515-B009-4FBA-B64E-9C09E1331FFF}" type="pres">
      <dgm:prSet presAssocID="{D160B833-6B02-4CA5-B858-272235B5994D}" presName="LevelTwoTextNode" presStyleLbl="node4" presStyleIdx="0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FDFC22-A460-411D-86E3-225BD8B179BA}" type="pres">
      <dgm:prSet presAssocID="{D160B833-6B02-4CA5-B858-272235B5994D}" presName="level3hierChild" presStyleCnt="0"/>
      <dgm:spPr/>
    </dgm:pt>
    <dgm:pt modelId="{FA9E9808-421D-40F8-943E-5D3D072A4167}" type="pres">
      <dgm:prSet presAssocID="{FF3FD401-540A-4EB6-BA3E-AB623D62590C}" presName="conn2-1" presStyleLbl="parChTrans1D4" presStyleIdx="1" presStyleCnt="14"/>
      <dgm:spPr/>
      <dgm:t>
        <a:bodyPr/>
        <a:lstStyle/>
        <a:p>
          <a:endParaRPr lang="en-US"/>
        </a:p>
      </dgm:t>
    </dgm:pt>
    <dgm:pt modelId="{F952C052-931F-4EA6-A898-D0BB910192BB}" type="pres">
      <dgm:prSet presAssocID="{FF3FD401-540A-4EB6-BA3E-AB623D62590C}" presName="connTx" presStyleLbl="parChTrans1D4" presStyleIdx="1" presStyleCnt="14"/>
      <dgm:spPr/>
      <dgm:t>
        <a:bodyPr/>
        <a:lstStyle/>
        <a:p>
          <a:endParaRPr lang="en-US"/>
        </a:p>
      </dgm:t>
    </dgm:pt>
    <dgm:pt modelId="{2E66E873-D4FF-40E3-9638-DABF0F54545B}" type="pres">
      <dgm:prSet presAssocID="{10BB5531-68F5-4802-9948-03E170B13E24}" presName="root2" presStyleCnt="0"/>
      <dgm:spPr/>
    </dgm:pt>
    <dgm:pt modelId="{3AE01836-F500-49A3-A406-8F055C32DCC4}" type="pres">
      <dgm:prSet presAssocID="{10BB5531-68F5-4802-9948-03E170B13E24}" presName="LevelTwoTextNode" presStyleLbl="node4" presStyleIdx="1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1A61C2-9607-431A-9BCF-706EA74E4738}" type="pres">
      <dgm:prSet presAssocID="{10BB5531-68F5-4802-9948-03E170B13E24}" presName="level3hierChild" presStyleCnt="0"/>
      <dgm:spPr/>
    </dgm:pt>
    <dgm:pt modelId="{8FE08ED9-B789-452A-A261-7977C5164BED}" type="pres">
      <dgm:prSet presAssocID="{2782C7C7-0D6B-4407-87AC-952BF56F9952}" presName="conn2-1" presStyleLbl="parChTrans1D4" presStyleIdx="2" presStyleCnt="14"/>
      <dgm:spPr/>
      <dgm:t>
        <a:bodyPr/>
        <a:lstStyle/>
        <a:p>
          <a:endParaRPr lang="en-US"/>
        </a:p>
      </dgm:t>
    </dgm:pt>
    <dgm:pt modelId="{EB187BBC-AE92-4E73-A65B-DE968ED79A8A}" type="pres">
      <dgm:prSet presAssocID="{2782C7C7-0D6B-4407-87AC-952BF56F9952}" presName="connTx" presStyleLbl="parChTrans1D4" presStyleIdx="2" presStyleCnt="14"/>
      <dgm:spPr/>
      <dgm:t>
        <a:bodyPr/>
        <a:lstStyle/>
        <a:p>
          <a:endParaRPr lang="en-US"/>
        </a:p>
      </dgm:t>
    </dgm:pt>
    <dgm:pt modelId="{EAE33A34-FFF2-4765-B472-B680914ED01D}" type="pres">
      <dgm:prSet presAssocID="{13BC5F9D-2754-4D93-921D-12DAD79594D4}" presName="root2" presStyleCnt="0"/>
      <dgm:spPr/>
    </dgm:pt>
    <dgm:pt modelId="{11B5AEFA-7A5C-4A54-BE15-DBBEAE0E2873}" type="pres">
      <dgm:prSet presAssocID="{13BC5F9D-2754-4D93-921D-12DAD79594D4}" presName="LevelTwoTextNode" presStyleLbl="node4" presStyleIdx="2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6D360B-A84E-481A-A894-2C0F9D354838}" type="pres">
      <dgm:prSet presAssocID="{13BC5F9D-2754-4D93-921D-12DAD79594D4}" presName="level3hierChild" presStyleCnt="0"/>
      <dgm:spPr/>
    </dgm:pt>
    <dgm:pt modelId="{DE08505F-7F5D-4B1F-99AD-1ADBAD4AC5B2}" type="pres">
      <dgm:prSet presAssocID="{6DB563AF-6C77-4EBD-9BE4-A355DCA02BA7}" presName="conn2-1" presStyleLbl="parChTrans1D4" presStyleIdx="3" presStyleCnt="14"/>
      <dgm:spPr/>
      <dgm:t>
        <a:bodyPr/>
        <a:lstStyle/>
        <a:p>
          <a:endParaRPr lang="en-US"/>
        </a:p>
      </dgm:t>
    </dgm:pt>
    <dgm:pt modelId="{54C16C1F-7668-4534-9F77-205622E1D833}" type="pres">
      <dgm:prSet presAssocID="{6DB563AF-6C77-4EBD-9BE4-A355DCA02BA7}" presName="connTx" presStyleLbl="parChTrans1D4" presStyleIdx="3" presStyleCnt="14"/>
      <dgm:spPr/>
      <dgm:t>
        <a:bodyPr/>
        <a:lstStyle/>
        <a:p>
          <a:endParaRPr lang="en-US"/>
        </a:p>
      </dgm:t>
    </dgm:pt>
    <dgm:pt modelId="{F78D5F20-797A-496E-985D-D80595F98CB2}" type="pres">
      <dgm:prSet presAssocID="{BED8FFAE-DE45-4E00-A7BA-735B53F15C63}" presName="root2" presStyleCnt="0"/>
      <dgm:spPr/>
    </dgm:pt>
    <dgm:pt modelId="{3C7161C7-894F-462A-B909-34F6680552E9}" type="pres">
      <dgm:prSet presAssocID="{BED8FFAE-DE45-4E00-A7BA-735B53F15C63}" presName="LevelTwoTextNode" presStyleLbl="node4" presStyleIdx="3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A570A4-A7CC-4DE2-99D4-F9531E7DC0EC}" type="pres">
      <dgm:prSet presAssocID="{BED8FFAE-DE45-4E00-A7BA-735B53F15C63}" presName="level3hierChild" presStyleCnt="0"/>
      <dgm:spPr/>
    </dgm:pt>
    <dgm:pt modelId="{C73F0DEA-DA76-401F-B252-A64ABBDBBF2A}" type="pres">
      <dgm:prSet presAssocID="{F4FFB4C9-2474-4435-8456-D53D0B646827}" presName="conn2-1" presStyleLbl="parChTrans1D4" presStyleIdx="4" presStyleCnt="14"/>
      <dgm:spPr/>
      <dgm:t>
        <a:bodyPr/>
        <a:lstStyle/>
        <a:p>
          <a:endParaRPr lang="en-US"/>
        </a:p>
      </dgm:t>
    </dgm:pt>
    <dgm:pt modelId="{F4D5B044-C101-4C1B-B679-3251A8696601}" type="pres">
      <dgm:prSet presAssocID="{F4FFB4C9-2474-4435-8456-D53D0B646827}" presName="connTx" presStyleLbl="parChTrans1D4" presStyleIdx="4" presStyleCnt="14"/>
      <dgm:spPr/>
      <dgm:t>
        <a:bodyPr/>
        <a:lstStyle/>
        <a:p>
          <a:endParaRPr lang="en-US"/>
        </a:p>
      </dgm:t>
    </dgm:pt>
    <dgm:pt modelId="{77803E81-E38F-4BEB-ACEA-3966F9E26447}" type="pres">
      <dgm:prSet presAssocID="{907957BE-20D2-45D2-B760-0B98E0703B43}" presName="root2" presStyleCnt="0"/>
      <dgm:spPr/>
    </dgm:pt>
    <dgm:pt modelId="{1AAC5FDB-30E2-47F2-943F-13A6610ECDCA}" type="pres">
      <dgm:prSet presAssocID="{907957BE-20D2-45D2-B760-0B98E0703B43}" presName="LevelTwoTextNode" presStyleLbl="node4" presStyleIdx="4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4509DA-20DF-4E9B-8323-137E0ECA0B7C}" type="pres">
      <dgm:prSet presAssocID="{907957BE-20D2-45D2-B760-0B98E0703B43}" presName="level3hierChild" presStyleCnt="0"/>
      <dgm:spPr/>
    </dgm:pt>
    <dgm:pt modelId="{81B14B4F-8B96-464C-BFE5-E4204E8444F1}" type="pres">
      <dgm:prSet presAssocID="{83D56736-EBDD-4F03-AEE0-95A0A514341B}" presName="conn2-1" presStyleLbl="parChTrans1D4" presStyleIdx="5" presStyleCnt="14"/>
      <dgm:spPr/>
      <dgm:t>
        <a:bodyPr/>
        <a:lstStyle/>
        <a:p>
          <a:endParaRPr lang="en-US"/>
        </a:p>
      </dgm:t>
    </dgm:pt>
    <dgm:pt modelId="{76817259-825D-4091-8956-12BD3F9274D7}" type="pres">
      <dgm:prSet presAssocID="{83D56736-EBDD-4F03-AEE0-95A0A514341B}" presName="connTx" presStyleLbl="parChTrans1D4" presStyleIdx="5" presStyleCnt="14"/>
      <dgm:spPr/>
      <dgm:t>
        <a:bodyPr/>
        <a:lstStyle/>
        <a:p>
          <a:endParaRPr lang="en-US"/>
        </a:p>
      </dgm:t>
    </dgm:pt>
    <dgm:pt modelId="{67A6A90E-8452-4019-A58B-D80D49876A5B}" type="pres">
      <dgm:prSet presAssocID="{E1E4505F-93D7-4C83-8170-AB6575A1A1B5}" presName="root2" presStyleCnt="0"/>
      <dgm:spPr/>
    </dgm:pt>
    <dgm:pt modelId="{A0CD17FE-F08A-4E33-AB57-51B7B71C227B}" type="pres">
      <dgm:prSet presAssocID="{E1E4505F-93D7-4C83-8170-AB6575A1A1B5}" presName="LevelTwoTextNode" presStyleLbl="node4" presStyleIdx="5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0EC9F13-1EB6-41B6-A606-D77CBA1ECAF7}" type="pres">
      <dgm:prSet presAssocID="{E1E4505F-93D7-4C83-8170-AB6575A1A1B5}" presName="level3hierChild" presStyleCnt="0"/>
      <dgm:spPr/>
    </dgm:pt>
    <dgm:pt modelId="{61615C63-B43C-48A0-A6C1-A8252BA19277}" type="pres">
      <dgm:prSet presAssocID="{23A0AAD1-0E6C-464F-9354-5923E428D17F}" presName="conn2-1" presStyleLbl="parChTrans1D4" presStyleIdx="6" presStyleCnt="14"/>
      <dgm:spPr/>
      <dgm:t>
        <a:bodyPr/>
        <a:lstStyle/>
        <a:p>
          <a:endParaRPr lang="en-US"/>
        </a:p>
      </dgm:t>
    </dgm:pt>
    <dgm:pt modelId="{FFD8FD30-C587-49FB-BB4B-6D21B40C2E0D}" type="pres">
      <dgm:prSet presAssocID="{23A0AAD1-0E6C-464F-9354-5923E428D17F}" presName="connTx" presStyleLbl="parChTrans1D4" presStyleIdx="6" presStyleCnt="14"/>
      <dgm:spPr/>
      <dgm:t>
        <a:bodyPr/>
        <a:lstStyle/>
        <a:p>
          <a:endParaRPr lang="en-US"/>
        </a:p>
      </dgm:t>
    </dgm:pt>
    <dgm:pt modelId="{FED87619-9C3F-4F2A-8BD1-0B15870BB095}" type="pres">
      <dgm:prSet presAssocID="{7067A499-B4AA-4B4D-B816-EECC839D7D58}" presName="root2" presStyleCnt="0"/>
      <dgm:spPr/>
    </dgm:pt>
    <dgm:pt modelId="{9E3809AD-0D6B-4897-ACAC-9559B45C130F}" type="pres">
      <dgm:prSet presAssocID="{7067A499-B4AA-4B4D-B816-EECC839D7D58}" presName="LevelTwoTextNode" presStyleLbl="node4" presStyleIdx="6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5BDC0F-7DBC-44BF-91DB-E566996834AB}" type="pres">
      <dgm:prSet presAssocID="{7067A499-B4AA-4B4D-B816-EECC839D7D58}" presName="level3hierChild" presStyleCnt="0"/>
      <dgm:spPr/>
    </dgm:pt>
    <dgm:pt modelId="{3634050F-5D05-414C-9855-95BE7E4AC430}" type="pres">
      <dgm:prSet presAssocID="{744DBC45-7DE1-488B-82C5-1E8898456924}" presName="conn2-1" presStyleLbl="parChTrans1D4" presStyleIdx="7" presStyleCnt="14"/>
      <dgm:spPr/>
      <dgm:t>
        <a:bodyPr/>
        <a:lstStyle/>
        <a:p>
          <a:endParaRPr lang="en-US"/>
        </a:p>
      </dgm:t>
    </dgm:pt>
    <dgm:pt modelId="{AF7284DD-5E1B-423D-8318-6D4E57E24733}" type="pres">
      <dgm:prSet presAssocID="{744DBC45-7DE1-488B-82C5-1E8898456924}" presName="connTx" presStyleLbl="parChTrans1D4" presStyleIdx="7" presStyleCnt="14"/>
      <dgm:spPr/>
      <dgm:t>
        <a:bodyPr/>
        <a:lstStyle/>
        <a:p>
          <a:endParaRPr lang="en-US"/>
        </a:p>
      </dgm:t>
    </dgm:pt>
    <dgm:pt modelId="{F2A083F7-D39A-478A-85FE-4F3CA2EF69EE}" type="pres">
      <dgm:prSet presAssocID="{ADE8E90C-E77E-4C95-A5EE-9E1A8A32A3B9}" presName="root2" presStyleCnt="0"/>
      <dgm:spPr/>
    </dgm:pt>
    <dgm:pt modelId="{7EC47EB1-F6FA-4725-9107-11BF78445A56}" type="pres">
      <dgm:prSet presAssocID="{ADE8E90C-E77E-4C95-A5EE-9E1A8A32A3B9}" presName="LevelTwoTextNode" presStyleLbl="node4" presStyleIdx="7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F9266E-E9FF-4354-A172-159E4345CB3F}" type="pres">
      <dgm:prSet presAssocID="{ADE8E90C-E77E-4C95-A5EE-9E1A8A32A3B9}" presName="level3hierChild" presStyleCnt="0"/>
      <dgm:spPr/>
    </dgm:pt>
    <dgm:pt modelId="{7FA19854-2F20-4CDB-A2C0-DFB59D15BC5D}" type="pres">
      <dgm:prSet presAssocID="{D97AD922-95CD-48EE-B1FE-0180F53EE85D}" presName="conn2-1" presStyleLbl="parChTrans1D4" presStyleIdx="8" presStyleCnt="14"/>
      <dgm:spPr/>
      <dgm:t>
        <a:bodyPr/>
        <a:lstStyle/>
        <a:p>
          <a:endParaRPr lang="en-US"/>
        </a:p>
      </dgm:t>
    </dgm:pt>
    <dgm:pt modelId="{690F87F8-969B-4280-95A1-F2F7D65742E4}" type="pres">
      <dgm:prSet presAssocID="{D97AD922-95CD-48EE-B1FE-0180F53EE85D}" presName="connTx" presStyleLbl="parChTrans1D4" presStyleIdx="8" presStyleCnt="14"/>
      <dgm:spPr/>
      <dgm:t>
        <a:bodyPr/>
        <a:lstStyle/>
        <a:p>
          <a:endParaRPr lang="en-US"/>
        </a:p>
      </dgm:t>
    </dgm:pt>
    <dgm:pt modelId="{FDCACC3D-6107-40B1-8231-0BBCFE1C7111}" type="pres">
      <dgm:prSet presAssocID="{E75A42EC-58F5-42D0-87F1-6C0523148D8B}" presName="root2" presStyleCnt="0"/>
      <dgm:spPr/>
    </dgm:pt>
    <dgm:pt modelId="{19963A5F-7DCD-4AED-963C-E4052E05F397}" type="pres">
      <dgm:prSet presAssocID="{E75A42EC-58F5-42D0-87F1-6C0523148D8B}" presName="LevelTwoTextNode" presStyleLbl="node4" presStyleIdx="8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D9383B4-8E91-4D15-A5EC-248545CFDD6F}" type="pres">
      <dgm:prSet presAssocID="{E75A42EC-58F5-42D0-87F1-6C0523148D8B}" presName="level3hierChild" presStyleCnt="0"/>
      <dgm:spPr/>
    </dgm:pt>
    <dgm:pt modelId="{0D28FBD1-F7B5-423D-8551-1F31358AB0F3}" type="pres">
      <dgm:prSet presAssocID="{779B5DB6-E665-47C3-A42F-80C853EA4BD5}" presName="conn2-1" presStyleLbl="parChTrans1D4" presStyleIdx="9" presStyleCnt="14"/>
      <dgm:spPr/>
      <dgm:t>
        <a:bodyPr/>
        <a:lstStyle/>
        <a:p>
          <a:endParaRPr lang="en-US"/>
        </a:p>
      </dgm:t>
    </dgm:pt>
    <dgm:pt modelId="{48045B2E-9397-4391-9020-22B02663727F}" type="pres">
      <dgm:prSet presAssocID="{779B5DB6-E665-47C3-A42F-80C853EA4BD5}" presName="connTx" presStyleLbl="parChTrans1D4" presStyleIdx="9" presStyleCnt="14"/>
      <dgm:spPr/>
      <dgm:t>
        <a:bodyPr/>
        <a:lstStyle/>
        <a:p>
          <a:endParaRPr lang="en-US"/>
        </a:p>
      </dgm:t>
    </dgm:pt>
    <dgm:pt modelId="{C5341925-1C24-4162-BAEF-BC93A296D399}" type="pres">
      <dgm:prSet presAssocID="{133B9DC1-B9F5-4B3A-A31A-1AA82E2954E6}" presName="root2" presStyleCnt="0"/>
      <dgm:spPr/>
    </dgm:pt>
    <dgm:pt modelId="{5FBA319F-0C80-41F7-8510-D004A9FA94B2}" type="pres">
      <dgm:prSet presAssocID="{133B9DC1-B9F5-4B3A-A31A-1AA82E2954E6}" presName="LevelTwoTextNode" presStyleLbl="node4" presStyleIdx="9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91EDB2-7C59-4D2E-92BD-CE0D67074E15}" type="pres">
      <dgm:prSet presAssocID="{133B9DC1-B9F5-4B3A-A31A-1AA82E2954E6}" presName="level3hierChild" presStyleCnt="0"/>
      <dgm:spPr/>
    </dgm:pt>
    <dgm:pt modelId="{C2C77F1D-08A7-4642-B2F3-48BFD2EA4C77}" type="pres">
      <dgm:prSet presAssocID="{2CE863AF-B35E-40EC-9B23-B54848DD0392}" presName="conn2-1" presStyleLbl="parChTrans1D4" presStyleIdx="10" presStyleCnt="14"/>
      <dgm:spPr/>
      <dgm:t>
        <a:bodyPr/>
        <a:lstStyle/>
        <a:p>
          <a:endParaRPr lang="en-US"/>
        </a:p>
      </dgm:t>
    </dgm:pt>
    <dgm:pt modelId="{E2247A29-2093-4FA8-8FD4-2851283F5BB7}" type="pres">
      <dgm:prSet presAssocID="{2CE863AF-B35E-40EC-9B23-B54848DD0392}" presName="connTx" presStyleLbl="parChTrans1D4" presStyleIdx="10" presStyleCnt="14"/>
      <dgm:spPr/>
      <dgm:t>
        <a:bodyPr/>
        <a:lstStyle/>
        <a:p>
          <a:endParaRPr lang="en-US"/>
        </a:p>
      </dgm:t>
    </dgm:pt>
    <dgm:pt modelId="{296C411C-CE12-4506-A7C5-EF7CAE74D226}" type="pres">
      <dgm:prSet presAssocID="{9B30CF20-FCD4-4C8C-9D36-A6E69D63FB77}" presName="root2" presStyleCnt="0"/>
      <dgm:spPr/>
    </dgm:pt>
    <dgm:pt modelId="{DF6108C1-C264-4091-8B9E-8108FF727A45}" type="pres">
      <dgm:prSet presAssocID="{9B30CF20-FCD4-4C8C-9D36-A6E69D63FB77}" presName="LevelTwoTextNode" presStyleLbl="node4" presStyleIdx="10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AD9B1B-45AA-45E3-B3A4-73287FD4298D}" type="pres">
      <dgm:prSet presAssocID="{9B30CF20-FCD4-4C8C-9D36-A6E69D63FB77}" presName="level3hierChild" presStyleCnt="0"/>
      <dgm:spPr/>
    </dgm:pt>
    <dgm:pt modelId="{D03479EB-676B-4186-A14A-0ADFCFAD3370}" type="pres">
      <dgm:prSet presAssocID="{F093A500-2B5C-40D7-B1B4-4FDC6028F5D9}" presName="conn2-1" presStyleLbl="parChTrans1D4" presStyleIdx="11" presStyleCnt="14"/>
      <dgm:spPr/>
      <dgm:t>
        <a:bodyPr/>
        <a:lstStyle/>
        <a:p>
          <a:endParaRPr lang="en-US"/>
        </a:p>
      </dgm:t>
    </dgm:pt>
    <dgm:pt modelId="{9251F90A-62D0-4A62-BB52-70603573726A}" type="pres">
      <dgm:prSet presAssocID="{F093A500-2B5C-40D7-B1B4-4FDC6028F5D9}" presName="connTx" presStyleLbl="parChTrans1D4" presStyleIdx="11" presStyleCnt="14"/>
      <dgm:spPr/>
      <dgm:t>
        <a:bodyPr/>
        <a:lstStyle/>
        <a:p>
          <a:endParaRPr lang="en-US"/>
        </a:p>
      </dgm:t>
    </dgm:pt>
    <dgm:pt modelId="{7B7C3F8A-55AD-47E9-909E-7AD149FDB5DF}" type="pres">
      <dgm:prSet presAssocID="{648E695A-2935-41CF-8B44-D9E3F31774FD}" presName="root2" presStyleCnt="0"/>
      <dgm:spPr/>
    </dgm:pt>
    <dgm:pt modelId="{6DE6AC46-4DBF-4970-9307-59F2B146DEF9}" type="pres">
      <dgm:prSet presAssocID="{648E695A-2935-41CF-8B44-D9E3F31774FD}" presName="LevelTwoTextNode" presStyleLbl="node4" presStyleIdx="11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8628B2-076C-42D3-B3EE-263575FA3051}" type="pres">
      <dgm:prSet presAssocID="{648E695A-2935-41CF-8B44-D9E3F31774FD}" presName="level3hierChild" presStyleCnt="0"/>
      <dgm:spPr/>
    </dgm:pt>
    <dgm:pt modelId="{03EE85E0-91E9-4BDB-A97A-99ACED638D5A}" type="pres">
      <dgm:prSet presAssocID="{A43C1CC5-E74C-46A3-BF34-8EE1EC5457B0}" presName="conn2-1" presStyleLbl="parChTrans1D4" presStyleIdx="12" presStyleCnt="14"/>
      <dgm:spPr/>
      <dgm:t>
        <a:bodyPr/>
        <a:lstStyle/>
        <a:p>
          <a:endParaRPr lang="en-US"/>
        </a:p>
      </dgm:t>
    </dgm:pt>
    <dgm:pt modelId="{D11ED24C-3A0F-4361-8529-8C2DF9FCE2B5}" type="pres">
      <dgm:prSet presAssocID="{A43C1CC5-E74C-46A3-BF34-8EE1EC5457B0}" presName="connTx" presStyleLbl="parChTrans1D4" presStyleIdx="12" presStyleCnt="14"/>
      <dgm:spPr/>
      <dgm:t>
        <a:bodyPr/>
        <a:lstStyle/>
        <a:p>
          <a:endParaRPr lang="en-US"/>
        </a:p>
      </dgm:t>
    </dgm:pt>
    <dgm:pt modelId="{FB2A01CD-E1EF-45F4-A107-E7F33517F527}" type="pres">
      <dgm:prSet presAssocID="{511BC92A-D177-4798-9CA8-9E19FA3A2BB3}" presName="root2" presStyleCnt="0"/>
      <dgm:spPr/>
    </dgm:pt>
    <dgm:pt modelId="{5E8713F4-C7E1-4753-A338-8341175B25F2}" type="pres">
      <dgm:prSet presAssocID="{511BC92A-D177-4798-9CA8-9E19FA3A2BB3}" presName="LevelTwoTextNode" presStyleLbl="node4" presStyleIdx="12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382F7E-5F80-4260-94A8-7117294F8FBD}" type="pres">
      <dgm:prSet presAssocID="{511BC92A-D177-4798-9CA8-9E19FA3A2BB3}" presName="level3hierChild" presStyleCnt="0"/>
      <dgm:spPr/>
    </dgm:pt>
    <dgm:pt modelId="{5E23D3F9-E7DC-4BF3-8C83-6B2AC6A24F9D}" type="pres">
      <dgm:prSet presAssocID="{983CAA42-9667-40FF-982D-FA3723342A1A}" presName="conn2-1" presStyleLbl="parChTrans1D4" presStyleIdx="13" presStyleCnt="14"/>
      <dgm:spPr/>
      <dgm:t>
        <a:bodyPr/>
        <a:lstStyle/>
        <a:p>
          <a:endParaRPr lang="en-US"/>
        </a:p>
      </dgm:t>
    </dgm:pt>
    <dgm:pt modelId="{5C431BED-F205-46EB-8467-2B3EAC6D920B}" type="pres">
      <dgm:prSet presAssocID="{983CAA42-9667-40FF-982D-FA3723342A1A}" presName="connTx" presStyleLbl="parChTrans1D4" presStyleIdx="13" presStyleCnt="14"/>
      <dgm:spPr/>
      <dgm:t>
        <a:bodyPr/>
        <a:lstStyle/>
        <a:p>
          <a:endParaRPr lang="en-US"/>
        </a:p>
      </dgm:t>
    </dgm:pt>
    <dgm:pt modelId="{8B2ED47F-0D6D-4139-A677-3D6B3B5F1DDD}" type="pres">
      <dgm:prSet presAssocID="{73A91AE5-3E17-4D1B-B4EA-355C27DD5937}" presName="root2" presStyleCnt="0"/>
      <dgm:spPr/>
    </dgm:pt>
    <dgm:pt modelId="{D20FA4B6-5E6A-4410-A55F-E879E8779E9A}" type="pres">
      <dgm:prSet presAssocID="{73A91AE5-3E17-4D1B-B4EA-355C27DD5937}" presName="LevelTwoTextNode" presStyleLbl="node4" presStyleIdx="13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44129E-A6BA-490F-8579-95F4A6D98FE2}" type="pres">
      <dgm:prSet presAssocID="{73A91AE5-3E17-4D1B-B4EA-355C27DD5937}" presName="level3hierChild" presStyleCnt="0"/>
      <dgm:spPr/>
    </dgm:pt>
  </dgm:ptLst>
  <dgm:cxnLst>
    <dgm:cxn modelId="{9F9B2C4A-E04A-4BB6-B113-6404B581A937}" type="presOf" srcId="{FF3FD401-540A-4EB6-BA3E-AB623D62590C}" destId="{F952C052-931F-4EA6-A898-D0BB910192BB}" srcOrd="1" destOrd="0" presId="urn:microsoft.com/office/officeart/2005/8/layout/hierarchy2"/>
    <dgm:cxn modelId="{BC21DE4D-A99E-4046-9FA0-449F5C62874D}" type="presOf" srcId="{2782C7C7-0D6B-4407-87AC-952BF56F9952}" destId="{EB187BBC-AE92-4E73-A65B-DE968ED79A8A}" srcOrd="1" destOrd="0" presId="urn:microsoft.com/office/officeart/2005/8/layout/hierarchy2"/>
    <dgm:cxn modelId="{05726E3F-4CF9-4EC1-8210-96B5E3F1263F}" type="presOf" srcId="{F093A500-2B5C-40D7-B1B4-4FDC6028F5D9}" destId="{9251F90A-62D0-4A62-BB52-70603573726A}" srcOrd="1" destOrd="0" presId="urn:microsoft.com/office/officeart/2005/8/layout/hierarchy2"/>
    <dgm:cxn modelId="{13D6EB46-F923-4760-9BA3-947EC024398A}" srcId="{B0545173-26FD-4825-9627-CB8CAFBF7A51}" destId="{D160B833-6B02-4CA5-B858-272235B5994D}" srcOrd="0" destOrd="0" parTransId="{FBAC2905-5F17-48EC-BD2B-2617987D90A7}" sibTransId="{F0C9591E-4931-4C5D-8E16-A2C2A226A3E6}"/>
    <dgm:cxn modelId="{3B829A60-14D0-4E39-8057-0FFA86E54494}" type="presOf" srcId="{A43C1CC5-E74C-46A3-BF34-8EE1EC5457B0}" destId="{03EE85E0-91E9-4BDB-A97A-99ACED638D5A}" srcOrd="0" destOrd="0" presId="urn:microsoft.com/office/officeart/2005/8/layout/hierarchy2"/>
    <dgm:cxn modelId="{77A42206-3129-4D2F-8414-43EE17A97DBB}" type="presOf" srcId="{744DBC45-7DE1-488B-82C5-1E8898456924}" destId="{AF7284DD-5E1B-423D-8318-6D4E57E24733}" srcOrd="1" destOrd="0" presId="urn:microsoft.com/office/officeart/2005/8/layout/hierarchy2"/>
    <dgm:cxn modelId="{E2916E42-EF4B-4EB9-9F82-9CB1F0773649}" type="presOf" srcId="{983CAA42-9667-40FF-982D-FA3723342A1A}" destId="{5C431BED-F205-46EB-8467-2B3EAC6D920B}" srcOrd="1" destOrd="0" presId="urn:microsoft.com/office/officeart/2005/8/layout/hierarchy2"/>
    <dgm:cxn modelId="{A24A360E-1429-4834-8DE4-C67BB8791C52}" type="presOf" srcId="{B0545173-26FD-4825-9627-CB8CAFBF7A51}" destId="{A6E8B263-0935-4D10-AF7D-CB80CF323394}" srcOrd="0" destOrd="0" presId="urn:microsoft.com/office/officeart/2005/8/layout/hierarchy2"/>
    <dgm:cxn modelId="{66EEDD8D-15EF-42A2-9879-EDEF3C36B4DB}" srcId="{133B9DC1-B9F5-4B3A-A31A-1AA82E2954E6}" destId="{648E695A-2935-41CF-8B44-D9E3F31774FD}" srcOrd="1" destOrd="0" parTransId="{F093A500-2B5C-40D7-B1B4-4FDC6028F5D9}" sibTransId="{968F60A2-C4CC-44F7-A1BC-6470D7195B11}"/>
    <dgm:cxn modelId="{08676260-AF8E-462D-842A-B4CDB27FC0AD}" type="presOf" srcId="{2782C7C7-0D6B-4407-87AC-952BF56F9952}" destId="{8FE08ED9-B789-452A-A261-7977C5164BED}" srcOrd="0" destOrd="0" presId="urn:microsoft.com/office/officeart/2005/8/layout/hierarchy2"/>
    <dgm:cxn modelId="{4AE309E1-8D26-4AA3-8B0F-B3561A55B407}" type="presOf" srcId="{23A0AAD1-0E6C-464F-9354-5923E428D17F}" destId="{FFD8FD30-C587-49FB-BB4B-6D21B40C2E0D}" srcOrd="1" destOrd="0" presId="urn:microsoft.com/office/officeart/2005/8/layout/hierarchy2"/>
    <dgm:cxn modelId="{5DE930F7-E539-4E6E-9095-E8971B830E6B}" type="presOf" srcId="{FBAC2905-5F17-48EC-BD2B-2617987D90A7}" destId="{50B31B91-D7F5-4424-8890-1E0CF4C2AD89}" srcOrd="0" destOrd="0" presId="urn:microsoft.com/office/officeart/2005/8/layout/hierarchy2"/>
    <dgm:cxn modelId="{6EAF30AB-46EB-4871-A698-710DD28E4DAB}" type="presOf" srcId="{2CE863AF-B35E-40EC-9B23-B54848DD0392}" destId="{E2247A29-2093-4FA8-8FD4-2851283F5BB7}" srcOrd="1" destOrd="0" presId="urn:microsoft.com/office/officeart/2005/8/layout/hierarchy2"/>
    <dgm:cxn modelId="{8E6E5937-F1E8-4CB3-815A-F51BC51E048B}" srcId="{E75A42EC-58F5-42D0-87F1-6C0523148D8B}" destId="{133B9DC1-B9F5-4B3A-A31A-1AA82E2954E6}" srcOrd="0" destOrd="0" parTransId="{779B5DB6-E665-47C3-A42F-80C853EA4BD5}" sibTransId="{7E87D60A-35E2-4E04-9DD3-646956A716BC}"/>
    <dgm:cxn modelId="{FF8A56A5-829F-46E4-A53C-66E470C9C6C2}" type="presOf" srcId="{34F7E972-E716-4E27-983E-23DC52034BA7}" destId="{6D03CAAA-A7FC-49CE-80E1-F7B4C8B0BC7F}" srcOrd="1" destOrd="0" presId="urn:microsoft.com/office/officeart/2005/8/layout/hierarchy2"/>
    <dgm:cxn modelId="{473AF6B7-F8A2-4DC0-A86D-B30858E0A7C0}" srcId="{E75A42EC-58F5-42D0-87F1-6C0523148D8B}" destId="{511BC92A-D177-4798-9CA8-9E19FA3A2BB3}" srcOrd="1" destOrd="0" parTransId="{A43C1CC5-E74C-46A3-BF34-8EE1EC5457B0}" sibTransId="{2A3F58E6-A71B-44AE-A863-9C11D41E63C7}"/>
    <dgm:cxn modelId="{8E17C7C5-7E11-47AF-8174-1167F9FF89AD}" type="presOf" srcId="{13BC5F9D-2754-4D93-921D-12DAD79594D4}" destId="{11B5AEFA-7A5C-4A54-BE15-DBBEAE0E2873}" srcOrd="0" destOrd="0" presId="urn:microsoft.com/office/officeart/2005/8/layout/hierarchy2"/>
    <dgm:cxn modelId="{17D4744D-F992-4A62-938E-03487FFF5840}" type="presOf" srcId="{942173BA-0F68-48A3-B260-3DAAF55EC692}" destId="{C6444F81-90E7-401A-927C-A47B8D60A384}" srcOrd="0" destOrd="0" presId="urn:microsoft.com/office/officeart/2005/8/layout/hierarchy2"/>
    <dgm:cxn modelId="{80F59DFB-BC1A-46EC-BE21-14C106E36F59}" type="presOf" srcId="{A11A246F-CDE0-4DC8-833B-459D0EE1C3C7}" destId="{0136489D-44DA-4E80-B4CC-CB5703046C1B}" srcOrd="0" destOrd="0" presId="urn:microsoft.com/office/officeart/2005/8/layout/hierarchy2"/>
    <dgm:cxn modelId="{1E2EC4F9-6A8B-4DFC-8A89-C380F8A8C6E2}" type="presOf" srcId="{83D56736-EBDD-4F03-AEE0-95A0A514341B}" destId="{76817259-825D-4091-8956-12BD3F9274D7}" srcOrd="1" destOrd="0" presId="urn:microsoft.com/office/officeart/2005/8/layout/hierarchy2"/>
    <dgm:cxn modelId="{08115810-992F-4B4B-B469-F115AAAF2710}" srcId="{109918F6-80F9-4F7C-AC3C-AC7E06797B1A}" destId="{7F29D983-F22E-4175-97F4-2F47F06A0665}" srcOrd="0" destOrd="0" parTransId="{70688F19-390F-4C46-9092-EC1FAE682CA8}" sibTransId="{A6B85C92-6C85-4EFB-8D2A-273A4707E3F5}"/>
    <dgm:cxn modelId="{83D2624E-BD40-426E-A565-113252399B2C}" type="presOf" srcId="{A43C1CC5-E74C-46A3-BF34-8EE1EC5457B0}" destId="{D11ED24C-3A0F-4361-8529-8C2DF9FCE2B5}" srcOrd="1" destOrd="0" presId="urn:microsoft.com/office/officeart/2005/8/layout/hierarchy2"/>
    <dgm:cxn modelId="{9B29A0BB-8D8A-4ED1-A526-0B64673F114D}" type="presOf" srcId="{F4FFB4C9-2474-4435-8456-D53D0B646827}" destId="{F4D5B044-C101-4C1B-B679-3251A8696601}" srcOrd="1" destOrd="0" presId="urn:microsoft.com/office/officeart/2005/8/layout/hierarchy2"/>
    <dgm:cxn modelId="{E7265DB6-AF0E-4D84-8AD3-8853C4729755}" type="presOf" srcId="{10BB5531-68F5-4802-9948-03E170B13E24}" destId="{3AE01836-F500-49A3-A406-8F055C32DCC4}" srcOrd="0" destOrd="0" presId="urn:microsoft.com/office/officeart/2005/8/layout/hierarchy2"/>
    <dgm:cxn modelId="{20BE0F64-7058-4B7A-B50F-60D89092017A}" type="presOf" srcId="{BED8FFAE-DE45-4E00-A7BA-735B53F15C63}" destId="{3C7161C7-894F-462A-B909-34F6680552E9}" srcOrd="0" destOrd="0" presId="urn:microsoft.com/office/officeart/2005/8/layout/hierarchy2"/>
    <dgm:cxn modelId="{225C79EA-BECD-4693-B7DB-2F6D565B8FD2}" type="presOf" srcId="{133B9DC1-B9F5-4B3A-A31A-1AA82E2954E6}" destId="{5FBA319F-0C80-41F7-8510-D004A9FA94B2}" srcOrd="0" destOrd="0" presId="urn:microsoft.com/office/officeart/2005/8/layout/hierarchy2"/>
    <dgm:cxn modelId="{39C66A1B-5C19-4BB2-94B3-E1BE2E9F0980}" type="presOf" srcId="{779B5DB6-E665-47C3-A42F-80C853EA4BD5}" destId="{0D28FBD1-F7B5-423D-8551-1F31358AB0F3}" srcOrd="0" destOrd="0" presId="urn:microsoft.com/office/officeart/2005/8/layout/hierarchy2"/>
    <dgm:cxn modelId="{55DC7770-3701-4A7B-B8A7-11FC778BD615}" type="presOf" srcId="{FBAC2905-5F17-48EC-BD2B-2617987D90A7}" destId="{9C7F66EA-E6C0-4D8C-9ECE-038B69DEE510}" srcOrd="1" destOrd="0" presId="urn:microsoft.com/office/officeart/2005/8/layout/hierarchy2"/>
    <dgm:cxn modelId="{C7160BE6-FF48-4FF0-B862-0FE9E90B5507}" srcId="{907957BE-20D2-45D2-B760-0B98E0703B43}" destId="{E1E4505F-93D7-4C83-8170-AB6575A1A1B5}" srcOrd="0" destOrd="0" parTransId="{83D56736-EBDD-4F03-AEE0-95A0A514341B}" sibTransId="{E2765E20-E1E6-4AC7-8B88-B0F1B0751286}"/>
    <dgm:cxn modelId="{2113E5A6-08C2-4407-9847-432D4E32DACB}" srcId="{BED8FFAE-DE45-4E00-A7BA-735B53F15C63}" destId="{ADE8E90C-E77E-4C95-A5EE-9E1A8A32A3B9}" srcOrd="1" destOrd="0" parTransId="{744DBC45-7DE1-488B-82C5-1E8898456924}" sibTransId="{E235EA82-243F-4F77-82BB-394E8D6D2C52}"/>
    <dgm:cxn modelId="{0FAFDC03-CE9A-40E8-B092-EC6136582537}" type="presOf" srcId="{6DB563AF-6C77-4EBD-9BE4-A355DCA02BA7}" destId="{DE08505F-7F5D-4B1F-99AD-1ADBAD4AC5B2}" srcOrd="0" destOrd="0" presId="urn:microsoft.com/office/officeart/2005/8/layout/hierarchy2"/>
    <dgm:cxn modelId="{F0E73F69-FE86-4162-89CB-F1665B6FB9AF}" srcId="{7F29D983-F22E-4175-97F4-2F47F06A0665}" destId="{942173BA-0F68-48A3-B260-3DAAF55EC692}" srcOrd="0" destOrd="0" parTransId="{34F7E972-E716-4E27-983E-23DC52034BA7}" sibTransId="{D87D2E80-FE76-4993-A905-66B008C045D1}"/>
    <dgm:cxn modelId="{86D90904-CE51-4763-94F4-8885F6B2917F}" type="presOf" srcId="{D97AD922-95CD-48EE-B1FE-0180F53EE85D}" destId="{690F87F8-969B-4280-95A1-F2F7D65742E4}" srcOrd="1" destOrd="0" presId="urn:microsoft.com/office/officeart/2005/8/layout/hierarchy2"/>
    <dgm:cxn modelId="{C240788D-6FC2-437E-A45F-EC8FB6D821DD}" type="presOf" srcId="{34F7E972-E716-4E27-983E-23DC52034BA7}" destId="{3811E23F-6BF2-47F8-929D-838CCCC29AAC}" srcOrd="0" destOrd="0" presId="urn:microsoft.com/office/officeart/2005/8/layout/hierarchy2"/>
    <dgm:cxn modelId="{FB0A62CB-81FB-4294-9446-90C4B812586D}" srcId="{B0545173-26FD-4825-9627-CB8CAFBF7A51}" destId="{13BC5F9D-2754-4D93-921D-12DAD79594D4}" srcOrd="1" destOrd="0" parTransId="{2782C7C7-0D6B-4407-87AC-952BF56F9952}" sibTransId="{1AA32F13-4216-4CEF-A365-9475B2C7962A}"/>
    <dgm:cxn modelId="{F1E73782-9355-4C1A-98B3-E13CE86634E2}" type="presOf" srcId="{73A91AE5-3E17-4D1B-B4EA-355C27DD5937}" destId="{D20FA4B6-5E6A-4410-A55F-E879E8779E9A}" srcOrd="0" destOrd="0" presId="urn:microsoft.com/office/officeart/2005/8/layout/hierarchy2"/>
    <dgm:cxn modelId="{644B3C26-78BD-404B-8C90-A8BCBFA4FB89}" type="presOf" srcId="{7067A499-B4AA-4B4D-B816-EECC839D7D58}" destId="{9E3809AD-0D6B-4897-ACAC-9559B45C130F}" srcOrd="0" destOrd="0" presId="urn:microsoft.com/office/officeart/2005/8/layout/hierarchy2"/>
    <dgm:cxn modelId="{5610A942-EC9D-46F3-9028-820787C1A161}" type="presOf" srcId="{ADE8E90C-E77E-4C95-A5EE-9E1A8A32A3B9}" destId="{7EC47EB1-F6FA-4725-9107-11BF78445A56}" srcOrd="0" destOrd="0" presId="urn:microsoft.com/office/officeart/2005/8/layout/hierarchy2"/>
    <dgm:cxn modelId="{ADEBEBB8-35E2-48DB-8CC7-0CDC2151BF97}" type="presOf" srcId="{648E695A-2935-41CF-8B44-D9E3F31774FD}" destId="{6DE6AC46-4DBF-4970-9307-59F2B146DEF9}" srcOrd="0" destOrd="0" presId="urn:microsoft.com/office/officeart/2005/8/layout/hierarchy2"/>
    <dgm:cxn modelId="{15C483BE-738F-45AD-98F7-31E1EE8C65EA}" type="presOf" srcId="{109918F6-80F9-4F7C-AC3C-AC7E06797B1A}" destId="{ADC0AD84-4E4B-4DC5-80F9-6D280A631465}" srcOrd="0" destOrd="0" presId="urn:microsoft.com/office/officeart/2005/8/layout/hierarchy2"/>
    <dgm:cxn modelId="{9B31B5C6-82AE-443C-8B95-0E7DF1427EF6}" type="presOf" srcId="{D97AD922-95CD-48EE-B1FE-0180F53EE85D}" destId="{7FA19854-2F20-4CDB-A2C0-DFB59D15BC5D}" srcOrd="0" destOrd="0" presId="urn:microsoft.com/office/officeart/2005/8/layout/hierarchy2"/>
    <dgm:cxn modelId="{9D71D555-A4FB-475E-B9EF-C7164C690AE8}" srcId="{BED8FFAE-DE45-4E00-A7BA-735B53F15C63}" destId="{907957BE-20D2-45D2-B760-0B98E0703B43}" srcOrd="0" destOrd="0" parTransId="{F4FFB4C9-2474-4435-8456-D53D0B646827}" sibTransId="{37939EE0-099E-4B05-A23F-C318AF6E07B9}"/>
    <dgm:cxn modelId="{F4B3ADA8-C6A9-46D2-B479-E301C1F0C8AB}" type="presOf" srcId="{A11A246F-CDE0-4DC8-833B-459D0EE1C3C7}" destId="{5D729D21-EFEE-49D1-8817-71557456C7F8}" srcOrd="1" destOrd="0" presId="urn:microsoft.com/office/officeart/2005/8/layout/hierarchy2"/>
    <dgm:cxn modelId="{8D9E9F1D-D060-44EB-84EB-9F648AE1A0FF}" srcId="{942173BA-0F68-48A3-B260-3DAAF55EC692}" destId="{B0545173-26FD-4825-9627-CB8CAFBF7A51}" srcOrd="0" destOrd="0" parTransId="{A11A246F-CDE0-4DC8-833B-459D0EE1C3C7}" sibTransId="{E89AABD9-333E-4439-BB4D-16EC0FB86FF8}"/>
    <dgm:cxn modelId="{BA18A4CE-0447-459E-A293-A5C750A3B467}" type="presOf" srcId="{D160B833-6B02-4CA5-B858-272235B5994D}" destId="{2E469515-B009-4FBA-B64E-9C09E1331FFF}" srcOrd="0" destOrd="0" presId="urn:microsoft.com/office/officeart/2005/8/layout/hierarchy2"/>
    <dgm:cxn modelId="{7A97819D-F0C8-41E9-AC65-9E1AF3C122F9}" type="presOf" srcId="{E1E4505F-93D7-4C83-8170-AB6575A1A1B5}" destId="{A0CD17FE-F08A-4E33-AB57-51B7B71C227B}" srcOrd="0" destOrd="0" presId="urn:microsoft.com/office/officeart/2005/8/layout/hierarchy2"/>
    <dgm:cxn modelId="{FB0FE8D1-B11F-4B33-A58D-B078E3DEDC45}" type="presOf" srcId="{83D56736-EBDD-4F03-AEE0-95A0A514341B}" destId="{81B14B4F-8B96-464C-BFE5-E4204E8444F1}" srcOrd="0" destOrd="0" presId="urn:microsoft.com/office/officeart/2005/8/layout/hierarchy2"/>
    <dgm:cxn modelId="{FAA81524-990B-4905-9670-24632D4B93B9}" type="presOf" srcId="{9B30CF20-FCD4-4C8C-9D36-A6E69D63FB77}" destId="{DF6108C1-C264-4091-8B9E-8108FF727A45}" srcOrd="0" destOrd="0" presId="urn:microsoft.com/office/officeart/2005/8/layout/hierarchy2"/>
    <dgm:cxn modelId="{D474BD0A-1FAA-49CD-B915-EDFC64F0AA62}" type="presOf" srcId="{6DB563AF-6C77-4EBD-9BE4-A355DCA02BA7}" destId="{54C16C1F-7668-4534-9F77-205622E1D833}" srcOrd="1" destOrd="0" presId="urn:microsoft.com/office/officeart/2005/8/layout/hierarchy2"/>
    <dgm:cxn modelId="{87893632-9695-4729-A34E-F37597163A96}" srcId="{13BC5F9D-2754-4D93-921D-12DAD79594D4}" destId="{BED8FFAE-DE45-4E00-A7BA-735B53F15C63}" srcOrd="0" destOrd="0" parTransId="{6DB563AF-6C77-4EBD-9BE4-A355DCA02BA7}" sibTransId="{742F2841-FC98-4237-ADA1-498AD0B7ED53}"/>
    <dgm:cxn modelId="{CF104CC7-AC1E-4CF0-85D6-F1D0B1C8D4FB}" srcId="{D160B833-6B02-4CA5-B858-272235B5994D}" destId="{10BB5531-68F5-4802-9948-03E170B13E24}" srcOrd="0" destOrd="0" parTransId="{FF3FD401-540A-4EB6-BA3E-AB623D62590C}" sibTransId="{3946F313-1851-451A-90C9-DDFD194756FF}"/>
    <dgm:cxn modelId="{2D208E9E-22FA-4F0C-8424-7F15F1C243F3}" type="presOf" srcId="{779B5DB6-E665-47C3-A42F-80C853EA4BD5}" destId="{48045B2E-9397-4391-9020-22B02663727F}" srcOrd="1" destOrd="0" presId="urn:microsoft.com/office/officeart/2005/8/layout/hierarchy2"/>
    <dgm:cxn modelId="{95305CFB-9973-4AE1-BAFF-12083AC40E0B}" type="presOf" srcId="{2CE863AF-B35E-40EC-9B23-B54848DD0392}" destId="{C2C77F1D-08A7-4642-B2F3-48BFD2EA4C77}" srcOrd="0" destOrd="0" presId="urn:microsoft.com/office/officeart/2005/8/layout/hierarchy2"/>
    <dgm:cxn modelId="{4F540328-B7D8-4BCD-99CE-1FA51E5CD4AF}" type="presOf" srcId="{FF3FD401-540A-4EB6-BA3E-AB623D62590C}" destId="{FA9E9808-421D-40F8-943E-5D3D072A4167}" srcOrd="0" destOrd="0" presId="urn:microsoft.com/office/officeart/2005/8/layout/hierarchy2"/>
    <dgm:cxn modelId="{E59C37E2-FA2A-4F53-B54B-E64CED736DED}" srcId="{B0545173-26FD-4825-9627-CB8CAFBF7A51}" destId="{E75A42EC-58F5-42D0-87F1-6C0523148D8B}" srcOrd="2" destOrd="0" parTransId="{D97AD922-95CD-48EE-B1FE-0180F53EE85D}" sibTransId="{4C83D054-2045-4E2E-9504-FA4152F0DC5C}"/>
    <dgm:cxn modelId="{E63DF2F8-19ED-461B-8DEB-EEF157887631}" type="presOf" srcId="{744DBC45-7DE1-488B-82C5-1E8898456924}" destId="{3634050F-5D05-414C-9855-95BE7E4AC430}" srcOrd="0" destOrd="0" presId="urn:microsoft.com/office/officeart/2005/8/layout/hierarchy2"/>
    <dgm:cxn modelId="{517AA2B5-6427-4F7B-8B5A-669A18AD4431}" srcId="{133B9DC1-B9F5-4B3A-A31A-1AA82E2954E6}" destId="{9B30CF20-FCD4-4C8C-9D36-A6E69D63FB77}" srcOrd="0" destOrd="0" parTransId="{2CE863AF-B35E-40EC-9B23-B54848DD0392}" sibTransId="{783AE6E5-6197-443D-83FA-84B197BC09FA}"/>
    <dgm:cxn modelId="{B410435D-2F85-495F-BF11-AB023E989736}" type="presOf" srcId="{511BC92A-D177-4798-9CA8-9E19FA3A2BB3}" destId="{5E8713F4-C7E1-4753-A338-8341175B25F2}" srcOrd="0" destOrd="0" presId="urn:microsoft.com/office/officeart/2005/8/layout/hierarchy2"/>
    <dgm:cxn modelId="{7CADF86B-6B62-406C-96F1-80E411A2A505}" type="presOf" srcId="{E75A42EC-58F5-42D0-87F1-6C0523148D8B}" destId="{19963A5F-7DCD-4AED-963C-E4052E05F397}" srcOrd="0" destOrd="0" presId="urn:microsoft.com/office/officeart/2005/8/layout/hierarchy2"/>
    <dgm:cxn modelId="{D6017B2E-8F0C-4FAB-AF51-C6C155834FB1}" srcId="{B0545173-26FD-4825-9627-CB8CAFBF7A51}" destId="{73A91AE5-3E17-4D1B-B4EA-355C27DD5937}" srcOrd="3" destOrd="0" parTransId="{983CAA42-9667-40FF-982D-FA3723342A1A}" sibTransId="{5902D129-A12E-45FF-AA1A-406A2866EEF1}"/>
    <dgm:cxn modelId="{E918EFBA-EB7A-499A-A4E1-7CCCEA421E8F}" type="presOf" srcId="{23A0AAD1-0E6C-464F-9354-5923E428D17F}" destId="{61615C63-B43C-48A0-A6C1-A8252BA19277}" srcOrd="0" destOrd="0" presId="urn:microsoft.com/office/officeart/2005/8/layout/hierarchy2"/>
    <dgm:cxn modelId="{4426F5A9-F402-4B50-B7A3-D82C55DE24D5}" type="presOf" srcId="{F4FFB4C9-2474-4435-8456-D53D0B646827}" destId="{C73F0DEA-DA76-401F-B252-A64ABBDBBF2A}" srcOrd="0" destOrd="0" presId="urn:microsoft.com/office/officeart/2005/8/layout/hierarchy2"/>
    <dgm:cxn modelId="{905D545C-5FDD-4CD7-AA98-8820CCEF0A61}" type="presOf" srcId="{907957BE-20D2-45D2-B760-0B98E0703B43}" destId="{1AAC5FDB-30E2-47F2-943F-13A6610ECDCA}" srcOrd="0" destOrd="0" presId="urn:microsoft.com/office/officeart/2005/8/layout/hierarchy2"/>
    <dgm:cxn modelId="{DD0FA4A5-38BC-4574-A805-3B960733465A}" type="presOf" srcId="{983CAA42-9667-40FF-982D-FA3723342A1A}" destId="{5E23D3F9-E7DC-4BF3-8C83-6B2AC6A24F9D}" srcOrd="0" destOrd="0" presId="urn:microsoft.com/office/officeart/2005/8/layout/hierarchy2"/>
    <dgm:cxn modelId="{6CF29914-279C-4C02-8C30-559F7F082036}" srcId="{907957BE-20D2-45D2-B760-0B98E0703B43}" destId="{7067A499-B4AA-4B4D-B816-EECC839D7D58}" srcOrd="1" destOrd="0" parTransId="{23A0AAD1-0E6C-464F-9354-5923E428D17F}" sibTransId="{CDBA4E89-B77B-4462-8CCF-90BE88D63C96}"/>
    <dgm:cxn modelId="{6DCD0497-E84A-4FCE-A60A-BDD25B78FDB1}" type="presOf" srcId="{7F29D983-F22E-4175-97F4-2F47F06A0665}" destId="{67CD03E5-0756-4A89-8729-10ECB9EE1F60}" srcOrd="0" destOrd="0" presId="urn:microsoft.com/office/officeart/2005/8/layout/hierarchy2"/>
    <dgm:cxn modelId="{769243F7-17C1-4509-99A8-69A6419E14A9}" type="presOf" srcId="{F093A500-2B5C-40D7-B1B4-4FDC6028F5D9}" destId="{D03479EB-676B-4186-A14A-0ADFCFAD3370}" srcOrd="0" destOrd="0" presId="urn:microsoft.com/office/officeart/2005/8/layout/hierarchy2"/>
    <dgm:cxn modelId="{7B829F32-F994-4318-B205-A9808D9BDF57}" type="presParOf" srcId="{ADC0AD84-4E4B-4DC5-80F9-6D280A631465}" destId="{BE248578-E123-4A45-8B73-6BA333A86F2E}" srcOrd="0" destOrd="0" presId="urn:microsoft.com/office/officeart/2005/8/layout/hierarchy2"/>
    <dgm:cxn modelId="{1A0CB1BE-6EB9-49D0-B7CA-50212F8E3D3F}" type="presParOf" srcId="{BE248578-E123-4A45-8B73-6BA333A86F2E}" destId="{67CD03E5-0756-4A89-8729-10ECB9EE1F60}" srcOrd="0" destOrd="0" presId="urn:microsoft.com/office/officeart/2005/8/layout/hierarchy2"/>
    <dgm:cxn modelId="{4D07F2BD-5A59-46FD-BDAE-7746A0C3ACCB}" type="presParOf" srcId="{BE248578-E123-4A45-8B73-6BA333A86F2E}" destId="{3486A863-FE21-4975-A5DE-486819A2F3E3}" srcOrd="1" destOrd="0" presId="urn:microsoft.com/office/officeart/2005/8/layout/hierarchy2"/>
    <dgm:cxn modelId="{563C8303-F4B5-4C0A-B66C-63C930290B37}" type="presParOf" srcId="{3486A863-FE21-4975-A5DE-486819A2F3E3}" destId="{3811E23F-6BF2-47F8-929D-838CCCC29AAC}" srcOrd="0" destOrd="0" presId="urn:microsoft.com/office/officeart/2005/8/layout/hierarchy2"/>
    <dgm:cxn modelId="{C9B7E49F-021C-4297-A04D-1DFDCF7D19F2}" type="presParOf" srcId="{3811E23F-6BF2-47F8-929D-838CCCC29AAC}" destId="{6D03CAAA-A7FC-49CE-80E1-F7B4C8B0BC7F}" srcOrd="0" destOrd="0" presId="urn:microsoft.com/office/officeart/2005/8/layout/hierarchy2"/>
    <dgm:cxn modelId="{E55E3366-04C8-4637-A90B-1A787E43FF72}" type="presParOf" srcId="{3486A863-FE21-4975-A5DE-486819A2F3E3}" destId="{30158275-51FE-4062-9904-DE672C758880}" srcOrd="1" destOrd="0" presId="urn:microsoft.com/office/officeart/2005/8/layout/hierarchy2"/>
    <dgm:cxn modelId="{99847DD5-079D-43FB-BB9C-71CC896F5F8F}" type="presParOf" srcId="{30158275-51FE-4062-9904-DE672C758880}" destId="{C6444F81-90E7-401A-927C-A47B8D60A384}" srcOrd="0" destOrd="0" presId="urn:microsoft.com/office/officeart/2005/8/layout/hierarchy2"/>
    <dgm:cxn modelId="{A3920B38-126D-415E-9085-8ECDCA220F13}" type="presParOf" srcId="{30158275-51FE-4062-9904-DE672C758880}" destId="{06E176AB-18BF-4BA5-AF9E-2075062BFAD6}" srcOrd="1" destOrd="0" presId="urn:microsoft.com/office/officeart/2005/8/layout/hierarchy2"/>
    <dgm:cxn modelId="{9889B1FB-2DBF-43D9-BE6E-C6C1D9D21605}" type="presParOf" srcId="{06E176AB-18BF-4BA5-AF9E-2075062BFAD6}" destId="{0136489D-44DA-4E80-B4CC-CB5703046C1B}" srcOrd="0" destOrd="0" presId="urn:microsoft.com/office/officeart/2005/8/layout/hierarchy2"/>
    <dgm:cxn modelId="{A36E2913-8547-4E5D-96C5-21322D1E43F3}" type="presParOf" srcId="{0136489D-44DA-4E80-B4CC-CB5703046C1B}" destId="{5D729D21-EFEE-49D1-8817-71557456C7F8}" srcOrd="0" destOrd="0" presId="urn:microsoft.com/office/officeart/2005/8/layout/hierarchy2"/>
    <dgm:cxn modelId="{85D45B57-0DFD-477A-B847-27BABA934823}" type="presParOf" srcId="{06E176AB-18BF-4BA5-AF9E-2075062BFAD6}" destId="{A1E3C6A3-FAFE-4F15-AAB9-DA00D3DFD9AC}" srcOrd="1" destOrd="0" presId="urn:microsoft.com/office/officeart/2005/8/layout/hierarchy2"/>
    <dgm:cxn modelId="{8418A705-A34F-44FE-9732-A48CA70FEF17}" type="presParOf" srcId="{A1E3C6A3-FAFE-4F15-AAB9-DA00D3DFD9AC}" destId="{A6E8B263-0935-4D10-AF7D-CB80CF323394}" srcOrd="0" destOrd="0" presId="urn:microsoft.com/office/officeart/2005/8/layout/hierarchy2"/>
    <dgm:cxn modelId="{D5E5EF85-CDBE-4981-89BF-CAFD9ED1B95D}" type="presParOf" srcId="{A1E3C6A3-FAFE-4F15-AAB9-DA00D3DFD9AC}" destId="{8F8AE85D-B9BA-4B8E-9C26-0F3E415F89DC}" srcOrd="1" destOrd="0" presId="urn:microsoft.com/office/officeart/2005/8/layout/hierarchy2"/>
    <dgm:cxn modelId="{FD43E44D-6241-43CF-81E1-C940D9F91C08}" type="presParOf" srcId="{8F8AE85D-B9BA-4B8E-9C26-0F3E415F89DC}" destId="{50B31B91-D7F5-4424-8890-1E0CF4C2AD89}" srcOrd="0" destOrd="0" presId="urn:microsoft.com/office/officeart/2005/8/layout/hierarchy2"/>
    <dgm:cxn modelId="{CD8E24F7-3023-4899-8264-755657DF161A}" type="presParOf" srcId="{50B31B91-D7F5-4424-8890-1E0CF4C2AD89}" destId="{9C7F66EA-E6C0-4D8C-9ECE-038B69DEE510}" srcOrd="0" destOrd="0" presId="urn:microsoft.com/office/officeart/2005/8/layout/hierarchy2"/>
    <dgm:cxn modelId="{ABAEAA50-4BA5-4E2C-BC93-D0DF02A32385}" type="presParOf" srcId="{8F8AE85D-B9BA-4B8E-9C26-0F3E415F89DC}" destId="{ABDF05F2-BA48-4F85-9A94-C1102FFCD6F5}" srcOrd="1" destOrd="0" presId="urn:microsoft.com/office/officeart/2005/8/layout/hierarchy2"/>
    <dgm:cxn modelId="{09D82B56-E409-4B4D-9EE7-0D8AA3B43FAA}" type="presParOf" srcId="{ABDF05F2-BA48-4F85-9A94-C1102FFCD6F5}" destId="{2E469515-B009-4FBA-B64E-9C09E1331FFF}" srcOrd="0" destOrd="0" presId="urn:microsoft.com/office/officeart/2005/8/layout/hierarchy2"/>
    <dgm:cxn modelId="{C3FFA771-CBDE-4E07-8E15-817CE666096C}" type="presParOf" srcId="{ABDF05F2-BA48-4F85-9A94-C1102FFCD6F5}" destId="{6EFDFC22-A460-411D-86E3-225BD8B179BA}" srcOrd="1" destOrd="0" presId="urn:microsoft.com/office/officeart/2005/8/layout/hierarchy2"/>
    <dgm:cxn modelId="{4BA4CD20-82C6-49DA-BCB3-31350885B200}" type="presParOf" srcId="{6EFDFC22-A460-411D-86E3-225BD8B179BA}" destId="{FA9E9808-421D-40F8-943E-5D3D072A4167}" srcOrd="0" destOrd="0" presId="urn:microsoft.com/office/officeart/2005/8/layout/hierarchy2"/>
    <dgm:cxn modelId="{229C3436-E076-4C3D-B7CB-AF852091EFDC}" type="presParOf" srcId="{FA9E9808-421D-40F8-943E-5D3D072A4167}" destId="{F952C052-931F-4EA6-A898-D0BB910192BB}" srcOrd="0" destOrd="0" presId="urn:microsoft.com/office/officeart/2005/8/layout/hierarchy2"/>
    <dgm:cxn modelId="{2D4DAE28-1A58-4410-85AF-833E05E27D1E}" type="presParOf" srcId="{6EFDFC22-A460-411D-86E3-225BD8B179BA}" destId="{2E66E873-D4FF-40E3-9638-DABF0F54545B}" srcOrd="1" destOrd="0" presId="urn:microsoft.com/office/officeart/2005/8/layout/hierarchy2"/>
    <dgm:cxn modelId="{38767E95-AC3C-4F86-8ED6-1E7DB3EBD700}" type="presParOf" srcId="{2E66E873-D4FF-40E3-9638-DABF0F54545B}" destId="{3AE01836-F500-49A3-A406-8F055C32DCC4}" srcOrd="0" destOrd="0" presId="urn:microsoft.com/office/officeart/2005/8/layout/hierarchy2"/>
    <dgm:cxn modelId="{FDBB4C32-ADA8-4EF7-885F-3C56967D7C86}" type="presParOf" srcId="{2E66E873-D4FF-40E3-9638-DABF0F54545B}" destId="{C41A61C2-9607-431A-9BCF-706EA74E4738}" srcOrd="1" destOrd="0" presId="urn:microsoft.com/office/officeart/2005/8/layout/hierarchy2"/>
    <dgm:cxn modelId="{83A39107-6334-442A-8C77-E6C0F72931C0}" type="presParOf" srcId="{8F8AE85D-B9BA-4B8E-9C26-0F3E415F89DC}" destId="{8FE08ED9-B789-452A-A261-7977C5164BED}" srcOrd="2" destOrd="0" presId="urn:microsoft.com/office/officeart/2005/8/layout/hierarchy2"/>
    <dgm:cxn modelId="{676E5DEE-C162-4B36-B50B-12D438B8D332}" type="presParOf" srcId="{8FE08ED9-B789-452A-A261-7977C5164BED}" destId="{EB187BBC-AE92-4E73-A65B-DE968ED79A8A}" srcOrd="0" destOrd="0" presId="urn:microsoft.com/office/officeart/2005/8/layout/hierarchy2"/>
    <dgm:cxn modelId="{70C960CB-9CD0-4B6A-8D38-A287A898F95F}" type="presParOf" srcId="{8F8AE85D-B9BA-4B8E-9C26-0F3E415F89DC}" destId="{EAE33A34-FFF2-4765-B472-B680914ED01D}" srcOrd="3" destOrd="0" presId="urn:microsoft.com/office/officeart/2005/8/layout/hierarchy2"/>
    <dgm:cxn modelId="{0C778665-3326-4452-9747-47018CA08386}" type="presParOf" srcId="{EAE33A34-FFF2-4765-B472-B680914ED01D}" destId="{11B5AEFA-7A5C-4A54-BE15-DBBEAE0E2873}" srcOrd="0" destOrd="0" presId="urn:microsoft.com/office/officeart/2005/8/layout/hierarchy2"/>
    <dgm:cxn modelId="{AC24A079-6B4E-4C19-9C5F-12D450A3E06C}" type="presParOf" srcId="{EAE33A34-FFF2-4765-B472-B680914ED01D}" destId="{0B6D360B-A84E-481A-A894-2C0F9D354838}" srcOrd="1" destOrd="0" presId="urn:microsoft.com/office/officeart/2005/8/layout/hierarchy2"/>
    <dgm:cxn modelId="{0D0D7EA8-4648-4174-AAE9-6AD0807815D8}" type="presParOf" srcId="{0B6D360B-A84E-481A-A894-2C0F9D354838}" destId="{DE08505F-7F5D-4B1F-99AD-1ADBAD4AC5B2}" srcOrd="0" destOrd="0" presId="urn:microsoft.com/office/officeart/2005/8/layout/hierarchy2"/>
    <dgm:cxn modelId="{DC99C768-9AB1-4C74-B46C-72460F91D2C6}" type="presParOf" srcId="{DE08505F-7F5D-4B1F-99AD-1ADBAD4AC5B2}" destId="{54C16C1F-7668-4534-9F77-205622E1D833}" srcOrd="0" destOrd="0" presId="urn:microsoft.com/office/officeart/2005/8/layout/hierarchy2"/>
    <dgm:cxn modelId="{AA8572C9-689B-4359-B7A8-DCD1EF5D7411}" type="presParOf" srcId="{0B6D360B-A84E-481A-A894-2C0F9D354838}" destId="{F78D5F20-797A-496E-985D-D80595F98CB2}" srcOrd="1" destOrd="0" presId="urn:microsoft.com/office/officeart/2005/8/layout/hierarchy2"/>
    <dgm:cxn modelId="{85D2D31F-F8C9-4FBA-AD22-98467676FBBC}" type="presParOf" srcId="{F78D5F20-797A-496E-985D-D80595F98CB2}" destId="{3C7161C7-894F-462A-B909-34F6680552E9}" srcOrd="0" destOrd="0" presId="urn:microsoft.com/office/officeart/2005/8/layout/hierarchy2"/>
    <dgm:cxn modelId="{9B8C26B9-CAD1-44AE-935B-8E0A8D544400}" type="presParOf" srcId="{F78D5F20-797A-496E-985D-D80595F98CB2}" destId="{03A570A4-A7CC-4DE2-99D4-F9531E7DC0EC}" srcOrd="1" destOrd="0" presId="urn:microsoft.com/office/officeart/2005/8/layout/hierarchy2"/>
    <dgm:cxn modelId="{438360B5-221F-4B35-AAE6-587440674273}" type="presParOf" srcId="{03A570A4-A7CC-4DE2-99D4-F9531E7DC0EC}" destId="{C73F0DEA-DA76-401F-B252-A64ABBDBBF2A}" srcOrd="0" destOrd="0" presId="urn:microsoft.com/office/officeart/2005/8/layout/hierarchy2"/>
    <dgm:cxn modelId="{F210F145-489C-46B5-B73A-4E9F0D009EBF}" type="presParOf" srcId="{C73F0DEA-DA76-401F-B252-A64ABBDBBF2A}" destId="{F4D5B044-C101-4C1B-B679-3251A8696601}" srcOrd="0" destOrd="0" presId="urn:microsoft.com/office/officeart/2005/8/layout/hierarchy2"/>
    <dgm:cxn modelId="{591848C6-7B23-44B4-9EDF-C5E79F809F9F}" type="presParOf" srcId="{03A570A4-A7CC-4DE2-99D4-F9531E7DC0EC}" destId="{77803E81-E38F-4BEB-ACEA-3966F9E26447}" srcOrd="1" destOrd="0" presId="urn:microsoft.com/office/officeart/2005/8/layout/hierarchy2"/>
    <dgm:cxn modelId="{6B5C100C-6899-4DD7-92D6-E7119CE68885}" type="presParOf" srcId="{77803E81-E38F-4BEB-ACEA-3966F9E26447}" destId="{1AAC5FDB-30E2-47F2-943F-13A6610ECDCA}" srcOrd="0" destOrd="0" presId="urn:microsoft.com/office/officeart/2005/8/layout/hierarchy2"/>
    <dgm:cxn modelId="{5A960BA5-4364-4757-9FBD-ED9641D6C4BE}" type="presParOf" srcId="{77803E81-E38F-4BEB-ACEA-3966F9E26447}" destId="{B24509DA-20DF-4E9B-8323-137E0ECA0B7C}" srcOrd="1" destOrd="0" presId="urn:microsoft.com/office/officeart/2005/8/layout/hierarchy2"/>
    <dgm:cxn modelId="{AFBF153B-D887-408A-B817-6A55BE101CF3}" type="presParOf" srcId="{B24509DA-20DF-4E9B-8323-137E0ECA0B7C}" destId="{81B14B4F-8B96-464C-BFE5-E4204E8444F1}" srcOrd="0" destOrd="0" presId="urn:microsoft.com/office/officeart/2005/8/layout/hierarchy2"/>
    <dgm:cxn modelId="{8BD9B126-A374-435D-950B-58B5F9E3565E}" type="presParOf" srcId="{81B14B4F-8B96-464C-BFE5-E4204E8444F1}" destId="{76817259-825D-4091-8956-12BD3F9274D7}" srcOrd="0" destOrd="0" presId="urn:microsoft.com/office/officeart/2005/8/layout/hierarchy2"/>
    <dgm:cxn modelId="{B538DE1E-303B-481F-BEE2-E7ABE44A2453}" type="presParOf" srcId="{B24509DA-20DF-4E9B-8323-137E0ECA0B7C}" destId="{67A6A90E-8452-4019-A58B-D80D49876A5B}" srcOrd="1" destOrd="0" presId="urn:microsoft.com/office/officeart/2005/8/layout/hierarchy2"/>
    <dgm:cxn modelId="{5E3CCEDC-76B5-4D5C-A95F-BB3689E3D681}" type="presParOf" srcId="{67A6A90E-8452-4019-A58B-D80D49876A5B}" destId="{A0CD17FE-F08A-4E33-AB57-51B7B71C227B}" srcOrd="0" destOrd="0" presId="urn:microsoft.com/office/officeart/2005/8/layout/hierarchy2"/>
    <dgm:cxn modelId="{0B6F1685-A4B9-4727-933B-3B143F91AC3C}" type="presParOf" srcId="{67A6A90E-8452-4019-A58B-D80D49876A5B}" destId="{B0EC9F13-1EB6-41B6-A606-D77CBA1ECAF7}" srcOrd="1" destOrd="0" presId="urn:microsoft.com/office/officeart/2005/8/layout/hierarchy2"/>
    <dgm:cxn modelId="{B68FA4E7-4B2F-4CFB-A93D-55E7E173ACD3}" type="presParOf" srcId="{B24509DA-20DF-4E9B-8323-137E0ECA0B7C}" destId="{61615C63-B43C-48A0-A6C1-A8252BA19277}" srcOrd="2" destOrd="0" presId="urn:microsoft.com/office/officeart/2005/8/layout/hierarchy2"/>
    <dgm:cxn modelId="{7EED7318-7D90-4645-B189-9FB74AA1DD03}" type="presParOf" srcId="{61615C63-B43C-48A0-A6C1-A8252BA19277}" destId="{FFD8FD30-C587-49FB-BB4B-6D21B40C2E0D}" srcOrd="0" destOrd="0" presId="urn:microsoft.com/office/officeart/2005/8/layout/hierarchy2"/>
    <dgm:cxn modelId="{FD42D541-ADAC-4083-AE28-7ECE31D82D73}" type="presParOf" srcId="{B24509DA-20DF-4E9B-8323-137E0ECA0B7C}" destId="{FED87619-9C3F-4F2A-8BD1-0B15870BB095}" srcOrd="3" destOrd="0" presId="urn:microsoft.com/office/officeart/2005/8/layout/hierarchy2"/>
    <dgm:cxn modelId="{238F363F-D347-4403-8CDF-FD2FD007536E}" type="presParOf" srcId="{FED87619-9C3F-4F2A-8BD1-0B15870BB095}" destId="{9E3809AD-0D6B-4897-ACAC-9559B45C130F}" srcOrd="0" destOrd="0" presId="urn:microsoft.com/office/officeart/2005/8/layout/hierarchy2"/>
    <dgm:cxn modelId="{D8502B3D-1857-44C3-9B76-2ED1A99FAA8B}" type="presParOf" srcId="{FED87619-9C3F-4F2A-8BD1-0B15870BB095}" destId="{435BDC0F-7DBC-44BF-91DB-E566996834AB}" srcOrd="1" destOrd="0" presId="urn:microsoft.com/office/officeart/2005/8/layout/hierarchy2"/>
    <dgm:cxn modelId="{F2E5E56A-DC6C-4DAD-A78E-E079CDFC6251}" type="presParOf" srcId="{03A570A4-A7CC-4DE2-99D4-F9531E7DC0EC}" destId="{3634050F-5D05-414C-9855-95BE7E4AC430}" srcOrd="2" destOrd="0" presId="urn:microsoft.com/office/officeart/2005/8/layout/hierarchy2"/>
    <dgm:cxn modelId="{ABE29B07-5CDD-4BAB-8752-13369BBED3FF}" type="presParOf" srcId="{3634050F-5D05-414C-9855-95BE7E4AC430}" destId="{AF7284DD-5E1B-423D-8318-6D4E57E24733}" srcOrd="0" destOrd="0" presId="urn:microsoft.com/office/officeart/2005/8/layout/hierarchy2"/>
    <dgm:cxn modelId="{5822477D-D546-49C7-ABA4-DBD2F33EA405}" type="presParOf" srcId="{03A570A4-A7CC-4DE2-99D4-F9531E7DC0EC}" destId="{F2A083F7-D39A-478A-85FE-4F3CA2EF69EE}" srcOrd="3" destOrd="0" presId="urn:microsoft.com/office/officeart/2005/8/layout/hierarchy2"/>
    <dgm:cxn modelId="{F3B6DC00-D25F-4C5F-AE1D-B742C09A8686}" type="presParOf" srcId="{F2A083F7-D39A-478A-85FE-4F3CA2EF69EE}" destId="{7EC47EB1-F6FA-4725-9107-11BF78445A56}" srcOrd="0" destOrd="0" presId="urn:microsoft.com/office/officeart/2005/8/layout/hierarchy2"/>
    <dgm:cxn modelId="{324FF80A-FAB3-4215-B7C2-B8B46E0BB81D}" type="presParOf" srcId="{F2A083F7-D39A-478A-85FE-4F3CA2EF69EE}" destId="{0EF9266E-E9FF-4354-A172-159E4345CB3F}" srcOrd="1" destOrd="0" presId="urn:microsoft.com/office/officeart/2005/8/layout/hierarchy2"/>
    <dgm:cxn modelId="{6E2BB41C-D034-447D-A6F9-09459AA97F9F}" type="presParOf" srcId="{8F8AE85D-B9BA-4B8E-9C26-0F3E415F89DC}" destId="{7FA19854-2F20-4CDB-A2C0-DFB59D15BC5D}" srcOrd="4" destOrd="0" presId="urn:microsoft.com/office/officeart/2005/8/layout/hierarchy2"/>
    <dgm:cxn modelId="{13CD6F2F-8EBF-4C3D-88A6-E4C524E2EE42}" type="presParOf" srcId="{7FA19854-2F20-4CDB-A2C0-DFB59D15BC5D}" destId="{690F87F8-969B-4280-95A1-F2F7D65742E4}" srcOrd="0" destOrd="0" presId="urn:microsoft.com/office/officeart/2005/8/layout/hierarchy2"/>
    <dgm:cxn modelId="{75225740-25B1-40D8-B478-9AB19521313B}" type="presParOf" srcId="{8F8AE85D-B9BA-4B8E-9C26-0F3E415F89DC}" destId="{FDCACC3D-6107-40B1-8231-0BBCFE1C7111}" srcOrd="5" destOrd="0" presId="urn:microsoft.com/office/officeart/2005/8/layout/hierarchy2"/>
    <dgm:cxn modelId="{172987DB-8760-4BC5-9BAC-16860887FB5C}" type="presParOf" srcId="{FDCACC3D-6107-40B1-8231-0BBCFE1C7111}" destId="{19963A5F-7DCD-4AED-963C-E4052E05F397}" srcOrd="0" destOrd="0" presId="urn:microsoft.com/office/officeart/2005/8/layout/hierarchy2"/>
    <dgm:cxn modelId="{CCE67388-F6FC-44C6-A903-41448705859D}" type="presParOf" srcId="{FDCACC3D-6107-40B1-8231-0BBCFE1C7111}" destId="{6D9383B4-8E91-4D15-A5EC-248545CFDD6F}" srcOrd="1" destOrd="0" presId="urn:microsoft.com/office/officeart/2005/8/layout/hierarchy2"/>
    <dgm:cxn modelId="{8FE618BB-A760-4C32-8BFE-DB0A551599AF}" type="presParOf" srcId="{6D9383B4-8E91-4D15-A5EC-248545CFDD6F}" destId="{0D28FBD1-F7B5-423D-8551-1F31358AB0F3}" srcOrd="0" destOrd="0" presId="urn:microsoft.com/office/officeart/2005/8/layout/hierarchy2"/>
    <dgm:cxn modelId="{B2DF0512-225F-41B8-9A89-28E1C36BD770}" type="presParOf" srcId="{0D28FBD1-F7B5-423D-8551-1F31358AB0F3}" destId="{48045B2E-9397-4391-9020-22B02663727F}" srcOrd="0" destOrd="0" presId="urn:microsoft.com/office/officeart/2005/8/layout/hierarchy2"/>
    <dgm:cxn modelId="{CEB7DE05-99DB-4890-831E-4DE6D8EF829A}" type="presParOf" srcId="{6D9383B4-8E91-4D15-A5EC-248545CFDD6F}" destId="{C5341925-1C24-4162-BAEF-BC93A296D399}" srcOrd="1" destOrd="0" presId="urn:microsoft.com/office/officeart/2005/8/layout/hierarchy2"/>
    <dgm:cxn modelId="{7566EAFC-5D59-40FA-82D2-E48C0EA7D1C6}" type="presParOf" srcId="{C5341925-1C24-4162-BAEF-BC93A296D399}" destId="{5FBA319F-0C80-41F7-8510-D004A9FA94B2}" srcOrd="0" destOrd="0" presId="urn:microsoft.com/office/officeart/2005/8/layout/hierarchy2"/>
    <dgm:cxn modelId="{E5E2E387-CD07-4A5B-9DB5-D0D6F4815F35}" type="presParOf" srcId="{C5341925-1C24-4162-BAEF-BC93A296D399}" destId="{FD91EDB2-7C59-4D2E-92BD-CE0D67074E15}" srcOrd="1" destOrd="0" presId="urn:microsoft.com/office/officeart/2005/8/layout/hierarchy2"/>
    <dgm:cxn modelId="{A11A3B0E-32E9-49B4-AB8C-7166DFB14A94}" type="presParOf" srcId="{FD91EDB2-7C59-4D2E-92BD-CE0D67074E15}" destId="{C2C77F1D-08A7-4642-B2F3-48BFD2EA4C77}" srcOrd="0" destOrd="0" presId="urn:microsoft.com/office/officeart/2005/8/layout/hierarchy2"/>
    <dgm:cxn modelId="{8DBC62C0-6BB9-4F8E-BB45-A09D1C4B130D}" type="presParOf" srcId="{C2C77F1D-08A7-4642-B2F3-48BFD2EA4C77}" destId="{E2247A29-2093-4FA8-8FD4-2851283F5BB7}" srcOrd="0" destOrd="0" presId="urn:microsoft.com/office/officeart/2005/8/layout/hierarchy2"/>
    <dgm:cxn modelId="{DA30A5B8-73E5-40A3-90D9-B3AA22D2A65D}" type="presParOf" srcId="{FD91EDB2-7C59-4D2E-92BD-CE0D67074E15}" destId="{296C411C-CE12-4506-A7C5-EF7CAE74D226}" srcOrd="1" destOrd="0" presId="urn:microsoft.com/office/officeart/2005/8/layout/hierarchy2"/>
    <dgm:cxn modelId="{5474E51B-09D0-4E17-A03A-334C3ACA9D2D}" type="presParOf" srcId="{296C411C-CE12-4506-A7C5-EF7CAE74D226}" destId="{DF6108C1-C264-4091-8B9E-8108FF727A45}" srcOrd="0" destOrd="0" presId="urn:microsoft.com/office/officeart/2005/8/layout/hierarchy2"/>
    <dgm:cxn modelId="{905846FD-38AC-47E2-9620-16A210D777C2}" type="presParOf" srcId="{296C411C-CE12-4506-A7C5-EF7CAE74D226}" destId="{EDAD9B1B-45AA-45E3-B3A4-73287FD4298D}" srcOrd="1" destOrd="0" presId="urn:microsoft.com/office/officeart/2005/8/layout/hierarchy2"/>
    <dgm:cxn modelId="{EEC1D26F-56F8-4B21-B66B-AA867D1E8833}" type="presParOf" srcId="{FD91EDB2-7C59-4D2E-92BD-CE0D67074E15}" destId="{D03479EB-676B-4186-A14A-0ADFCFAD3370}" srcOrd="2" destOrd="0" presId="urn:microsoft.com/office/officeart/2005/8/layout/hierarchy2"/>
    <dgm:cxn modelId="{D9CF10AC-70BB-44F7-B61A-118552B8017E}" type="presParOf" srcId="{D03479EB-676B-4186-A14A-0ADFCFAD3370}" destId="{9251F90A-62D0-4A62-BB52-70603573726A}" srcOrd="0" destOrd="0" presId="urn:microsoft.com/office/officeart/2005/8/layout/hierarchy2"/>
    <dgm:cxn modelId="{657EC3B9-EF16-44D9-8E2F-68363CCB8393}" type="presParOf" srcId="{FD91EDB2-7C59-4D2E-92BD-CE0D67074E15}" destId="{7B7C3F8A-55AD-47E9-909E-7AD149FDB5DF}" srcOrd="3" destOrd="0" presId="urn:microsoft.com/office/officeart/2005/8/layout/hierarchy2"/>
    <dgm:cxn modelId="{EBE7C724-B857-43C2-BFEF-0147A7C18CA0}" type="presParOf" srcId="{7B7C3F8A-55AD-47E9-909E-7AD149FDB5DF}" destId="{6DE6AC46-4DBF-4970-9307-59F2B146DEF9}" srcOrd="0" destOrd="0" presId="urn:microsoft.com/office/officeart/2005/8/layout/hierarchy2"/>
    <dgm:cxn modelId="{3BB90C06-63AC-466B-94BE-21E75C618DAF}" type="presParOf" srcId="{7B7C3F8A-55AD-47E9-909E-7AD149FDB5DF}" destId="{588628B2-076C-42D3-B3EE-263575FA3051}" srcOrd="1" destOrd="0" presId="urn:microsoft.com/office/officeart/2005/8/layout/hierarchy2"/>
    <dgm:cxn modelId="{7E1723EF-AC18-47B7-9BF7-C90226B3DCA9}" type="presParOf" srcId="{6D9383B4-8E91-4D15-A5EC-248545CFDD6F}" destId="{03EE85E0-91E9-4BDB-A97A-99ACED638D5A}" srcOrd="2" destOrd="0" presId="urn:microsoft.com/office/officeart/2005/8/layout/hierarchy2"/>
    <dgm:cxn modelId="{0F2921FC-8C1E-4495-AE96-FD5984EB9618}" type="presParOf" srcId="{03EE85E0-91E9-4BDB-A97A-99ACED638D5A}" destId="{D11ED24C-3A0F-4361-8529-8C2DF9FCE2B5}" srcOrd="0" destOrd="0" presId="urn:microsoft.com/office/officeart/2005/8/layout/hierarchy2"/>
    <dgm:cxn modelId="{F9641D90-DA96-4B4C-935E-CC7EEE4F3121}" type="presParOf" srcId="{6D9383B4-8E91-4D15-A5EC-248545CFDD6F}" destId="{FB2A01CD-E1EF-45F4-A107-E7F33517F527}" srcOrd="3" destOrd="0" presId="urn:microsoft.com/office/officeart/2005/8/layout/hierarchy2"/>
    <dgm:cxn modelId="{5257194D-A3BF-4FE7-BA0F-0ACE466609D4}" type="presParOf" srcId="{FB2A01CD-E1EF-45F4-A107-E7F33517F527}" destId="{5E8713F4-C7E1-4753-A338-8341175B25F2}" srcOrd="0" destOrd="0" presId="urn:microsoft.com/office/officeart/2005/8/layout/hierarchy2"/>
    <dgm:cxn modelId="{DB2AF3A3-EF61-4CF5-AD49-1FC61D999595}" type="presParOf" srcId="{FB2A01CD-E1EF-45F4-A107-E7F33517F527}" destId="{8A382F7E-5F80-4260-94A8-7117294F8FBD}" srcOrd="1" destOrd="0" presId="urn:microsoft.com/office/officeart/2005/8/layout/hierarchy2"/>
    <dgm:cxn modelId="{B6E57C44-57D5-43B4-BC9D-2A90753FB307}" type="presParOf" srcId="{8F8AE85D-B9BA-4B8E-9C26-0F3E415F89DC}" destId="{5E23D3F9-E7DC-4BF3-8C83-6B2AC6A24F9D}" srcOrd="6" destOrd="0" presId="urn:microsoft.com/office/officeart/2005/8/layout/hierarchy2"/>
    <dgm:cxn modelId="{46485649-E5BD-47ED-B757-B541E1A8BA06}" type="presParOf" srcId="{5E23D3F9-E7DC-4BF3-8C83-6B2AC6A24F9D}" destId="{5C431BED-F205-46EB-8467-2B3EAC6D920B}" srcOrd="0" destOrd="0" presId="urn:microsoft.com/office/officeart/2005/8/layout/hierarchy2"/>
    <dgm:cxn modelId="{ADC0D026-44EF-477E-A3DD-8602EF8273BF}" type="presParOf" srcId="{8F8AE85D-B9BA-4B8E-9C26-0F3E415F89DC}" destId="{8B2ED47F-0D6D-4139-A677-3D6B3B5F1DDD}" srcOrd="7" destOrd="0" presId="urn:microsoft.com/office/officeart/2005/8/layout/hierarchy2"/>
    <dgm:cxn modelId="{9A1D8F8F-3EA8-4CDD-B5EC-FCC05BC3DCB1}" type="presParOf" srcId="{8B2ED47F-0D6D-4139-A677-3D6B3B5F1DDD}" destId="{D20FA4B6-5E6A-4410-A55F-E879E8779E9A}" srcOrd="0" destOrd="0" presId="urn:microsoft.com/office/officeart/2005/8/layout/hierarchy2"/>
    <dgm:cxn modelId="{D5ADA1FC-A93F-46B4-B47D-55DFC36D382C}" type="presParOf" srcId="{8B2ED47F-0D6D-4139-A677-3D6B3B5F1DDD}" destId="{9F44129E-A6BA-490F-8579-95F4A6D98F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CD03E5-0756-4A89-8729-10ECB9EE1F60}">
      <dsp:nvSpPr>
        <dsp:cNvPr id="0" name=""/>
        <dsp:cNvSpPr/>
      </dsp:nvSpPr>
      <dsp:spPr>
        <a:xfrm>
          <a:off x="46489" y="1674489"/>
          <a:ext cx="606327" cy="5292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Noah</a:t>
          </a:r>
          <a:endParaRPr lang="en-US" sz="1600" kern="1200" dirty="0"/>
        </a:p>
      </dsp:txBody>
      <dsp:txXfrm>
        <a:off x="61991" y="1689991"/>
        <a:ext cx="575323" cy="498280"/>
      </dsp:txXfrm>
    </dsp:sp>
    <dsp:sp modelId="{3811E23F-6BF2-47F8-929D-838CCCC29AAC}">
      <dsp:nvSpPr>
        <dsp:cNvPr id="0" name=""/>
        <dsp:cNvSpPr/>
      </dsp:nvSpPr>
      <dsp:spPr>
        <a:xfrm>
          <a:off x="652816" y="1926848"/>
          <a:ext cx="423427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423427" y="1228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52816" y="1928545"/>
        <a:ext cx="423427" cy="21171"/>
      </dsp:txXfrm>
    </dsp:sp>
    <dsp:sp modelId="{C6444F81-90E7-401A-927C-A47B8D60A384}">
      <dsp:nvSpPr>
        <dsp:cNvPr id="0" name=""/>
        <dsp:cNvSpPr/>
      </dsp:nvSpPr>
      <dsp:spPr>
        <a:xfrm>
          <a:off x="1076243" y="1674489"/>
          <a:ext cx="606327" cy="5292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Shem</a:t>
          </a:r>
          <a:endParaRPr lang="en-US" sz="1600" kern="1200" dirty="0"/>
        </a:p>
      </dsp:txBody>
      <dsp:txXfrm>
        <a:off x="1091745" y="1689991"/>
        <a:ext cx="575323" cy="498280"/>
      </dsp:txXfrm>
    </dsp:sp>
    <dsp:sp modelId="{0136489D-44DA-4E80-B4CC-CB5703046C1B}">
      <dsp:nvSpPr>
        <dsp:cNvPr id="0" name=""/>
        <dsp:cNvSpPr/>
      </dsp:nvSpPr>
      <dsp:spPr>
        <a:xfrm>
          <a:off x="1682570" y="1926848"/>
          <a:ext cx="423427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423427" y="1228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82570" y="1928545"/>
        <a:ext cx="423427" cy="21171"/>
      </dsp:txXfrm>
    </dsp:sp>
    <dsp:sp modelId="{A6E8B263-0935-4D10-AF7D-CB80CF323394}">
      <dsp:nvSpPr>
        <dsp:cNvPr id="0" name=""/>
        <dsp:cNvSpPr/>
      </dsp:nvSpPr>
      <dsp:spPr>
        <a:xfrm>
          <a:off x="2105998" y="1674489"/>
          <a:ext cx="606327" cy="5292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Terah</a:t>
          </a:r>
          <a:endParaRPr lang="en-US" sz="1600" kern="1200" dirty="0"/>
        </a:p>
      </dsp:txBody>
      <dsp:txXfrm>
        <a:off x="2121500" y="1689991"/>
        <a:ext cx="575323" cy="498280"/>
      </dsp:txXfrm>
    </dsp:sp>
    <dsp:sp modelId="{50B31B91-D7F5-4424-8890-1E0CF4C2AD89}">
      <dsp:nvSpPr>
        <dsp:cNvPr id="0" name=""/>
        <dsp:cNvSpPr/>
      </dsp:nvSpPr>
      <dsp:spPr>
        <a:xfrm rot="17051759">
          <a:off x="2060745" y="1089917"/>
          <a:ext cx="1726587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1726587" y="1228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880874" y="1059035"/>
        <a:ext cx="86329" cy="86329"/>
      </dsp:txXfrm>
    </dsp:sp>
    <dsp:sp modelId="{2E469515-B009-4FBA-B64E-9C09E1331FFF}">
      <dsp:nvSpPr>
        <dsp:cNvPr id="0" name=""/>
        <dsp:cNvSpPr/>
      </dsp:nvSpPr>
      <dsp:spPr>
        <a:xfrm>
          <a:off x="3135752" y="627"/>
          <a:ext cx="1058568" cy="5292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Haran</a:t>
          </a:r>
          <a:endParaRPr lang="en-US" sz="1600" kern="1200" dirty="0"/>
        </a:p>
      </dsp:txBody>
      <dsp:txXfrm>
        <a:off x="3151254" y="16129"/>
        <a:ext cx="1027564" cy="498280"/>
      </dsp:txXfrm>
    </dsp:sp>
    <dsp:sp modelId="{FA9E9808-421D-40F8-943E-5D3D072A4167}">
      <dsp:nvSpPr>
        <dsp:cNvPr id="0" name=""/>
        <dsp:cNvSpPr/>
      </dsp:nvSpPr>
      <dsp:spPr>
        <a:xfrm>
          <a:off x="4194321" y="252986"/>
          <a:ext cx="423427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423427" y="1228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395449" y="254683"/>
        <a:ext cx="21171" cy="21171"/>
      </dsp:txXfrm>
    </dsp:sp>
    <dsp:sp modelId="{3AE01836-F500-49A3-A406-8F055C32DCC4}">
      <dsp:nvSpPr>
        <dsp:cNvPr id="0" name=""/>
        <dsp:cNvSpPr/>
      </dsp:nvSpPr>
      <dsp:spPr>
        <a:xfrm>
          <a:off x="4617749" y="627"/>
          <a:ext cx="1058568" cy="529284"/>
        </a:xfrm>
        <a:prstGeom prst="roundRect">
          <a:avLst>
            <a:gd name="adj" fmla="val 10000"/>
          </a:avLst>
        </a:prstGeom>
        <a:solidFill>
          <a:schemeClr val="tx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solidFill>
                <a:schemeClr val="bg1"/>
              </a:solidFill>
            </a:rPr>
            <a:t>Milcah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4633251" y="16129"/>
        <a:ext cx="1027564" cy="498280"/>
      </dsp:txXfrm>
    </dsp:sp>
    <dsp:sp modelId="{8FE08ED9-B789-452A-A261-7977C5164BED}">
      <dsp:nvSpPr>
        <dsp:cNvPr id="0" name=""/>
        <dsp:cNvSpPr/>
      </dsp:nvSpPr>
      <dsp:spPr>
        <a:xfrm rot="18770822">
          <a:off x="2612715" y="1698594"/>
          <a:ext cx="622647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622647" y="1228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08472" y="1695311"/>
        <a:ext cx="31132" cy="31132"/>
      </dsp:txXfrm>
    </dsp:sp>
    <dsp:sp modelId="{11B5AEFA-7A5C-4A54-BE15-DBBEAE0E2873}">
      <dsp:nvSpPr>
        <dsp:cNvPr id="0" name=""/>
        <dsp:cNvSpPr/>
      </dsp:nvSpPr>
      <dsp:spPr>
        <a:xfrm>
          <a:off x="3135752" y="1217981"/>
          <a:ext cx="1058568" cy="529284"/>
        </a:xfrm>
        <a:prstGeom prst="roundRect">
          <a:avLst>
            <a:gd name="adj" fmla="val 10000"/>
          </a:avLst>
        </a:prstGeom>
        <a:solidFill>
          <a:schemeClr val="tx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solidFill>
                <a:schemeClr val="bg1"/>
              </a:solidFill>
            </a:rPr>
            <a:t>Nahor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151254" y="1233483"/>
        <a:ext cx="1027564" cy="498280"/>
      </dsp:txXfrm>
    </dsp:sp>
    <dsp:sp modelId="{DE08505F-7F5D-4B1F-99AD-1ADBAD4AC5B2}">
      <dsp:nvSpPr>
        <dsp:cNvPr id="0" name=""/>
        <dsp:cNvSpPr/>
      </dsp:nvSpPr>
      <dsp:spPr>
        <a:xfrm>
          <a:off x="4194321" y="1470340"/>
          <a:ext cx="423427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423427" y="1228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395449" y="1472037"/>
        <a:ext cx="21171" cy="21171"/>
      </dsp:txXfrm>
    </dsp:sp>
    <dsp:sp modelId="{3C7161C7-894F-462A-B909-34F6680552E9}">
      <dsp:nvSpPr>
        <dsp:cNvPr id="0" name=""/>
        <dsp:cNvSpPr/>
      </dsp:nvSpPr>
      <dsp:spPr>
        <a:xfrm>
          <a:off x="4617749" y="1217981"/>
          <a:ext cx="1058568" cy="5292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Bethuel</a:t>
          </a:r>
          <a:endParaRPr lang="en-US" sz="1600" kern="1200" dirty="0"/>
        </a:p>
      </dsp:txBody>
      <dsp:txXfrm>
        <a:off x="4633251" y="1233483"/>
        <a:ext cx="1027564" cy="498280"/>
      </dsp:txXfrm>
    </dsp:sp>
    <dsp:sp modelId="{C73F0DEA-DA76-401F-B252-A64ABBDBBF2A}">
      <dsp:nvSpPr>
        <dsp:cNvPr id="0" name=""/>
        <dsp:cNvSpPr/>
      </dsp:nvSpPr>
      <dsp:spPr>
        <a:xfrm rot="19457599">
          <a:off x="5627305" y="1318171"/>
          <a:ext cx="521452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521452" y="1228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874995" y="1317418"/>
        <a:ext cx="26072" cy="26072"/>
      </dsp:txXfrm>
    </dsp:sp>
    <dsp:sp modelId="{1AAC5FDB-30E2-47F2-943F-13A6610ECDCA}">
      <dsp:nvSpPr>
        <dsp:cNvPr id="0" name=""/>
        <dsp:cNvSpPr/>
      </dsp:nvSpPr>
      <dsp:spPr>
        <a:xfrm>
          <a:off x="6099745" y="913642"/>
          <a:ext cx="1058568" cy="529284"/>
        </a:xfrm>
        <a:prstGeom prst="roundRect">
          <a:avLst>
            <a:gd name="adj" fmla="val 10000"/>
          </a:avLst>
        </a:prstGeom>
        <a:solidFill>
          <a:schemeClr val="accent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Laban</a:t>
          </a:r>
          <a:endParaRPr lang="en-US" sz="1600" kern="1200" dirty="0"/>
        </a:p>
      </dsp:txBody>
      <dsp:txXfrm>
        <a:off x="6115247" y="929144"/>
        <a:ext cx="1027564" cy="498280"/>
      </dsp:txXfrm>
    </dsp:sp>
    <dsp:sp modelId="{81B14B4F-8B96-464C-BFE5-E4204E8444F1}">
      <dsp:nvSpPr>
        <dsp:cNvPr id="0" name=""/>
        <dsp:cNvSpPr/>
      </dsp:nvSpPr>
      <dsp:spPr>
        <a:xfrm rot="19457599">
          <a:off x="7109302" y="1013833"/>
          <a:ext cx="521452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521452" y="1228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356992" y="1013079"/>
        <a:ext cx="26072" cy="26072"/>
      </dsp:txXfrm>
    </dsp:sp>
    <dsp:sp modelId="{A0CD17FE-F08A-4E33-AB57-51B7B71C227B}">
      <dsp:nvSpPr>
        <dsp:cNvPr id="0" name=""/>
        <dsp:cNvSpPr/>
      </dsp:nvSpPr>
      <dsp:spPr>
        <a:xfrm>
          <a:off x="7581742" y="609304"/>
          <a:ext cx="1058568" cy="529284"/>
        </a:xfrm>
        <a:prstGeom prst="roundRect">
          <a:avLst>
            <a:gd name="adj" fmla="val 10000"/>
          </a:avLst>
        </a:prstGeom>
        <a:solidFill>
          <a:srgbClr val="00B0F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Leah</a:t>
          </a:r>
          <a:endParaRPr lang="en-US" sz="1600" kern="1200" dirty="0"/>
        </a:p>
      </dsp:txBody>
      <dsp:txXfrm>
        <a:off x="7597244" y="624806"/>
        <a:ext cx="1027564" cy="498280"/>
      </dsp:txXfrm>
    </dsp:sp>
    <dsp:sp modelId="{61615C63-B43C-48A0-A6C1-A8252BA19277}">
      <dsp:nvSpPr>
        <dsp:cNvPr id="0" name=""/>
        <dsp:cNvSpPr/>
      </dsp:nvSpPr>
      <dsp:spPr>
        <a:xfrm rot="2142401">
          <a:off x="7109302" y="1318171"/>
          <a:ext cx="521452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521452" y="1228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356992" y="1317418"/>
        <a:ext cx="26072" cy="26072"/>
      </dsp:txXfrm>
    </dsp:sp>
    <dsp:sp modelId="{9E3809AD-0D6B-4897-ACAC-9559B45C130F}">
      <dsp:nvSpPr>
        <dsp:cNvPr id="0" name=""/>
        <dsp:cNvSpPr/>
      </dsp:nvSpPr>
      <dsp:spPr>
        <a:xfrm>
          <a:off x="7581742" y="1217981"/>
          <a:ext cx="1058568" cy="529284"/>
        </a:xfrm>
        <a:prstGeom prst="roundRect">
          <a:avLst>
            <a:gd name="adj" fmla="val 10000"/>
          </a:avLst>
        </a:prstGeom>
        <a:solidFill>
          <a:srgbClr val="00B0F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Rachel</a:t>
          </a:r>
          <a:endParaRPr lang="en-US" sz="1600" kern="1200" dirty="0"/>
        </a:p>
      </dsp:txBody>
      <dsp:txXfrm>
        <a:off x="7597244" y="1233483"/>
        <a:ext cx="1027564" cy="498280"/>
      </dsp:txXfrm>
    </dsp:sp>
    <dsp:sp modelId="{3634050F-5D05-414C-9855-95BE7E4AC430}">
      <dsp:nvSpPr>
        <dsp:cNvPr id="0" name=""/>
        <dsp:cNvSpPr/>
      </dsp:nvSpPr>
      <dsp:spPr>
        <a:xfrm rot="2142401">
          <a:off x="5627305" y="1622510"/>
          <a:ext cx="521452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521452" y="1228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874995" y="1621756"/>
        <a:ext cx="26072" cy="26072"/>
      </dsp:txXfrm>
    </dsp:sp>
    <dsp:sp modelId="{7EC47EB1-F6FA-4725-9107-11BF78445A56}">
      <dsp:nvSpPr>
        <dsp:cNvPr id="0" name=""/>
        <dsp:cNvSpPr/>
      </dsp:nvSpPr>
      <dsp:spPr>
        <a:xfrm>
          <a:off x="6099745" y="1522320"/>
          <a:ext cx="1058568" cy="529284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Rebekah</a:t>
          </a:r>
          <a:endParaRPr lang="en-US" sz="1600" kern="1200" dirty="0"/>
        </a:p>
      </dsp:txBody>
      <dsp:txXfrm>
        <a:off x="6115247" y="1537822"/>
        <a:ext cx="1027564" cy="498280"/>
      </dsp:txXfrm>
    </dsp:sp>
    <dsp:sp modelId="{7FA19854-2F20-4CDB-A2C0-DFB59D15BC5D}">
      <dsp:nvSpPr>
        <dsp:cNvPr id="0" name=""/>
        <dsp:cNvSpPr/>
      </dsp:nvSpPr>
      <dsp:spPr>
        <a:xfrm rot="4099285">
          <a:off x="2350909" y="2459441"/>
          <a:ext cx="1146259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1146259" y="1228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95382" y="2443067"/>
        <a:ext cx="57312" cy="57312"/>
      </dsp:txXfrm>
    </dsp:sp>
    <dsp:sp modelId="{19963A5F-7DCD-4AED-963C-E4052E05F397}">
      <dsp:nvSpPr>
        <dsp:cNvPr id="0" name=""/>
        <dsp:cNvSpPr/>
      </dsp:nvSpPr>
      <dsp:spPr>
        <a:xfrm>
          <a:off x="3135752" y="2739674"/>
          <a:ext cx="1058568" cy="529284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Abraham</a:t>
          </a:r>
          <a:endParaRPr lang="en-US" sz="1600" kern="1200" dirty="0"/>
        </a:p>
      </dsp:txBody>
      <dsp:txXfrm>
        <a:off x="3151254" y="2755176"/>
        <a:ext cx="1027564" cy="498280"/>
      </dsp:txXfrm>
    </dsp:sp>
    <dsp:sp modelId="{0D28FBD1-F7B5-423D-8551-1F31358AB0F3}">
      <dsp:nvSpPr>
        <dsp:cNvPr id="0" name=""/>
        <dsp:cNvSpPr/>
      </dsp:nvSpPr>
      <dsp:spPr>
        <a:xfrm rot="19457599">
          <a:off x="4145309" y="2839864"/>
          <a:ext cx="521452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521452" y="1228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392999" y="2839110"/>
        <a:ext cx="26072" cy="26072"/>
      </dsp:txXfrm>
    </dsp:sp>
    <dsp:sp modelId="{5FBA319F-0C80-41F7-8510-D004A9FA94B2}">
      <dsp:nvSpPr>
        <dsp:cNvPr id="0" name=""/>
        <dsp:cNvSpPr/>
      </dsp:nvSpPr>
      <dsp:spPr>
        <a:xfrm>
          <a:off x="4617749" y="2435335"/>
          <a:ext cx="1058568" cy="529284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Isaac</a:t>
          </a:r>
          <a:endParaRPr lang="en-US" sz="1600" kern="1200" dirty="0"/>
        </a:p>
      </dsp:txBody>
      <dsp:txXfrm>
        <a:off x="4633251" y="2450837"/>
        <a:ext cx="1027564" cy="498280"/>
      </dsp:txXfrm>
    </dsp:sp>
    <dsp:sp modelId="{C2C77F1D-08A7-4642-B2F3-48BFD2EA4C77}">
      <dsp:nvSpPr>
        <dsp:cNvPr id="0" name=""/>
        <dsp:cNvSpPr/>
      </dsp:nvSpPr>
      <dsp:spPr>
        <a:xfrm rot="19457599">
          <a:off x="5627305" y="2535525"/>
          <a:ext cx="521452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521452" y="1228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874995" y="2534772"/>
        <a:ext cx="26072" cy="26072"/>
      </dsp:txXfrm>
    </dsp:sp>
    <dsp:sp modelId="{DF6108C1-C264-4091-8B9E-8108FF727A45}">
      <dsp:nvSpPr>
        <dsp:cNvPr id="0" name=""/>
        <dsp:cNvSpPr/>
      </dsp:nvSpPr>
      <dsp:spPr>
        <a:xfrm>
          <a:off x="6099745" y="2130997"/>
          <a:ext cx="1058568" cy="529284"/>
        </a:xfrm>
        <a:prstGeom prst="roundRect">
          <a:avLst>
            <a:gd name="adj" fmla="val 10000"/>
          </a:avLst>
        </a:prstGeom>
        <a:solidFill>
          <a:srgbClr val="00B0F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Jacob</a:t>
          </a:r>
          <a:endParaRPr lang="en-US" sz="1600" kern="1200" dirty="0"/>
        </a:p>
      </dsp:txBody>
      <dsp:txXfrm>
        <a:off x="6115247" y="2146499"/>
        <a:ext cx="1027564" cy="498280"/>
      </dsp:txXfrm>
    </dsp:sp>
    <dsp:sp modelId="{D03479EB-676B-4186-A14A-0ADFCFAD3370}">
      <dsp:nvSpPr>
        <dsp:cNvPr id="0" name=""/>
        <dsp:cNvSpPr/>
      </dsp:nvSpPr>
      <dsp:spPr>
        <a:xfrm rot="2142401">
          <a:off x="5627305" y="2839864"/>
          <a:ext cx="521452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521452" y="1228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874995" y="2839110"/>
        <a:ext cx="26072" cy="26072"/>
      </dsp:txXfrm>
    </dsp:sp>
    <dsp:sp modelId="{6DE6AC46-4DBF-4970-9307-59F2B146DEF9}">
      <dsp:nvSpPr>
        <dsp:cNvPr id="0" name=""/>
        <dsp:cNvSpPr/>
      </dsp:nvSpPr>
      <dsp:spPr>
        <a:xfrm>
          <a:off x="6099745" y="2739674"/>
          <a:ext cx="1058568" cy="5292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Esau</a:t>
          </a:r>
          <a:endParaRPr lang="en-US" sz="1600" kern="1200" dirty="0"/>
        </a:p>
      </dsp:txBody>
      <dsp:txXfrm>
        <a:off x="6115247" y="2755176"/>
        <a:ext cx="1027564" cy="498280"/>
      </dsp:txXfrm>
    </dsp:sp>
    <dsp:sp modelId="{03EE85E0-91E9-4BDB-A97A-99ACED638D5A}">
      <dsp:nvSpPr>
        <dsp:cNvPr id="0" name=""/>
        <dsp:cNvSpPr/>
      </dsp:nvSpPr>
      <dsp:spPr>
        <a:xfrm rot="2142401">
          <a:off x="4145309" y="3144202"/>
          <a:ext cx="521452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521452" y="1228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392999" y="3143449"/>
        <a:ext cx="26072" cy="26072"/>
      </dsp:txXfrm>
    </dsp:sp>
    <dsp:sp modelId="{5E8713F4-C7E1-4753-A338-8341175B25F2}">
      <dsp:nvSpPr>
        <dsp:cNvPr id="0" name=""/>
        <dsp:cNvSpPr/>
      </dsp:nvSpPr>
      <dsp:spPr>
        <a:xfrm>
          <a:off x="4617749" y="3044012"/>
          <a:ext cx="1058568" cy="5292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Ishmael</a:t>
          </a:r>
          <a:endParaRPr lang="en-US" sz="1600" kern="1200" dirty="0"/>
        </a:p>
      </dsp:txBody>
      <dsp:txXfrm>
        <a:off x="4633251" y="3059514"/>
        <a:ext cx="1027564" cy="498280"/>
      </dsp:txXfrm>
    </dsp:sp>
    <dsp:sp modelId="{5E23D3F9-E7DC-4BF3-8C83-6B2AC6A24F9D}">
      <dsp:nvSpPr>
        <dsp:cNvPr id="0" name=""/>
        <dsp:cNvSpPr/>
      </dsp:nvSpPr>
      <dsp:spPr>
        <a:xfrm rot="4548241">
          <a:off x="2060745" y="2763779"/>
          <a:ext cx="1726587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1726587" y="1228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880874" y="2732897"/>
        <a:ext cx="86329" cy="86329"/>
      </dsp:txXfrm>
    </dsp:sp>
    <dsp:sp modelId="{D20FA4B6-5E6A-4410-A55F-E879E8779E9A}">
      <dsp:nvSpPr>
        <dsp:cNvPr id="0" name=""/>
        <dsp:cNvSpPr/>
      </dsp:nvSpPr>
      <dsp:spPr>
        <a:xfrm>
          <a:off x="3135752" y="3348351"/>
          <a:ext cx="1058568" cy="529284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Sarah</a:t>
          </a:r>
          <a:endParaRPr lang="en-US" sz="1600" kern="1200" dirty="0"/>
        </a:p>
      </dsp:txBody>
      <dsp:txXfrm>
        <a:off x="3151254" y="3363853"/>
        <a:ext cx="1027564" cy="498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C846F-8E2D-4C1F-9445-F43EB013CF2A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7FF67-A84C-4618-AA3B-CD82DB4C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620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Investigation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D2226-E9E0-4BD7-A215-D342F78D0C3C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947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 shows that Abraham</a:t>
            </a:r>
            <a:r>
              <a:rPr lang="en-US" baseline="0" dirty="0" smtClean="0"/>
              <a:t> had instructed him in the ways of the Lord (cf. Gen. 18:19). He was familiar with worship and what went on in these sacrifices.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7FF67-A84C-4618-AA3B-CD82DB4CA6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11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CE97F-0768-4FDF-AF9A-B2A22D461BAB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F5E4-9131-40ED-97EF-0F425AA1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62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CE97F-0768-4FDF-AF9A-B2A22D461BAB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F5E4-9131-40ED-97EF-0F425AA1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14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CE97F-0768-4FDF-AF9A-B2A22D461BAB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F5E4-9131-40ED-97EF-0F425AA1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84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1ABA4E-CD72-497B-97AA-7213B3980F60}" type="datetimeFigureOut">
              <a:rPr lang="en-US" smtClean="0">
                <a:solidFill>
                  <a:srgbClr val="ECE9C6"/>
                </a:solidFill>
              </a:rPr>
              <a:pPr/>
              <a:t>10/21/2015</a:t>
            </a:fld>
            <a:endParaRPr lang="en-US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E57653-3E58-4892-A7ED-712530ACC680}" type="slidenum">
              <a:rPr lang="en-US" smtClean="0">
                <a:solidFill>
                  <a:srgbClr val="ECE9C6"/>
                </a:solidFill>
              </a:rPr>
              <a:pPr/>
              <a:t>‹#›</a:t>
            </a:fld>
            <a:endParaRPr lang="en-US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0518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10/21/2015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63624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10/21/2015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9562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10/21/2015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909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10/21/2015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78572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10/21/2015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01868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10/21/2015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7882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10/21/2015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925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CE97F-0768-4FDF-AF9A-B2A22D461BAB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F5E4-9131-40ED-97EF-0F425AA1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8326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10/21/2015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6359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10/21/2015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941703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10/21/2015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60673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CE97F-0768-4FDF-AF9A-B2A22D461BAB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F5E4-9131-40ED-97EF-0F425AA1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50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CE97F-0768-4FDF-AF9A-B2A22D461BAB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F5E4-9131-40ED-97EF-0F425AA1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86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CE97F-0768-4FDF-AF9A-B2A22D461BAB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F5E4-9131-40ED-97EF-0F425AA1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920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CE97F-0768-4FDF-AF9A-B2A22D461BAB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F5E4-9131-40ED-97EF-0F425AA1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CE97F-0768-4FDF-AF9A-B2A22D461BAB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F5E4-9131-40ED-97EF-0F425AA1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514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CE97F-0768-4FDF-AF9A-B2A22D461BAB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F5E4-9131-40ED-97EF-0F425AA1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64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CE97F-0768-4FDF-AF9A-B2A22D461BAB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F5E4-9131-40ED-97EF-0F425AA1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CE97F-0768-4FDF-AF9A-B2A22D461BAB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1F5E4-9131-40ED-97EF-0F425AA1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14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10/21/2015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37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Theme Of The Bible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Section XII:  Genesis 21-24</a:t>
            </a:r>
            <a:endParaRPr lang="en-US" sz="3200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igh Tower Text" panose="0204050205050603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19400" y="6519446"/>
            <a:ext cx="3446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>
                <a:solidFill>
                  <a:prstClr val="white"/>
                </a:solidFill>
              </a:rPr>
              <a:t>All verses from the </a:t>
            </a:r>
            <a:r>
              <a:rPr lang="en-US" sz="1600" i="1" dirty="0" err="1">
                <a:solidFill>
                  <a:prstClr val="white"/>
                </a:solidFill>
              </a:rPr>
              <a:t>NKJV</a:t>
            </a:r>
            <a:r>
              <a:rPr lang="en-US" sz="1600" i="1" dirty="0">
                <a:solidFill>
                  <a:prstClr val="white"/>
                </a:solidFill>
              </a:rPr>
              <a:t> unless noted.</a:t>
            </a:r>
          </a:p>
        </p:txBody>
      </p:sp>
      <p:sp>
        <p:nvSpPr>
          <p:cNvPr id="5" name="Rectangle 4"/>
          <p:cNvSpPr/>
          <p:nvPr/>
        </p:nvSpPr>
        <p:spPr>
          <a:xfrm>
            <a:off x="2595337" y="381000"/>
            <a:ext cx="39533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white"/>
                </a:solidFill>
              </a:rPr>
              <a:t>“The Redemption Of Man From Sin”</a:t>
            </a:r>
          </a:p>
        </p:txBody>
      </p:sp>
      <p:sp>
        <p:nvSpPr>
          <p:cNvPr id="6" name="Rectangle 5"/>
          <p:cNvSpPr/>
          <p:nvPr/>
        </p:nvSpPr>
        <p:spPr>
          <a:xfrm>
            <a:off x="2786104" y="4507468"/>
            <a:ext cx="35718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D0BE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(The Promise: Abraham to Isaac)</a:t>
            </a:r>
            <a:endParaRPr lang="en-US" sz="2000" i="1" dirty="0">
              <a:solidFill>
                <a:srgbClr val="D0BE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6106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572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smtClean="0"/>
              <a:t>God Keeps His Promises (21:1-7)</a:t>
            </a:r>
          </a:p>
          <a:p>
            <a:r>
              <a:rPr lang="en-US" dirty="0" smtClean="0"/>
              <a:t>Though barren and old Sarah had a son just as the LORD said (cf. 18:14)</a:t>
            </a:r>
          </a:p>
          <a:p>
            <a:r>
              <a:rPr lang="en-US" dirty="0" smtClean="0"/>
              <a:t>Named Isaac (laughter)</a:t>
            </a:r>
          </a:p>
          <a:p>
            <a:r>
              <a:rPr lang="en-US" dirty="0" smtClean="0"/>
              <a:t>Abraham 100 years old when Isaac was born</a:t>
            </a:r>
          </a:p>
          <a:p>
            <a:pPr marL="0" indent="0">
              <a:buNone/>
            </a:pPr>
            <a:r>
              <a:rPr lang="en-US" sz="2800" b="1" dirty="0" smtClean="0"/>
              <a:t>Casting Out the Bondwoman (21:8-21)</a:t>
            </a:r>
          </a:p>
          <a:p>
            <a:r>
              <a:rPr lang="en-US" dirty="0" smtClean="0"/>
              <a:t>Great feast (21:8)</a:t>
            </a:r>
          </a:p>
          <a:p>
            <a:r>
              <a:rPr lang="en-US" dirty="0" smtClean="0"/>
              <a:t>Hagar’s son scoffed (21:9)</a:t>
            </a:r>
          </a:p>
          <a:p>
            <a:r>
              <a:rPr lang="en-US" dirty="0" smtClean="0"/>
              <a:t>Bondwoman sent away (cf. Gal. 4:21-31)</a:t>
            </a:r>
          </a:p>
          <a:p>
            <a:r>
              <a:rPr lang="en-US" dirty="0" smtClean="0"/>
              <a:t>Ishmael became an archer and married an Egyptian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Genesis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363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 smtClean="0"/>
              <a:t>Proving of Faith—No </a:t>
            </a:r>
            <a:r>
              <a:rPr lang="en-US" sz="2800" b="1" dirty="0"/>
              <a:t>M</a:t>
            </a:r>
            <a:r>
              <a:rPr lang="en-US" sz="2800" b="1" dirty="0" smtClean="0"/>
              <a:t>ore </a:t>
            </a:r>
            <a:r>
              <a:rPr lang="en-US" sz="2800" b="1" dirty="0"/>
              <a:t>W</a:t>
            </a:r>
            <a:r>
              <a:rPr lang="en-US" sz="2800" b="1" dirty="0" smtClean="0"/>
              <a:t>avering (Jas. 2:21-24)</a:t>
            </a:r>
          </a:p>
          <a:p>
            <a:r>
              <a:rPr lang="en-US" dirty="0" smtClean="0"/>
              <a:t>What does this mean or how might this relate to the promise to Abraham?</a:t>
            </a:r>
          </a:p>
          <a:p>
            <a:r>
              <a:rPr lang="en-US" dirty="0" smtClean="0"/>
              <a:t>Parallels: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Abraham’s only son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Isaac carried wood for the sacrifice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Both were near Jerusalem (Moriah is where the temple was built, 2 Chron. 3:1)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Isaac naïve but Jesus knew it was the Father’s will (Matt. 26:39; Jn. 12:27)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A ram was provided in the place of Isaac, but nothing was provided in the place of God’s Son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Genesis 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68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Could the promise be fulfilled if the only son dies?</a:t>
            </a:r>
          </a:p>
          <a:p>
            <a:pPr lvl="1"/>
            <a:r>
              <a:rPr lang="en-US" sz="2400" dirty="0" smtClean="0"/>
              <a:t>Hebrews 11:17-19</a:t>
            </a:r>
          </a:p>
          <a:p>
            <a:pPr lvl="1"/>
            <a:r>
              <a:rPr lang="en-US" sz="2400" dirty="0" smtClean="0"/>
              <a:t>Ultimately the only begotten Son would come to this place and die for man’s sin in order to fulfill the promise of Abraham—Abraham being the father of many nations has a profound fulfillment in the creation of the church where the Gentiles entered by faith (Rom. 4:11-25)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Genesis 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30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304853"/>
          </a:xfrm>
        </p:spPr>
        <p:txBody>
          <a:bodyPr>
            <a:noAutofit/>
          </a:bodyPr>
          <a:lstStyle/>
          <a:p>
            <a:r>
              <a:rPr lang="en-US" sz="2800" dirty="0"/>
              <a:t>What </a:t>
            </a:r>
            <a:r>
              <a:rPr lang="en-US" sz="2800" dirty="0" smtClean="0"/>
              <a:t>does</a:t>
            </a:r>
            <a:r>
              <a:rPr lang="en-US" sz="2800" dirty="0"/>
              <a:t> </a:t>
            </a:r>
            <a:r>
              <a:rPr lang="en-US" sz="2800" dirty="0" smtClean="0"/>
              <a:t>this show about Isaac’s upbringing?</a:t>
            </a:r>
          </a:p>
          <a:p>
            <a:pPr marL="411480" lvl="1" indent="0">
              <a:buNone/>
            </a:pPr>
            <a:r>
              <a:rPr lang="en-US" sz="2400" dirty="0" smtClean="0"/>
              <a:t>6  </a:t>
            </a:r>
            <a:r>
              <a:rPr lang="en-US" sz="2400" dirty="0"/>
              <a:t>So Abraham took the wood of the burnt offering and laid it on Isaac his son; and he took the fire in his hand, and a knife, and the two of them went together.</a:t>
            </a:r>
          </a:p>
          <a:p>
            <a:pPr marL="411480" lvl="1" indent="0">
              <a:buNone/>
            </a:pPr>
            <a:r>
              <a:rPr lang="en-US" sz="2400" dirty="0"/>
              <a:t>7  But Isaac spoke to Abraham his father and said, "My father!" And he said, "Here I am, my son." Then he said, "Look, the fire and the wood, but where is the lamb for a burnt offering</a:t>
            </a:r>
            <a:r>
              <a:rPr lang="en-US" sz="2400" dirty="0" smtClean="0"/>
              <a:t>?"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Isaac’s Upbringing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76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572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Sarah’s Death</a:t>
            </a:r>
          </a:p>
          <a:p>
            <a:r>
              <a:rPr lang="en-US" dirty="0" smtClean="0"/>
              <a:t>Sarah died at 127 years old in Hebron (23:1)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Abraham would have been 137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Grieving is a normal response for the loss of loved ones</a:t>
            </a:r>
          </a:p>
          <a:p>
            <a:r>
              <a:rPr lang="en-US" dirty="0" smtClean="0"/>
              <a:t>Purchased the cave and field of Ephron in </a:t>
            </a:r>
            <a:r>
              <a:rPr lang="en-US" dirty="0" err="1" smtClean="0"/>
              <a:t>Machpelah</a:t>
            </a:r>
            <a:r>
              <a:rPr lang="en-US" dirty="0" smtClean="0"/>
              <a:t> as a burial place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Bought from a Hittite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In the land of Canaan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Glimpse of the land promise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Genesis 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509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A Bride For Isaac</a:t>
            </a:r>
          </a:p>
          <a:p>
            <a:r>
              <a:rPr lang="en-US" dirty="0" smtClean="0"/>
              <a:t>No daughter of the Canaanites</a:t>
            </a:r>
          </a:p>
          <a:p>
            <a:r>
              <a:rPr lang="en-US" dirty="0" smtClean="0"/>
              <a:t>Goes to the city of </a:t>
            </a:r>
            <a:r>
              <a:rPr lang="en-US" dirty="0" err="1" smtClean="0"/>
              <a:t>Nahor</a:t>
            </a:r>
            <a:r>
              <a:rPr lang="en-US" dirty="0" smtClean="0"/>
              <a:t> and finds Rebekah (the grand-daughter of </a:t>
            </a:r>
            <a:r>
              <a:rPr lang="en-US" dirty="0" err="1" smtClean="0"/>
              <a:t>Nahor</a:t>
            </a:r>
            <a:r>
              <a:rPr lang="en-US" dirty="0"/>
              <a:t> </a:t>
            </a:r>
            <a:r>
              <a:rPr lang="en-US" dirty="0" smtClean="0"/>
              <a:t>(Gen. 22:20-23)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Genesis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867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Family Tree</a:t>
            </a:r>
            <a:endParaRPr lang="en-US" sz="6000" spc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81098"/>
              </p:ext>
            </p:extLst>
          </p:nvPr>
        </p:nvGraphicFramePr>
        <p:xfrm>
          <a:off x="228600" y="2247900"/>
          <a:ext cx="8686800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9" name="Straight Connector 8"/>
          <p:cNvCxnSpPr/>
          <p:nvPr/>
        </p:nvCxnSpPr>
        <p:spPr>
          <a:xfrm flipV="1">
            <a:off x="5638800" y="4038602"/>
            <a:ext cx="762000" cy="761998"/>
          </a:xfrm>
          <a:prstGeom prst="line">
            <a:avLst/>
          </a:prstGeom>
          <a:ln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886200" y="5410200"/>
            <a:ext cx="0" cy="304800"/>
          </a:xfrm>
          <a:prstGeom prst="line">
            <a:avLst/>
          </a:prstGeom>
          <a:ln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4267200" y="2667000"/>
            <a:ext cx="762000" cy="838200"/>
          </a:xfrm>
          <a:prstGeom prst="line">
            <a:avLst/>
          </a:prstGeom>
          <a:ln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7239000" y="3810002"/>
            <a:ext cx="685800" cy="685798"/>
          </a:xfrm>
          <a:prstGeom prst="line">
            <a:avLst/>
          </a:prstGeom>
          <a:ln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7239000" y="3086100"/>
            <a:ext cx="685800" cy="1409700"/>
          </a:xfrm>
          <a:prstGeom prst="line">
            <a:avLst/>
          </a:prstGeom>
          <a:ln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00516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1843</TotalTime>
  <Words>511</Words>
  <Application>Microsoft Office PowerPoint</Application>
  <PresentationFormat>On-screen Show (4:3)</PresentationFormat>
  <Paragraphs>67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Hardcover</vt:lpstr>
      <vt:lpstr>Theme Of The Bible</vt:lpstr>
      <vt:lpstr>Genesis 21</vt:lpstr>
      <vt:lpstr>Genesis 22</vt:lpstr>
      <vt:lpstr>Genesis 22</vt:lpstr>
      <vt:lpstr>Isaac’s Upbringing</vt:lpstr>
      <vt:lpstr>Genesis 23</vt:lpstr>
      <vt:lpstr>Genesis 24</vt:lpstr>
      <vt:lpstr>Family Tree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 Of The Bible</dc:title>
  <dc:creator>Steven J. Wallace</dc:creator>
  <cp:lastModifiedBy>Steven J. Wallace</cp:lastModifiedBy>
  <cp:revision>17</cp:revision>
  <dcterms:created xsi:type="dcterms:W3CDTF">2015-02-05T21:36:04Z</dcterms:created>
  <dcterms:modified xsi:type="dcterms:W3CDTF">2015-10-21T21:09:29Z</dcterms:modified>
</cp:coreProperties>
</file>