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3"/>
  </p:notesMasterIdLst>
  <p:sldIdLst>
    <p:sldId id="256" r:id="rId3"/>
    <p:sldId id="257" r:id="rId4"/>
    <p:sldId id="258" r:id="rId5"/>
    <p:sldId id="259" r:id="rId6"/>
    <p:sldId id="260" r:id="rId7"/>
    <p:sldId id="261" r:id="rId8"/>
    <p:sldId id="262" r:id="rId9"/>
    <p:sldId id="264" r:id="rId10"/>
    <p:sldId id="263" r:id="rId11"/>
    <p:sldId id="265"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6306" autoAdjust="0"/>
  </p:normalViewPr>
  <p:slideViewPr>
    <p:cSldViewPr>
      <p:cViewPr varScale="1">
        <p:scale>
          <a:sx n="43" d="100"/>
          <a:sy n="43" d="100"/>
        </p:scale>
        <p:origin x="-1512"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8C61F95-0EF5-476B-B5E5-BE528D3FBA83}" type="datetimeFigureOut">
              <a:rPr lang="en-US" smtClean="0"/>
              <a:t>2/5/2016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7848C88-93FF-4B7A-98AF-6055412A8D62}" type="slidenum">
              <a:rPr lang="en-US" smtClean="0"/>
              <a:t>‹#›</a:t>
            </a:fld>
            <a:endParaRPr lang="en-US"/>
          </a:p>
        </p:txBody>
      </p:sp>
    </p:spTree>
    <p:extLst>
      <p:ext uri="{BB962C8B-B14F-4D97-AF65-F5344CB8AC3E}">
        <p14:creationId xmlns:p14="http://schemas.microsoft.com/office/powerpoint/2010/main" val="26717262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E6D2226-E9E0-4BD7-A215-D342F78D0C3C}" type="slidenum">
              <a:rPr lang="en-US" smtClean="0">
                <a:solidFill>
                  <a:prstClr val="black"/>
                </a:solidFill>
              </a:rPr>
              <a:pPr/>
              <a:t>1</a:t>
            </a:fld>
            <a:endParaRPr lang="en-US">
              <a:solidFill>
                <a:prstClr val="black"/>
              </a:solidFill>
            </a:endParaRPr>
          </a:p>
        </p:txBody>
      </p:sp>
    </p:spTree>
    <p:extLst>
      <p:ext uri="{BB962C8B-B14F-4D97-AF65-F5344CB8AC3E}">
        <p14:creationId xmlns:p14="http://schemas.microsoft.com/office/powerpoint/2010/main" val="5289473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MEETING</a:t>
            </a:r>
            <a:r>
              <a:rPr lang="en-US" baseline="0" dirty="0" smtClean="0"/>
              <a:t> RACHEL</a:t>
            </a:r>
          </a:p>
          <a:p>
            <a:r>
              <a:rPr lang="en-US" dirty="0" smtClean="0"/>
              <a:t>A lot of activity would happen around a well</a:t>
            </a:r>
            <a:r>
              <a:rPr lang="en-US" baseline="0" dirty="0" smtClean="0"/>
              <a:t> during these days. It was where you could meet people and get information. This well had a very large stone covering its mouth and evidently the many shepherds would gather there and then be able to remove the stone and water their sheep. These shepherds were from Haran. Jacob is a good ways away from Canaan. </a:t>
            </a:r>
          </a:p>
          <a:p>
            <a:endParaRPr lang="en-US" baseline="0" dirty="0" smtClean="0"/>
          </a:p>
          <a:p>
            <a:r>
              <a:rPr lang="en-US" baseline="0" dirty="0" smtClean="0"/>
              <a:t>Rachel was a shepherdess and it appears that when Jacob saw her approaching the well that due to his excitement, he singlehandedly takes the stone away from the well’s mouth (29:10). Laban, Rachel’s father was happy to see Jacob too and ran to meet him (29:13).  A month passed by in the stroke of a pen (29:14). </a:t>
            </a:r>
            <a:endParaRPr lang="en-US" dirty="0"/>
          </a:p>
        </p:txBody>
      </p:sp>
      <p:sp>
        <p:nvSpPr>
          <p:cNvPr id="4" name="Slide Number Placeholder 3"/>
          <p:cNvSpPr>
            <a:spLocks noGrp="1"/>
          </p:cNvSpPr>
          <p:nvPr>
            <p:ph type="sldNum" sz="quarter" idx="10"/>
          </p:nvPr>
        </p:nvSpPr>
        <p:spPr/>
        <p:txBody>
          <a:bodyPr/>
          <a:lstStyle/>
          <a:p>
            <a:fld id="{F7848C88-93FF-4B7A-98AF-6055412A8D62}" type="slidenum">
              <a:rPr lang="en-US" smtClean="0"/>
              <a:t>2</a:t>
            </a:fld>
            <a:endParaRPr lang="en-US"/>
          </a:p>
        </p:txBody>
      </p:sp>
    </p:spTree>
    <p:extLst>
      <p:ext uri="{BB962C8B-B14F-4D97-AF65-F5344CB8AC3E}">
        <p14:creationId xmlns:p14="http://schemas.microsoft.com/office/powerpoint/2010/main" val="35044273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LOVING RACHEL</a:t>
            </a:r>
          </a:p>
          <a:p>
            <a:r>
              <a:rPr lang="en-US" baseline="0" dirty="0" smtClean="0"/>
              <a:t>Jacob was in love with Rachel and he strikes a deal with Laban that he would work for seven years in order to marry Rachel. This young love was vibrant and the time which they courted flew by as a few days would (29:20). How many today would be willing to tend sheep for seven years in order to gain a wife? How many women would be worth that kind of sacrifice? Obviously the love he had for this woman was vibrant and unwavering. Love is a sacrificial and consuming emotion (see Song 8:6, 7). </a:t>
            </a:r>
          </a:p>
          <a:p>
            <a:endParaRPr lang="en-US" baseline="0" dirty="0" smtClean="0"/>
          </a:p>
          <a:p>
            <a:r>
              <a:rPr lang="en-US" baseline="0" dirty="0" smtClean="0"/>
              <a:t>MARRYING LEAH</a:t>
            </a:r>
          </a:p>
          <a:p>
            <a:r>
              <a:rPr lang="en-US" baseline="0" dirty="0" smtClean="0"/>
              <a:t>After Jacob served his term of seven years, he had to ask for his wife. Laban threw a feast for the men of that place as a celebration. As the time passed and the day was spent that evening Laban took Leah and gave her to Jacob. This was not the woman that Jacob had worked for these seven years but he did not know that it was Leah. Evidently brides back then would have been completely concealed with a thick veil that covered their identity and with it being a evening, Jacob could not tell the difference. One would think something would have given it away that this was not Rachel but Jacob is thoroughly deceived nonetheless. Compare how he was deceived versus how he deceived Isaac. Here the younger person is deceived by an older person. Isaac was in darkness by his dim eyesight. Jacob was in the darkness of the evening. Both involved blessings to be received. Both involved parents who were at work to work the deception. Jacob’s mother Rebekah put in the plan to deceive Isaac. Laban put in the plan to deceive Jacob. Rachel must have been forced to not show up. It would be hard to imagine her willingly going along with this.  When Jacob calls Laban out for his deception, Laban justifies it by his custom (29:26). This custom was never mentioned before but now he thinks such justifies his actions. All of this shows what kind of shrewd man Laban is. He even deals with Jacob to get another seven years of work out of him for Rachel (29:27). </a:t>
            </a:r>
          </a:p>
          <a:p>
            <a:endParaRPr lang="en-US" baseline="0" dirty="0" smtClean="0"/>
          </a:p>
          <a:p>
            <a:r>
              <a:rPr lang="en-US" baseline="0" dirty="0" smtClean="0"/>
              <a:t>By this time, polygamy was no longer frowned upon as it would have been in earlier days. It violates the Genesis 2 model and while not explicitly condemned here, the history of Jacob shows the problems with having two wives and the jealousy which put these sisters at odds with each other and the discord which plagued the family. Sometimes sin is not always explicitly condemned but is shown to be wrong by the history which follows. </a:t>
            </a:r>
          </a:p>
          <a:p>
            <a:endParaRPr lang="en-US" baseline="0" dirty="0" smtClean="0"/>
          </a:p>
          <a:p>
            <a:r>
              <a:rPr lang="en-US" baseline="0" dirty="0" smtClean="0"/>
              <a:t>MARRYING RACHEL</a:t>
            </a:r>
          </a:p>
          <a:p>
            <a:r>
              <a:rPr lang="en-US" baseline="0" dirty="0" smtClean="0"/>
              <a:t>Jacob then marries Rachel after the week expires. The Scripture is clear that he loved Rachel more than Leah (29:30). That means he loved both, but in family love, where one is loved more than another it is as if one is hated (29:31). The two sisters are no longer behaving as sisters, but as rivals. Their competition is who can have children and are even brought so low as to employ their handmaids to help produce children for them (Gen. 30:1-24). Our love to Christ should be so much more than that of family members that it is as if we hate them in comparison to Him (Lk. 14:15-27). </a:t>
            </a:r>
            <a:endParaRPr lang="en-US" dirty="0"/>
          </a:p>
        </p:txBody>
      </p:sp>
      <p:sp>
        <p:nvSpPr>
          <p:cNvPr id="4" name="Slide Number Placeholder 3"/>
          <p:cNvSpPr>
            <a:spLocks noGrp="1"/>
          </p:cNvSpPr>
          <p:nvPr>
            <p:ph type="sldNum" sz="quarter" idx="10"/>
          </p:nvPr>
        </p:nvSpPr>
        <p:spPr/>
        <p:txBody>
          <a:bodyPr/>
          <a:lstStyle/>
          <a:p>
            <a:fld id="{F7848C88-93FF-4B7A-98AF-6055412A8D62}" type="slidenum">
              <a:rPr lang="en-US">
                <a:solidFill>
                  <a:prstClr val="black"/>
                </a:solidFill>
              </a:rPr>
              <a:pPr/>
              <a:t>3</a:t>
            </a:fld>
            <a:endParaRPr lang="en-US">
              <a:solidFill>
                <a:prstClr val="black"/>
              </a:solidFill>
            </a:endParaRPr>
          </a:p>
        </p:txBody>
      </p:sp>
    </p:spTree>
    <p:extLst>
      <p:ext uri="{BB962C8B-B14F-4D97-AF65-F5344CB8AC3E}">
        <p14:creationId xmlns:p14="http://schemas.microsoft.com/office/powerpoint/2010/main" val="35044273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After Joseph is born,</a:t>
            </a:r>
            <a:r>
              <a:rPr lang="en-US" baseline="0" dirty="0" smtClean="0"/>
              <a:t> Jacob wants to leave Laban and go back to his own country (Gen. 30:25). Laban was blessed since Jacob came to work for him and he knows that it is to his detriment to let Jacob go. Laban is an opportunist and had taken advantage of Jacob and plans to continue to do so. Jacob however wants to begin to establish his own house, rather than be like a hired hand in establishing Laban’s house (30:30). Jacob made a contract to work for Laban and that he would not receive anything from him but that which was born spotted, speckled or brown. These would have been the rarer colored animals but evidently God blessed his work and Jacob became very prosperous (30:43). </a:t>
            </a:r>
          </a:p>
          <a:p>
            <a:endParaRPr lang="en-US" baseline="0" dirty="0" smtClean="0"/>
          </a:p>
          <a:p>
            <a:r>
              <a:rPr lang="en-US" baseline="0" dirty="0" smtClean="0"/>
              <a:t>Fleeing Laban (31)</a:t>
            </a:r>
          </a:p>
          <a:p>
            <a:r>
              <a:rPr lang="en-US" dirty="0" smtClean="0"/>
              <a:t>Jacob</a:t>
            </a:r>
            <a:r>
              <a:rPr lang="en-US" baseline="0" dirty="0" smtClean="0"/>
              <a:t> had become contemptible in the sight of Laban and his sons so the Lord told him to get out and go to his own country (31:1-3). Jacob has a family meeting with his wives and expresses his plans to leave. We see a pattern that further conveys Laban’s greedy character (31:4-7). Laban had sought to take advantage of Jacob but God had provided for him (31:8-13). God was the one blessing Jacob and this follows His promise that He made with Abraham long ago (Gen. 12:2, 3). The response of Laban’s daughters further verify Laban’s wicked ways. They do not take issue with Jacob or try to correct him or justify their father. Rather, they heartily agree with Jacob (31:14-16). They then begin to set their course and headed toward the mountains of Gilead (31:21).  Laban was obviously furious and hotly pursued Jacob. He found out on the third day and overtook Jacob in seven days (31:22).</a:t>
            </a:r>
          </a:p>
          <a:p>
            <a:endParaRPr lang="en-US" baseline="0" dirty="0" smtClean="0"/>
          </a:p>
          <a:p>
            <a:r>
              <a:rPr lang="en-US" baseline="0" dirty="0" smtClean="0"/>
              <a:t>Laban exaggerates the condition of his daughters (31:26).  We see another interesting deception against Jacob. There were still idols in his house! Rachel had stolen Laban’s household idols. Jacob was unaware. Had Laban actually found them, Rachel would have been deserving of death (31:31, 32). Now there may have been other reasons why Rachel stole these. Archaeology has surfaced the custom that title deeds were associated with idols. So perhaps there was some kind of inheritance that was associated with these idols. </a:t>
            </a:r>
          </a:p>
          <a:p>
            <a:endParaRPr lang="en-US" baseline="0" dirty="0" smtClean="0"/>
          </a:p>
          <a:p>
            <a:r>
              <a:rPr lang="en-US" baseline="0" dirty="0" smtClean="0"/>
              <a:t>Jacob rebukes Laban which further shows the self-serving greediness of Laban (Gen. 31:38-42). Laban was not willing to own his own fault and continued to see things in a tilted way (31:43).  He had no right to say these were his. Jacob had worked for them and they were no longer Laban’s in any sense of the word. 20 years of labor had erased his claim to all that Jacob had regardless of what he and his sons thought. Anyway, Laban knows he is in a no win situation and poses to make a treaty of peace. </a:t>
            </a:r>
            <a:endParaRPr lang="en-US" dirty="0"/>
          </a:p>
        </p:txBody>
      </p:sp>
      <p:sp>
        <p:nvSpPr>
          <p:cNvPr id="4" name="Slide Number Placeholder 3"/>
          <p:cNvSpPr>
            <a:spLocks noGrp="1"/>
          </p:cNvSpPr>
          <p:nvPr>
            <p:ph type="sldNum" sz="quarter" idx="10"/>
          </p:nvPr>
        </p:nvSpPr>
        <p:spPr/>
        <p:txBody>
          <a:bodyPr/>
          <a:lstStyle/>
          <a:p>
            <a:fld id="{F7848C88-93FF-4B7A-98AF-6055412A8D62}" type="slidenum">
              <a:rPr lang="en-US" smtClean="0"/>
              <a:t>4</a:t>
            </a:fld>
            <a:endParaRPr lang="en-US"/>
          </a:p>
        </p:txBody>
      </p:sp>
    </p:spTree>
    <p:extLst>
      <p:ext uri="{BB962C8B-B14F-4D97-AF65-F5344CB8AC3E}">
        <p14:creationId xmlns:p14="http://schemas.microsoft.com/office/powerpoint/2010/main" val="6485177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Jacob was met with distressing news that Esau was actually bringing 400 men to come to meet him. He did what all should</a:t>
            </a:r>
            <a:r>
              <a:rPr lang="en-US" baseline="0" dirty="0" smtClean="0"/>
              <a:t> do and took it to God in prayer.</a:t>
            </a:r>
          </a:p>
          <a:p>
            <a:r>
              <a:rPr lang="en-US" baseline="0" dirty="0" smtClean="0"/>
              <a:t>Then he put a plan in motion to send three successive droves bearing gifts to Esau. </a:t>
            </a:r>
          </a:p>
          <a:p>
            <a:r>
              <a:rPr lang="en-US" baseline="0" dirty="0" smtClean="0"/>
              <a:t>Then we find a mysterious episode play out in the balance of Genesis 32. </a:t>
            </a:r>
          </a:p>
          <a:p>
            <a:r>
              <a:rPr lang="en-US" baseline="0" dirty="0" smtClean="0"/>
              <a:t>Here we see the tenacity of Jacob. He wrestled “with a Man” until dawn (32:24). This “Man” was not an ordinary man but could merely touched Jacob’s hip and put it out of socket which resulted in limping.  We see the real identity of the “Man” Jacob wrestled with in verse 28 where He changes Jacob’s name to Israel and that is because he had struggled with God and with men. Jacob, even with a hip out of socket would not let go until he was blessed (32:26). This is really the epitome of Jacob’s life. He would never let go. He didn’t let go of Esau’s heal when they were being born. He would not let go of the blessing that was to be his from Isaac. He would not let go of Rachel, his true love though he was deceived by Laban. And here he would not let go until he was blessed. He was promised by God to come back to this land in the vision at Bethel about 20 years ago in 28:13-15. Here he is wrestling with God for that promise and prevails. Did Jacob have his faults? Yes! But he had a clinch on God that he would never let go of or sell. Everything that Esau was, Jacob is not and vise versa. Hence his name is changed to “Israel” because he struggled with God and men “…and have prevailed” (32:28). Israel means “prince of God.” It was this character that Israel as a nation lost in the days of (see Hosea 12:2-6).  Israel the man struggled for the blessing of God even while in his mother’s womb. Israel the nation has neglected the blessing of God while at full age. Israel the man had heroic staunchness in wrestling with God all night and prevailed to gain the blessing. Israel the nation is weak, encircled themselves with lies and made a covenant with men while neglecting God (Hos. 11:12-12:1). Israel the man strove for the favor and name of God, but Israel the full grown nation does not even know God (Hos. 4:6; 8:1, 11-14).</a:t>
            </a:r>
          </a:p>
          <a:p>
            <a:r>
              <a:rPr lang="en-US" baseline="0" dirty="0" smtClean="0"/>
              <a:t>Israel the man had found God at Bethel. Israel the full grown nation had forsaken God at Bethel with their golden calf (Hos. 10:5-8).</a:t>
            </a:r>
            <a:endParaRPr lang="en-US" dirty="0"/>
          </a:p>
        </p:txBody>
      </p:sp>
      <p:sp>
        <p:nvSpPr>
          <p:cNvPr id="4" name="Slide Number Placeholder 3"/>
          <p:cNvSpPr>
            <a:spLocks noGrp="1"/>
          </p:cNvSpPr>
          <p:nvPr>
            <p:ph type="sldNum" sz="quarter" idx="10"/>
          </p:nvPr>
        </p:nvSpPr>
        <p:spPr/>
        <p:txBody>
          <a:bodyPr/>
          <a:lstStyle/>
          <a:p>
            <a:fld id="{F7848C88-93FF-4B7A-98AF-6055412A8D62}" type="slidenum">
              <a:rPr lang="en-US" smtClean="0"/>
              <a:t>7</a:t>
            </a:fld>
            <a:endParaRPr lang="en-US"/>
          </a:p>
        </p:txBody>
      </p:sp>
    </p:spTree>
    <p:extLst>
      <p:ext uri="{BB962C8B-B14F-4D97-AF65-F5344CB8AC3E}">
        <p14:creationId xmlns:p14="http://schemas.microsoft.com/office/powerpoint/2010/main" val="4503710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558BD08-193A-497B-93D9-8174D50951B2}" type="datetimeFigureOut">
              <a:rPr lang="en-US" smtClean="0"/>
              <a:t>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324C74-E73D-4E91-986E-18F47BA23F98}" type="slidenum">
              <a:rPr lang="en-US" smtClean="0"/>
              <a:t>‹#›</a:t>
            </a:fld>
            <a:endParaRPr lang="en-US"/>
          </a:p>
        </p:txBody>
      </p:sp>
    </p:spTree>
    <p:extLst>
      <p:ext uri="{BB962C8B-B14F-4D97-AF65-F5344CB8AC3E}">
        <p14:creationId xmlns:p14="http://schemas.microsoft.com/office/powerpoint/2010/main" val="12352708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558BD08-193A-497B-93D9-8174D50951B2}" type="datetimeFigureOut">
              <a:rPr lang="en-US" smtClean="0"/>
              <a:t>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324C74-E73D-4E91-986E-18F47BA23F98}" type="slidenum">
              <a:rPr lang="en-US" smtClean="0"/>
              <a:t>‹#›</a:t>
            </a:fld>
            <a:endParaRPr lang="en-US"/>
          </a:p>
        </p:txBody>
      </p:sp>
    </p:spTree>
    <p:extLst>
      <p:ext uri="{BB962C8B-B14F-4D97-AF65-F5344CB8AC3E}">
        <p14:creationId xmlns:p14="http://schemas.microsoft.com/office/powerpoint/2010/main" val="15484108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558BD08-193A-497B-93D9-8174D50951B2}" type="datetimeFigureOut">
              <a:rPr lang="en-US" smtClean="0"/>
              <a:t>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324C74-E73D-4E91-986E-18F47BA23F98}" type="slidenum">
              <a:rPr lang="en-US" smtClean="0"/>
              <a:t>‹#›</a:t>
            </a:fld>
            <a:endParaRPr lang="en-US"/>
          </a:p>
        </p:txBody>
      </p:sp>
    </p:spTree>
    <p:extLst>
      <p:ext uri="{BB962C8B-B14F-4D97-AF65-F5344CB8AC3E}">
        <p14:creationId xmlns:p14="http://schemas.microsoft.com/office/powerpoint/2010/main" val="9080559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B41ABA4E-CD72-497B-97AA-7213B3980F60}" type="datetimeFigureOut">
              <a:rPr lang="en-US" smtClean="0">
                <a:solidFill>
                  <a:srgbClr val="ECE9C6"/>
                </a:solidFill>
              </a:rPr>
              <a:pPr/>
              <a:t>2/5/2016</a:t>
            </a:fld>
            <a:endParaRPr lang="en-US">
              <a:solidFill>
                <a:srgbClr val="ECE9C6"/>
              </a:solidFill>
            </a:endParaRPr>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a:solidFill>
                <a:srgbClr val="ECE9C6"/>
              </a:solidFill>
            </a:endParaRPr>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D2E57653-3E58-4892-A7ED-712530ACC680}" type="slidenum">
              <a:rPr lang="en-US" smtClean="0">
                <a:solidFill>
                  <a:srgbClr val="ECE9C6"/>
                </a:solidFill>
              </a:rPr>
              <a:pPr/>
              <a:t>‹#›</a:t>
            </a:fld>
            <a:endParaRPr lang="en-US">
              <a:solidFill>
                <a:srgbClr val="ECE9C6"/>
              </a:solidFill>
            </a:endParaRPr>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a:ln w="3175">
                    <a:solidFill>
                      <a:srgbClr val="ECE9C6">
                        <a:alpha val="60000"/>
                      </a:srgbClr>
                    </a:solidFill>
                  </a:ln>
                  <a:solidFill>
                    <a:srgbClr val="ECE9C6">
                      <a:lumMod val="90000"/>
                    </a:srgbClr>
                  </a:solidFill>
                  <a:effectLst>
                    <a:outerShdw blurRad="34925" dist="12700" dir="14400000" algn="ctr" rotWithShape="0">
                      <a:srgbClr val="000000">
                        <a:alpha val="21000"/>
                      </a:srgbClr>
                    </a:outerShdw>
                  </a:effectLst>
                  <a:latin typeface="Wingdings" pitchFamily="2" charset="2"/>
                </a:rPr>
                <a:t></a:t>
              </a: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833566469"/>
      </p:ext>
    </p:extLst>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1ABA4E-CD72-497B-97AA-7213B3980F60}" type="datetimeFigureOut">
              <a:rPr lang="en-US" smtClean="0">
                <a:solidFill>
                  <a:srgbClr val="895D1D"/>
                </a:solidFill>
              </a:rPr>
              <a:pPr/>
              <a:t>2/5/2016</a:t>
            </a:fld>
            <a:endParaRPr lang="en-US">
              <a:solidFill>
                <a:srgbClr val="895D1D"/>
              </a:solidFill>
            </a:endParaRPr>
          </a:p>
        </p:txBody>
      </p:sp>
      <p:sp>
        <p:nvSpPr>
          <p:cNvPr id="5" name="Footer Placeholder 4"/>
          <p:cNvSpPr>
            <a:spLocks noGrp="1"/>
          </p:cNvSpPr>
          <p:nvPr>
            <p:ph type="ftr" sz="quarter" idx="11"/>
          </p:nvPr>
        </p:nvSpPr>
        <p:spPr/>
        <p:txBody>
          <a:bodyPr/>
          <a:lstStyle/>
          <a:p>
            <a:endParaRPr lang="en-US">
              <a:solidFill>
                <a:srgbClr val="895D1D"/>
              </a:solidFill>
            </a:endParaRPr>
          </a:p>
        </p:txBody>
      </p:sp>
      <p:sp>
        <p:nvSpPr>
          <p:cNvPr id="6" name="Slide Number Placeholder 5"/>
          <p:cNvSpPr>
            <a:spLocks noGrp="1"/>
          </p:cNvSpPr>
          <p:nvPr>
            <p:ph type="sldNum" sz="quarter" idx="12"/>
          </p:nvPr>
        </p:nvSpPr>
        <p:spPr/>
        <p:txBody>
          <a:bodyPr/>
          <a:lstStyle/>
          <a:p>
            <a:fld id="{D2E57653-3E58-4892-A7ED-712530ACC680}" type="slidenum">
              <a:rPr lang="en-US" smtClean="0">
                <a:solidFill>
                  <a:srgbClr val="895D1D"/>
                </a:solidFill>
              </a:rPr>
              <a:pPr/>
              <a:t>‹#›</a:t>
            </a:fld>
            <a:endParaRPr lang="en-US">
              <a:solidFill>
                <a:srgbClr val="895D1D"/>
              </a:solidFill>
            </a:endParaRPr>
          </a:p>
        </p:txBody>
      </p:sp>
      <p:sp>
        <p:nvSpPr>
          <p:cNvPr id="11" name="Title 10"/>
          <p:cNvSpPr>
            <a:spLocks noGrp="1"/>
          </p:cNvSpPr>
          <p:nvPr>
            <p:ph type="title"/>
          </p:nvPr>
        </p:nvSpPr>
        <p:spPr/>
        <p:txBody>
          <a:bodyPr/>
          <a:lstStyle/>
          <a:p>
            <a:r>
              <a:rPr lang="en-US" smtClean="0"/>
              <a:t>Click to edit Master title style</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a:solidFill>
                    <a:srgbClr val="895D1D">
                      <a:lumMod val="60000"/>
                      <a:lumOff val="40000"/>
                    </a:srgbClr>
                  </a:solidFill>
                  <a:latin typeface="Wingdings" pitchFamily="2" charset="2"/>
                </a:rPr>
                <a:t></a:t>
              </a: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901620575"/>
      </p:ext>
    </p:extLst>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a:solidFill>
                    <a:srgbClr val="895D1D">
                      <a:lumMod val="60000"/>
                      <a:lumOff val="40000"/>
                    </a:srgbClr>
                  </a:solidFill>
                  <a:latin typeface="Wingdings" pitchFamily="2" charset="2"/>
                </a:rPr>
                <a:t></a:t>
              </a: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41ABA4E-CD72-497B-97AA-7213B3980F60}" type="datetimeFigureOut">
              <a:rPr lang="en-US" smtClean="0">
                <a:solidFill>
                  <a:srgbClr val="895D1D"/>
                </a:solidFill>
              </a:rPr>
              <a:pPr/>
              <a:t>2/5/2016</a:t>
            </a:fld>
            <a:endParaRPr lang="en-US">
              <a:solidFill>
                <a:srgbClr val="895D1D"/>
              </a:solidFill>
            </a:endParaRPr>
          </a:p>
        </p:txBody>
      </p:sp>
      <p:sp>
        <p:nvSpPr>
          <p:cNvPr id="5" name="Footer Placeholder 4"/>
          <p:cNvSpPr>
            <a:spLocks noGrp="1"/>
          </p:cNvSpPr>
          <p:nvPr>
            <p:ph type="ftr" sz="quarter" idx="11"/>
          </p:nvPr>
        </p:nvSpPr>
        <p:spPr/>
        <p:txBody>
          <a:bodyPr/>
          <a:lstStyle/>
          <a:p>
            <a:endParaRPr lang="en-US">
              <a:solidFill>
                <a:srgbClr val="895D1D"/>
              </a:solidFill>
            </a:endParaRPr>
          </a:p>
        </p:txBody>
      </p:sp>
      <p:sp>
        <p:nvSpPr>
          <p:cNvPr id="6" name="Slide Number Placeholder 5"/>
          <p:cNvSpPr>
            <a:spLocks noGrp="1"/>
          </p:cNvSpPr>
          <p:nvPr>
            <p:ph type="sldNum" sz="quarter" idx="12"/>
          </p:nvPr>
        </p:nvSpPr>
        <p:spPr/>
        <p:txBody>
          <a:bodyPr/>
          <a:lstStyle/>
          <a:p>
            <a:fld id="{D2E57653-3E58-4892-A7ED-712530ACC680}" type="slidenum">
              <a:rPr lang="en-US" smtClean="0">
                <a:solidFill>
                  <a:srgbClr val="895D1D"/>
                </a:solidFill>
              </a:rPr>
              <a:pPr/>
              <a:t>‹#›</a:t>
            </a:fld>
            <a:endParaRPr lang="en-US">
              <a:solidFill>
                <a:srgbClr val="895D1D"/>
              </a:solidFill>
            </a:endParaRPr>
          </a:p>
        </p:txBody>
      </p:sp>
    </p:spTree>
    <p:extLst>
      <p:ext uri="{BB962C8B-B14F-4D97-AF65-F5344CB8AC3E}">
        <p14:creationId xmlns:p14="http://schemas.microsoft.com/office/powerpoint/2010/main" val="2340090562"/>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B41ABA4E-CD72-497B-97AA-7213B3980F60}" type="datetimeFigureOut">
              <a:rPr lang="en-US" smtClean="0">
                <a:solidFill>
                  <a:srgbClr val="895D1D"/>
                </a:solidFill>
              </a:rPr>
              <a:pPr/>
              <a:t>2/5/2016</a:t>
            </a:fld>
            <a:endParaRPr lang="en-US">
              <a:solidFill>
                <a:srgbClr val="895D1D"/>
              </a:solidFill>
            </a:endParaRPr>
          </a:p>
        </p:txBody>
      </p:sp>
      <p:sp>
        <p:nvSpPr>
          <p:cNvPr id="6" name="Footer Placeholder 5"/>
          <p:cNvSpPr>
            <a:spLocks noGrp="1"/>
          </p:cNvSpPr>
          <p:nvPr>
            <p:ph type="ftr" sz="quarter" idx="11"/>
          </p:nvPr>
        </p:nvSpPr>
        <p:spPr/>
        <p:txBody>
          <a:bodyPr/>
          <a:lstStyle/>
          <a:p>
            <a:endParaRPr lang="en-US">
              <a:solidFill>
                <a:srgbClr val="895D1D"/>
              </a:solidFill>
            </a:endParaRPr>
          </a:p>
        </p:txBody>
      </p:sp>
      <p:sp>
        <p:nvSpPr>
          <p:cNvPr id="7" name="Slide Number Placeholder 6"/>
          <p:cNvSpPr>
            <a:spLocks noGrp="1"/>
          </p:cNvSpPr>
          <p:nvPr>
            <p:ph type="sldNum" sz="quarter" idx="12"/>
          </p:nvPr>
        </p:nvSpPr>
        <p:spPr/>
        <p:txBody>
          <a:bodyPr/>
          <a:lstStyle/>
          <a:p>
            <a:fld id="{D2E57653-3E58-4892-A7ED-712530ACC680}" type="slidenum">
              <a:rPr lang="en-US" smtClean="0">
                <a:solidFill>
                  <a:srgbClr val="895D1D"/>
                </a:solidFill>
              </a:rPr>
              <a:pPr/>
              <a:t>‹#›</a:t>
            </a:fld>
            <a:endParaRPr lang="en-US">
              <a:solidFill>
                <a:srgbClr val="895D1D"/>
              </a:solidFill>
            </a:endParaRPr>
          </a:p>
        </p:txBody>
      </p:sp>
      <p:sp>
        <p:nvSpPr>
          <p:cNvPr id="12" name="Title 1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a:solidFill>
                    <a:srgbClr val="895D1D">
                      <a:lumMod val="60000"/>
                      <a:lumOff val="40000"/>
                    </a:srgbClr>
                  </a:solidFill>
                  <a:latin typeface="Wingdings" pitchFamily="2" charset="2"/>
                </a:rPr>
                <a:t></a:t>
              </a: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8140902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41ABA4E-CD72-497B-97AA-7213B3980F60}" type="datetimeFigureOut">
              <a:rPr lang="en-US" smtClean="0">
                <a:solidFill>
                  <a:srgbClr val="895D1D"/>
                </a:solidFill>
              </a:rPr>
              <a:pPr/>
              <a:t>2/5/2016</a:t>
            </a:fld>
            <a:endParaRPr lang="en-US">
              <a:solidFill>
                <a:srgbClr val="895D1D"/>
              </a:solidFill>
            </a:endParaRPr>
          </a:p>
        </p:txBody>
      </p:sp>
      <p:sp>
        <p:nvSpPr>
          <p:cNvPr id="8" name="Footer Placeholder 7"/>
          <p:cNvSpPr>
            <a:spLocks noGrp="1"/>
          </p:cNvSpPr>
          <p:nvPr>
            <p:ph type="ftr" sz="quarter" idx="11"/>
          </p:nvPr>
        </p:nvSpPr>
        <p:spPr/>
        <p:txBody>
          <a:bodyPr/>
          <a:lstStyle/>
          <a:p>
            <a:endParaRPr lang="en-US">
              <a:solidFill>
                <a:srgbClr val="895D1D"/>
              </a:solidFill>
            </a:endParaRPr>
          </a:p>
        </p:txBody>
      </p:sp>
      <p:sp>
        <p:nvSpPr>
          <p:cNvPr id="9" name="Slide Number Placeholder 8"/>
          <p:cNvSpPr>
            <a:spLocks noGrp="1"/>
          </p:cNvSpPr>
          <p:nvPr>
            <p:ph type="sldNum" sz="quarter" idx="12"/>
          </p:nvPr>
        </p:nvSpPr>
        <p:spPr/>
        <p:txBody>
          <a:bodyPr/>
          <a:lstStyle/>
          <a:p>
            <a:fld id="{D2E57653-3E58-4892-A7ED-712530ACC680}" type="slidenum">
              <a:rPr lang="en-US" smtClean="0">
                <a:solidFill>
                  <a:srgbClr val="895D1D"/>
                </a:solidFill>
              </a:rPr>
              <a:pPr/>
              <a:t>‹#›</a:t>
            </a:fld>
            <a:endParaRPr lang="en-US">
              <a:solidFill>
                <a:srgbClr val="895D1D"/>
              </a:solidFill>
            </a:endParaRPr>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a:solidFill>
                    <a:srgbClr val="895D1D">
                      <a:lumMod val="60000"/>
                      <a:lumOff val="40000"/>
                    </a:srgbClr>
                  </a:solidFill>
                  <a:latin typeface="Wingdings" pitchFamily="2" charset="2"/>
                </a:rPr>
                <a:t></a:t>
              </a: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994587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41ABA4E-CD72-497B-97AA-7213B3980F60}" type="datetimeFigureOut">
              <a:rPr lang="en-US" smtClean="0">
                <a:solidFill>
                  <a:srgbClr val="895D1D"/>
                </a:solidFill>
              </a:rPr>
              <a:pPr/>
              <a:t>2/5/2016</a:t>
            </a:fld>
            <a:endParaRPr lang="en-US">
              <a:solidFill>
                <a:srgbClr val="895D1D"/>
              </a:solidFill>
            </a:endParaRPr>
          </a:p>
        </p:txBody>
      </p:sp>
      <p:sp>
        <p:nvSpPr>
          <p:cNvPr id="4" name="Footer Placeholder 3"/>
          <p:cNvSpPr>
            <a:spLocks noGrp="1"/>
          </p:cNvSpPr>
          <p:nvPr>
            <p:ph type="ftr" sz="quarter" idx="11"/>
          </p:nvPr>
        </p:nvSpPr>
        <p:spPr/>
        <p:txBody>
          <a:bodyPr/>
          <a:lstStyle/>
          <a:p>
            <a:endParaRPr lang="en-US">
              <a:solidFill>
                <a:srgbClr val="895D1D"/>
              </a:solidFill>
            </a:endParaRPr>
          </a:p>
        </p:txBody>
      </p:sp>
      <p:sp>
        <p:nvSpPr>
          <p:cNvPr id="5" name="Slide Number Placeholder 4"/>
          <p:cNvSpPr>
            <a:spLocks noGrp="1"/>
          </p:cNvSpPr>
          <p:nvPr>
            <p:ph type="sldNum" sz="quarter" idx="12"/>
          </p:nvPr>
        </p:nvSpPr>
        <p:spPr/>
        <p:txBody>
          <a:bodyPr/>
          <a:lstStyle/>
          <a:p>
            <a:fld id="{D2E57653-3E58-4892-A7ED-712530ACC680}" type="slidenum">
              <a:rPr lang="en-US" smtClean="0">
                <a:solidFill>
                  <a:srgbClr val="895D1D"/>
                </a:solidFill>
              </a:rPr>
              <a:pPr/>
              <a:t>‹#›</a:t>
            </a:fld>
            <a:endParaRPr lang="en-US">
              <a:solidFill>
                <a:srgbClr val="895D1D"/>
              </a:solidFill>
            </a:endParaRPr>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a:solidFill>
                    <a:srgbClr val="895D1D">
                      <a:lumMod val="60000"/>
                      <a:lumOff val="40000"/>
                    </a:srgbClr>
                  </a:solidFill>
                  <a:latin typeface="Wingdings" pitchFamily="2" charset="2"/>
                </a:rPr>
                <a:t></a:t>
              </a: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02397732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1ABA4E-CD72-497B-97AA-7213B3980F60}" type="datetimeFigureOut">
              <a:rPr lang="en-US" smtClean="0">
                <a:solidFill>
                  <a:srgbClr val="895D1D"/>
                </a:solidFill>
              </a:rPr>
              <a:pPr/>
              <a:t>2/5/2016</a:t>
            </a:fld>
            <a:endParaRPr lang="en-US">
              <a:solidFill>
                <a:srgbClr val="895D1D"/>
              </a:solidFill>
            </a:endParaRPr>
          </a:p>
        </p:txBody>
      </p:sp>
      <p:sp>
        <p:nvSpPr>
          <p:cNvPr id="3" name="Footer Placeholder 2"/>
          <p:cNvSpPr>
            <a:spLocks noGrp="1"/>
          </p:cNvSpPr>
          <p:nvPr>
            <p:ph type="ftr" sz="quarter" idx="11"/>
          </p:nvPr>
        </p:nvSpPr>
        <p:spPr/>
        <p:txBody>
          <a:bodyPr/>
          <a:lstStyle/>
          <a:p>
            <a:endParaRPr lang="en-US">
              <a:solidFill>
                <a:srgbClr val="895D1D"/>
              </a:solidFill>
            </a:endParaRPr>
          </a:p>
        </p:txBody>
      </p:sp>
      <p:sp>
        <p:nvSpPr>
          <p:cNvPr id="4" name="Slide Number Placeholder 3"/>
          <p:cNvSpPr>
            <a:spLocks noGrp="1"/>
          </p:cNvSpPr>
          <p:nvPr>
            <p:ph type="sldNum" sz="quarter" idx="12"/>
          </p:nvPr>
        </p:nvSpPr>
        <p:spPr/>
        <p:txBody>
          <a:bodyPr/>
          <a:lstStyle/>
          <a:p>
            <a:fld id="{D2E57653-3E58-4892-A7ED-712530ACC680}" type="slidenum">
              <a:rPr lang="en-US" smtClean="0">
                <a:solidFill>
                  <a:srgbClr val="895D1D"/>
                </a:solidFill>
              </a:rPr>
              <a:pPr/>
              <a:t>‹#›</a:t>
            </a:fld>
            <a:endParaRPr lang="en-US">
              <a:solidFill>
                <a:srgbClr val="895D1D"/>
              </a:solidFill>
            </a:endParaRPr>
          </a:p>
        </p:txBody>
      </p:sp>
    </p:spTree>
    <p:extLst>
      <p:ext uri="{BB962C8B-B14F-4D97-AF65-F5344CB8AC3E}">
        <p14:creationId xmlns:p14="http://schemas.microsoft.com/office/powerpoint/2010/main" val="415759794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en-US" smtClean="0"/>
              <a:t>Click to edit Master title style</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41ABA4E-CD72-497B-97AA-7213B3980F60}" type="datetimeFigureOut">
              <a:rPr lang="en-US" smtClean="0">
                <a:solidFill>
                  <a:srgbClr val="895D1D"/>
                </a:solidFill>
              </a:rPr>
              <a:pPr/>
              <a:t>2/5/2016</a:t>
            </a:fld>
            <a:endParaRPr lang="en-US">
              <a:solidFill>
                <a:srgbClr val="895D1D"/>
              </a:solidFill>
            </a:endParaRPr>
          </a:p>
        </p:txBody>
      </p:sp>
      <p:sp>
        <p:nvSpPr>
          <p:cNvPr id="6" name="Footer Placeholder 5"/>
          <p:cNvSpPr>
            <a:spLocks noGrp="1"/>
          </p:cNvSpPr>
          <p:nvPr>
            <p:ph type="ftr" sz="quarter" idx="11"/>
          </p:nvPr>
        </p:nvSpPr>
        <p:spPr/>
        <p:txBody>
          <a:bodyPr/>
          <a:lstStyle/>
          <a:p>
            <a:endParaRPr lang="en-US">
              <a:solidFill>
                <a:srgbClr val="895D1D"/>
              </a:solidFill>
            </a:endParaRPr>
          </a:p>
        </p:txBody>
      </p:sp>
      <p:sp>
        <p:nvSpPr>
          <p:cNvPr id="7" name="Slide Number Placeholder 6"/>
          <p:cNvSpPr>
            <a:spLocks noGrp="1"/>
          </p:cNvSpPr>
          <p:nvPr>
            <p:ph type="sldNum" sz="quarter" idx="12"/>
          </p:nvPr>
        </p:nvSpPr>
        <p:spPr/>
        <p:txBody>
          <a:bodyPr/>
          <a:lstStyle/>
          <a:p>
            <a:fld id="{D2E57653-3E58-4892-A7ED-712530ACC680}" type="slidenum">
              <a:rPr lang="en-US" smtClean="0">
                <a:solidFill>
                  <a:srgbClr val="895D1D"/>
                </a:solidFill>
              </a:rPr>
              <a:pPr/>
              <a:t>‹#›</a:t>
            </a:fld>
            <a:endParaRPr lang="en-US">
              <a:solidFill>
                <a:srgbClr val="895D1D"/>
              </a:solidFill>
            </a:endParaRPr>
          </a:p>
        </p:txBody>
      </p:sp>
    </p:spTree>
    <p:extLst>
      <p:ext uri="{BB962C8B-B14F-4D97-AF65-F5344CB8AC3E}">
        <p14:creationId xmlns:p14="http://schemas.microsoft.com/office/powerpoint/2010/main" val="30959344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558BD08-193A-497B-93D9-8174D50951B2}" type="datetimeFigureOut">
              <a:rPr lang="en-US" smtClean="0"/>
              <a:t>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324C74-E73D-4E91-986E-18F47BA23F98}" type="slidenum">
              <a:rPr lang="en-US" smtClean="0"/>
              <a:t>‹#›</a:t>
            </a:fld>
            <a:endParaRPr lang="en-US"/>
          </a:p>
        </p:txBody>
      </p:sp>
    </p:spTree>
    <p:extLst>
      <p:ext uri="{BB962C8B-B14F-4D97-AF65-F5344CB8AC3E}">
        <p14:creationId xmlns:p14="http://schemas.microsoft.com/office/powerpoint/2010/main" val="103024297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en-US" smtClean="0"/>
              <a:t>Click to edit Master title style</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41ABA4E-CD72-497B-97AA-7213B3980F60}" type="datetimeFigureOut">
              <a:rPr lang="en-US" smtClean="0">
                <a:solidFill>
                  <a:srgbClr val="895D1D"/>
                </a:solidFill>
              </a:rPr>
              <a:pPr/>
              <a:t>2/5/2016</a:t>
            </a:fld>
            <a:endParaRPr lang="en-US">
              <a:solidFill>
                <a:srgbClr val="895D1D"/>
              </a:solidFill>
            </a:endParaRPr>
          </a:p>
        </p:txBody>
      </p:sp>
      <p:sp>
        <p:nvSpPr>
          <p:cNvPr id="6" name="Footer Placeholder 5"/>
          <p:cNvSpPr>
            <a:spLocks noGrp="1"/>
          </p:cNvSpPr>
          <p:nvPr>
            <p:ph type="ftr" sz="quarter" idx="11"/>
          </p:nvPr>
        </p:nvSpPr>
        <p:spPr/>
        <p:txBody>
          <a:bodyPr/>
          <a:lstStyle/>
          <a:p>
            <a:endParaRPr lang="en-US">
              <a:solidFill>
                <a:srgbClr val="895D1D"/>
              </a:solidFill>
            </a:endParaRPr>
          </a:p>
        </p:txBody>
      </p:sp>
      <p:sp>
        <p:nvSpPr>
          <p:cNvPr id="7" name="Slide Number Placeholder 6"/>
          <p:cNvSpPr>
            <a:spLocks noGrp="1"/>
          </p:cNvSpPr>
          <p:nvPr>
            <p:ph type="sldNum" sz="quarter" idx="12"/>
          </p:nvPr>
        </p:nvSpPr>
        <p:spPr/>
        <p:txBody>
          <a:bodyPr/>
          <a:lstStyle/>
          <a:p>
            <a:fld id="{D2E57653-3E58-4892-A7ED-712530ACC680}" type="slidenum">
              <a:rPr lang="en-US" smtClean="0">
                <a:solidFill>
                  <a:srgbClr val="895D1D"/>
                </a:solidFill>
              </a:rPr>
              <a:pPr/>
              <a:t>‹#›</a:t>
            </a:fld>
            <a:endParaRPr lang="en-US">
              <a:solidFill>
                <a:srgbClr val="895D1D"/>
              </a:solidFill>
            </a:endParaRPr>
          </a:p>
        </p:txBody>
      </p:sp>
    </p:spTree>
    <p:extLst>
      <p:ext uri="{BB962C8B-B14F-4D97-AF65-F5344CB8AC3E}">
        <p14:creationId xmlns:p14="http://schemas.microsoft.com/office/powerpoint/2010/main" val="423232765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1ABA4E-CD72-497B-97AA-7213B3980F60}" type="datetimeFigureOut">
              <a:rPr lang="en-US" smtClean="0">
                <a:solidFill>
                  <a:srgbClr val="895D1D"/>
                </a:solidFill>
              </a:rPr>
              <a:pPr/>
              <a:t>2/5/2016</a:t>
            </a:fld>
            <a:endParaRPr lang="en-US">
              <a:solidFill>
                <a:srgbClr val="895D1D"/>
              </a:solidFill>
            </a:endParaRPr>
          </a:p>
        </p:txBody>
      </p:sp>
      <p:sp>
        <p:nvSpPr>
          <p:cNvPr id="5" name="Footer Placeholder 4"/>
          <p:cNvSpPr>
            <a:spLocks noGrp="1"/>
          </p:cNvSpPr>
          <p:nvPr>
            <p:ph type="ftr" sz="quarter" idx="11"/>
          </p:nvPr>
        </p:nvSpPr>
        <p:spPr/>
        <p:txBody>
          <a:bodyPr/>
          <a:lstStyle/>
          <a:p>
            <a:endParaRPr lang="en-US">
              <a:solidFill>
                <a:srgbClr val="895D1D"/>
              </a:solidFill>
            </a:endParaRPr>
          </a:p>
        </p:txBody>
      </p:sp>
      <p:sp>
        <p:nvSpPr>
          <p:cNvPr id="6" name="Slide Number Placeholder 5"/>
          <p:cNvSpPr>
            <a:spLocks noGrp="1"/>
          </p:cNvSpPr>
          <p:nvPr>
            <p:ph type="sldNum" sz="quarter" idx="12"/>
          </p:nvPr>
        </p:nvSpPr>
        <p:spPr/>
        <p:txBody>
          <a:bodyPr/>
          <a:lstStyle/>
          <a:p>
            <a:fld id="{D2E57653-3E58-4892-A7ED-712530ACC680}" type="slidenum">
              <a:rPr lang="en-US" smtClean="0">
                <a:solidFill>
                  <a:srgbClr val="895D1D"/>
                </a:solidFill>
              </a:rPr>
              <a:pPr/>
              <a:t>‹#›</a:t>
            </a:fld>
            <a:endParaRPr lang="en-US">
              <a:solidFill>
                <a:srgbClr val="895D1D"/>
              </a:solidFill>
            </a:endParaRPr>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a:solidFill>
                    <a:srgbClr val="895D1D">
                      <a:lumMod val="60000"/>
                      <a:lumOff val="40000"/>
                    </a:srgbClr>
                  </a:solidFill>
                  <a:latin typeface="Wingdings" pitchFamily="2" charset="2"/>
                </a:rPr>
                <a:t></a:t>
              </a: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418058356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1ABA4E-CD72-497B-97AA-7213B3980F60}" type="datetimeFigureOut">
              <a:rPr lang="en-US" smtClean="0">
                <a:solidFill>
                  <a:srgbClr val="895D1D"/>
                </a:solidFill>
              </a:rPr>
              <a:pPr/>
              <a:t>2/5/2016</a:t>
            </a:fld>
            <a:endParaRPr lang="en-US">
              <a:solidFill>
                <a:srgbClr val="895D1D"/>
              </a:solidFill>
            </a:endParaRPr>
          </a:p>
        </p:txBody>
      </p:sp>
      <p:sp>
        <p:nvSpPr>
          <p:cNvPr id="5" name="Footer Placeholder 4"/>
          <p:cNvSpPr>
            <a:spLocks noGrp="1"/>
          </p:cNvSpPr>
          <p:nvPr>
            <p:ph type="ftr" sz="quarter" idx="11"/>
          </p:nvPr>
        </p:nvSpPr>
        <p:spPr/>
        <p:txBody>
          <a:bodyPr/>
          <a:lstStyle/>
          <a:p>
            <a:endParaRPr lang="en-US">
              <a:solidFill>
                <a:srgbClr val="895D1D"/>
              </a:solidFill>
            </a:endParaRPr>
          </a:p>
        </p:txBody>
      </p:sp>
      <p:sp>
        <p:nvSpPr>
          <p:cNvPr id="6" name="Slide Number Placeholder 5"/>
          <p:cNvSpPr>
            <a:spLocks noGrp="1"/>
          </p:cNvSpPr>
          <p:nvPr>
            <p:ph type="sldNum" sz="quarter" idx="12"/>
          </p:nvPr>
        </p:nvSpPr>
        <p:spPr/>
        <p:txBody>
          <a:bodyPr/>
          <a:lstStyle/>
          <a:p>
            <a:fld id="{D2E57653-3E58-4892-A7ED-712530ACC680}" type="slidenum">
              <a:rPr lang="en-US" smtClean="0">
                <a:solidFill>
                  <a:srgbClr val="895D1D"/>
                </a:solidFill>
              </a:rPr>
              <a:pPr/>
              <a:t>‹#›</a:t>
            </a:fld>
            <a:endParaRPr lang="en-US">
              <a:solidFill>
                <a:srgbClr val="895D1D"/>
              </a:solidFill>
            </a:endParaRPr>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a:solidFill>
                    <a:srgbClr val="895D1D">
                      <a:lumMod val="60000"/>
                      <a:lumOff val="40000"/>
                    </a:srgbClr>
                  </a:solidFill>
                  <a:latin typeface="Wingdings" pitchFamily="2" charset="2"/>
                </a:rPr>
                <a:t></a:t>
              </a: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4654397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558BD08-193A-497B-93D9-8174D50951B2}" type="datetimeFigureOut">
              <a:rPr lang="en-US" smtClean="0"/>
              <a:t>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324C74-E73D-4E91-986E-18F47BA23F98}" type="slidenum">
              <a:rPr lang="en-US" smtClean="0"/>
              <a:t>‹#›</a:t>
            </a:fld>
            <a:endParaRPr lang="en-US"/>
          </a:p>
        </p:txBody>
      </p:sp>
    </p:spTree>
    <p:extLst>
      <p:ext uri="{BB962C8B-B14F-4D97-AF65-F5344CB8AC3E}">
        <p14:creationId xmlns:p14="http://schemas.microsoft.com/office/powerpoint/2010/main" val="29840195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558BD08-193A-497B-93D9-8174D50951B2}" type="datetimeFigureOut">
              <a:rPr lang="en-US" smtClean="0"/>
              <a:t>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324C74-E73D-4E91-986E-18F47BA23F98}" type="slidenum">
              <a:rPr lang="en-US" smtClean="0"/>
              <a:t>‹#›</a:t>
            </a:fld>
            <a:endParaRPr lang="en-US"/>
          </a:p>
        </p:txBody>
      </p:sp>
    </p:spTree>
    <p:extLst>
      <p:ext uri="{BB962C8B-B14F-4D97-AF65-F5344CB8AC3E}">
        <p14:creationId xmlns:p14="http://schemas.microsoft.com/office/powerpoint/2010/main" val="19832046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558BD08-193A-497B-93D9-8174D50951B2}" type="datetimeFigureOut">
              <a:rPr lang="en-US" smtClean="0"/>
              <a:t>2/5/2016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A324C74-E73D-4E91-986E-18F47BA23F98}" type="slidenum">
              <a:rPr lang="en-US" smtClean="0"/>
              <a:t>‹#›</a:t>
            </a:fld>
            <a:endParaRPr lang="en-US"/>
          </a:p>
        </p:txBody>
      </p:sp>
    </p:spTree>
    <p:extLst>
      <p:ext uri="{BB962C8B-B14F-4D97-AF65-F5344CB8AC3E}">
        <p14:creationId xmlns:p14="http://schemas.microsoft.com/office/powerpoint/2010/main" val="461729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558BD08-193A-497B-93D9-8174D50951B2}" type="datetimeFigureOut">
              <a:rPr lang="en-US" smtClean="0"/>
              <a:t>2/5/2016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A324C74-E73D-4E91-986E-18F47BA23F98}" type="slidenum">
              <a:rPr lang="en-US" smtClean="0"/>
              <a:t>‹#›</a:t>
            </a:fld>
            <a:endParaRPr lang="en-US"/>
          </a:p>
        </p:txBody>
      </p:sp>
    </p:spTree>
    <p:extLst>
      <p:ext uri="{BB962C8B-B14F-4D97-AF65-F5344CB8AC3E}">
        <p14:creationId xmlns:p14="http://schemas.microsoft.com/office/powerpoint/2010/main" val="23567733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58BD08-193A-497B-93D9-8174D50951B2}" type="datetimeFigureOut">
              <a:rPr lang="en-US" smtClean="0"/>
              <a:t>2/5/2016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A324C74-E73D-4E91-986E-18F47BA23F98}" type="slidenum">
              <a:rPr lang="en-US" smtClean="0"/>
              <a:t>‹#›</a:t>
            </a:fld>
            <a:endParaRPr lang="en-US"/>
          </a:p>
        </p:txBody>
      </p:sp>
    </p:spTree>
    <p:extLst>
      <p:ext uri="{BB962C8B-B14F-4D97-AF65-F5344CB8AC3E}">
        <p14:creationId xmlns:p14="http://schemas.microsoft.com/office/powerpoint/2010/main" val="23181377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558BD08-193A-497B-93D9-8174D50951B2}" type="datetimeFigureOut">
              <a:rPr lang="en-US" smtClean="0"/>
              <a:t>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324C74-E73D-4E91-986E-18F47BA23F98}" type="slidenum">
              <a:rPr lang="en-US" smtClean="0"/>
              <a:t>‹#›</a:t>
            </a:fld>
            <a:endParaRPr lang="en-US"/>
          </a:p>
        </p:txBody>
      </p:sp>
    </p:spTree>
    <p:extLst>
      <p:ext uri="{BB962C8B-B14F-4D97-AF65-F5344CB8AC3E}">
        <p14:creationId xmlns:p14="http://schemas.microsoft.com/office/powerpoint/2010/main" val="42509876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558BD08-193A-497B-93D9-8174D50951B2}" type="datetimeFigureOut">
              <a:rPr lang="en-US" smtClean="0"/>
              <a:t>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324C74-E73D-4E91-986E-18F47BA23F98}" type="slidenum">
              <a:rPr lang="en-US" smtClean="0"/>
              <a:t>‹#›</a:t>
            </a:fld>
            <a:endParaRPr lang="en-US"/>
          </a:p>
        </p:txBody>
      </p:sp>
    </p:spTree>
    <p:extLst>
      <p:ext uri="{BB962C8B-B14F-4D97-AF65-F5344CB8AC3E}">
        <p14:creationId xmlns:p14="http://schemas.microsoft.com/office/powerpoint/2010/main" val="32282332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58BD08-193A-497B-93D9-8174D50951B2}" type="datetimeFigureOut">
              <a:rPr lang="en-US" smtClean="0"/>
              <a:t>2/5/2016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324C74-E73D-4E91-986E-18F47BA23F98}" type="slidenum">
              <a:rPr lang="en-US" smtClean="0"/>
              <a:t>‹#›</a:t>
            </a:fld>
            <a:endParaRPr lang="en-US"/>
          </a:p>
        </p:txBody>
      </p:sp>
    </p:spTree>
    <p:extLst>
      <p:ext uri="{BB962C8B-B14F-4D97-AF65-F5344CB8AC3E}">
        <p14:creationId xmlns:p14="http://schemas.microsoft.com/office/powerpoint/2010/main" val="5042129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F1909345-DEE0-4B07-8E32-441AC9DA095E}" type="datetime1">
              <a:rPr lang="en-US" smtClean="0">
                <a:solidFill>
                  <a:srgbClr val="895D1D"/>
                </a:solidFill>
              </a:rPr>
              <a:pPr/>
              <a:t>2/5/2016</a:t>
            </a:fld>
            <a:endParaRPr lang="en-US" dirty="0">
              <a:solidFill>
                <a:srgbClr val="895D1D"/>
              </a:solidFill>
            </a:endParaRPr>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dirty="0">
              <a:solidFill>
                <a:srgbClr val="895D1D"/>
              </a:solidFill>
            </a:endParaRPr>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F36DD0FD-55B0-48C4-8AF2-8A69533EDFC3}" type="slidenum">
              <a:rPr lang="en-US" smtClean="0">
                <a:solidFill>
                  <a:srgbClr val="895D1D"/>
                </a:solidFill>
              </a:rPr>
              <a:pPr/>
              <a:t>‹#›</a:t>
            </a:fld>
            <a:endParaRPr lang="en-US" dirty="0">
              <a:solidFill>
                <a:srgbClr val="895D1D"/>
              </a:solidFill>
            </a:endParaRPr>
          </a:p>
        </p:txBody>
      </p:sp>
    </p:spTree>
    <p:extLst>
      <p:ext uri="{BB962C8B-B14F-4D97-AF65-F5344CB8AC3E}">
        <p14:creationId xmlns:p14="http://schemas.microsoft.com/office/powerpoint/2010/main" val="10215081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Theme Of The Bible</a:t>
            </a:r>
            <a:endParaRPr lang="en-US" dirty="0"/>
          </a:p>
        </p:txBody>
      </p:sp>
      <p:sp>
        <p:nvSpPr>
          <p:cNvPr id="3" name="Subtitle 2"/>
          <p:cNvSpPr>
            <a:spLocks noGrp="1"/>
          </p:cNvSpPr>
          <p:nvPr>
            <p:ph type="subTitle" idx="1"/>
          </p:nvPr>
        </p:nvSpPr>
        <p:spPr/>
        <p:txBody>
          <a:bodyPr>
            <a:normAutofit/>
          </a:bodyPr>
          <a:lstStyle/>
          <a:p>
            <a:r>
              <a:rPr lang="en-US" sz="3200" dirty="0" smtClean="0">
                <a:solidFill>
                  <a:schemeClr val="accent3"/>
                </a:solidFill>
                <a:effectLst>
                  <a:outerShdw blurRad="38100" dist="38100" dir="2700000" algn="tl">
                    <a:srgbClr val="000000">
                      <a:alpha val="43137"/>
                    </a:srgbClr>
                  </a:outerShdw>
                </a:effectLst>
                <a:latin typeface="High Tower Text" panose="02040502050506030303" pitchFamily="18" charset="0"/>
              </a:rPr>
              <a:t>Section XIV:  Genesis 29-35</a:t>
            </a:r>
            <a:endParaRPr lang="en-US" sz="3200" dirty="0">
              <a:solidFill>
                <a:schemeClr val="accent3"/>
              </a:solidFill>
              <a:effectLst>
                <a:outerShdw blurRad="38100" dist="38100" dir="2700000" algn="tl">
                  <a:srgbClr val="000000">
                    <a:alpha val="43137"/>
                  </a:srgbClr>
                </a:outerShdw>
              </a:effectLst>
              <a:latin typeface="High Tower Text" panose="02040502050506030303" pitchFamily="18" charset="0"/>
            </a:endParaRPr>
          </a:p>
        </p:txBody>
      </p:sp>
      <p:sp>
        <p:nvSpPr>
          <p:cNvPr id="4" name="TextBox 3"/>
          <p:cNvSpPr txBox="1"/>
          <p:nvPr/>
        </p:nvSpPr>
        <p:spPr>
          <a:xfrm>
            <a:off x="2819400" y="6519446"/>
            <a:ext cx="3446777" cy="338554"/>
          </a:xfrm>
          <a:prstGeom prst="rect">
            <a:avLst/>
          </a:prstGeom>
          <a:noFill/>
        </p:spPr>
        <p:txBody>
          <a:bodyPr wrap="none" rtlCol="0">
            <a:spAutoFit/>
          </a:bodyPr>
          <a:lstStyle/>
          <a:p>
            <a:pPr algn="ctr"/>
            <a:r>
              <a:rPr lang="en-US" sz="1600" i="1" dirty="0">
                <a:solidFill>
                  <a:prstClr val="white"/>
                </a:solidFill>
              </a:rPr>
              <a:t>All verses from the </a:t>
            </a:r>
            <a:r>
              <a:rPr lang="en-US" sz="1600" i="1" dirty="0" err="1">
                <a:solidFill>
                  <a:prstClr val="white"/>
                </a:solidFill>
              </a:rPr>
              <a:t>NKJV</a:t>
            </a:r>
            <a:r>
              <a:rPr lang="en-US" sz="1600" i="1" dirty="0">
                <a:solidFill>
                  <a:prstClr val="white"/>
                </a:solidFill>
              </a:rPr>
              <a:t> unless noted.</a:t>
            </a:r>
          </a:p>
        </p:txBody>
      </p:sp>
      <p:sp>
        <p:nvSpPr>
          <p:cNvPr id="5" name="Rectangle 4"/>
          <p:cNvSpPr/>
          <p:nvPr/>
        </p:nvSpPr>
        <p:spPr>
          <a:xfrm>
            <a:off x="2595337" y="381000"/>
            <a:ext cx="3953326" cy="369332"/>
          </a:xfrm>
          <a:prstGeom prst="rect">
            <a:avLst/>
          </a:prstGeom>
        </p:spPr>
        <p:txBody>
          <a:bodyPr wrap="none">
            <a:spAutoFit/>
          </a:bodyPr>
          <a:lstStyle/>
          <a:p>
            <a:r>
              <a:rPr lang="en-US" dirty="0">
                <a:solidFill>
                  <a:prstClr val="white"/>
                </a:solidFill>
              </a:rPr>
              <a:t>“The Redemption Of Man From Sin”</a:t>
            </a:r>
          </a:p>
        </p:txBody>
      </p:sp>
      <p:sp>
        <p:nvSpPr>
          <p:cNvPr id="6" name="Rectangle 5"/>
          <p:cNvSpPr/>
          <p:nvPr/>
        </p:nvSpPr>
        <p:spPr>
          <a:xfrm>
            <a:off x="2403792" y="4507468"/>
            <a:ext cx="4336445" cy="400110"/>
          </a:xfrm>
          <a:prstGeom prst="rect">
            <a:avLst/>
          </a:prstGeom>
        </p:spPr>
        <p:txBody>
          <a:bodyPr wrap="none">
            <a:spAutoFit/>
          </a:bodyPr>
          <a:lstStyle/>
          <a:p>
            <a:pPr algn="ctr"/>
            <a:r>
              <a:rPr lang="en-US" sz="2000" i="1" dirty="0">
                <a:solidFill>
                  <a:srgbClr val="D0BE40"/>
                </a:solidFill>
                <a:effectLst>
                  <a:outerShdw blurRad="38100" dist="38100" dir="2700000" algn="tl">
                    <a:srgbClr val="000000">
                      <a:alpha val="43137"/>
                    </a:srgbClr>
                  </a:outerShdw>
                </a:effectLst>
              </a:rPr>
              <a:t>(The Promise: </a:t>
            </a:r>
            <a:r>
              <a:rPr lang="en-US" sz="2000" i="1" smtClean="0">
                <a:solidFill>
                  <a:srgbClr val="D0BE40"/>
                </a:solidFill>
                <a:effectLst>
                  <a:outerShdw blurRad="38100" dist="38100" dir="2700000" algn="tl">
                    <a:srgbClr val="000000">
                      <a:alpha val="43137"/>
                    </a:srgbClr>
                  </a:outerShdw>
                </a:effectLst>
              </a:rPr>
              <a:t>Reverse Deception, </a:t>
            </a:r>
            <a:r>
              <a:rPr lang="en-US" sz="2000" i="1" dirty="0" smtClean="0">
                <a:solidFill>
                  <a:srgbClr val="D0BE40"/>
                </a:solidFill>
                <a:effectLst>
                  <a:outerShdw blurRad="38100" dist="38100" dir="2700000" algn="tl">
                    <a:srgbClr val="000000">
                      <a:alpha val="43137"/>
                    </a:srgbClr>
                  </a:outerShdw>
                </a:effectLst>
              </a:rPr>
              <a:t>Jacob</a:t>
            </a:r>
            <a:r>
              <a:rPr lang="en-US" sz="2000" i="1" dirty="0" smtClean="0">
                <a:solidFill>
                  <a:srgbClr val="D0BE40"/>
                </a:solidFill>
                <a:effectLst>
                  <a:outerShdw blurRad="38100" dist="38100" dir="2700000" algn="tl">
                    <a:srgbClr val="000000">
                      <a:alpha val="43137"/>
                    </a:srgbClr>
                  </a:outerShdw>
                </a:effectLst>
              </a:rPr>
              <a:t>)</a:t>
            </a:r>
            <a:endParaRPr lang="en-US" sz="2000" i="1" dirty="0">
              <a:solidFill>
                <a:srgbClr val="D0BE4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184549463"/>
      </p:ext>
    </p:extLst>
  </p:cSld>
  <p:clrMapOvr>
    <a:masterClrMapping/>
  </p:clrMapOvr>
  <p:transition spd="slow">
    <p:push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3200" dirty="0" smtClean="0"/>
              <a:t>Once an enemy is not always an enemy (Gen. 33:4)</a:t>
            </a:r>
          </a:p>
          <a:p>
            <a:r>
              <a:rPr lang="en-US" sz="3200" dirty="0" smtClean="0"/>
              <a:t>Fornication is not marriage but a violating act (Gen. 34:1-4)</a:t>
            </a:r>
          </a:p>
          <a:p>
            <a:r>
              <a:rPr lang="en-US" sz="3200" dirty="0" smtClean="0"/>
              <a:t>The behavior of children </a:t>
            </a:r>
            <a:r>
              <a:rPr lang="en-US" sz="3200" smtClean="0"/>
              <a:t>effects their father’s reputation (Gen</a:t>
            </a:r>
            <a:r>
              <a:rPr lang="en-US" sz="3200" dirty="0" smtClean="0"/>
              <a:t>. 34:25-31)</a:t>
            </a:r>
          </a:p>
          <a:p>
            <a:endParaRPr lang="en-US" sz="3200" dirty="0"/>
          </a:p>
        </p:txBody>
      </p:sp>
      <p:sp>
        <p:nvSpPr>
          <p:cNvPr id="3" name="Title 2"/>
          <p:cNvSpPr>
            <a:spLocks noGrp="1"/>
          </p:cNvSpPr>
          <p:nvPr>
            <p:ph type="title"/>
          </p:nvPr>
        </p:nvSpPr>
        <p:spPr/>
        <p:txBody>
          <a:bodyPr/>
          <a:lstStyle/>
          <a:p>
            <a:r>
              <a:rPr lang="en-US" dirty="0" smtClean="0"/>
              <a:t>Lessons</a:t>
            </a:r>
            <a:endParaRPr lang="en-US" dirty="0"/>
          </a:p>
        </p:txBody>
      </p:sp>
    </p:spTree>
    <p:extLst>
      <p:ext uri="{BB962C8B-B14F-4D97-AF65-F5344CB8AC3E}">
        <p14:creationId xmlns:p14="http://schemas.microsoft.com/office/powerpoint/2010/main" val="11735550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9247" y="2248347"/>
            <a:ext cx="3796553" cy="3877815"/>
          </a:xfrm>
        </p:spPr>
        <p:txBody>
          <a:bodyPr/>
          <a:lstStyle/>
          <a:p>
            <a:r>
              <a:rPr lang="en-US" dirty="0" smtClean="0"/>
              <a:t>Meeting Rachel (Gen. 29:1-14)</a:t>
            </a:r>
          </a:p>
          <a:p>
            <a:pPr lvl="1"/>
            <a:r>
              <a:rPr lang="en-US" dirty="0" smtClean="0"/>
              <a:t>At the well</a:t>
            </a:r>
          </a:p>
        </p:txBody>
      </p:sp>
      <p:sp>
        <p:nvSpPr>
          <p:cNvPr id="3" name="Title 2"/>
          <p:cNvSpPr>
            <a:spLocks noGrp="1"/>
          </p:cNvSpPr>
          <p:nvPr>
            <p:ph type="title"/>
          </p:nvPr>
        </p:nvSpPr>
        <p:spPr/>
        <p:txBody>
          <a:bodyPr/>
          <a:lstStyle/>
          <a:p>
            <a:r>
              <a:rPr lang="en-US" dirty="0" smtClean="0"/>
              <a:t>Reverse Deception</a:t>
            </a:r>
            <a:endParaRPr lang="en-US" dirty="0"/>
          </a:p>
        </p:txBody>
      </p:sp>
      <p:pic>
        <p:nvPicPr>
          <p:cNvPr id="1026"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a:stretch/>
        </p:blipFill>
        <p:spPr bwMode="auto">
          <a:xfrm>
            <a:off x="4457700" y="2286000"/>
            <a:ext cx="4686300" cy="3886200"/>
          </a:xfrm>
          <a:prstGeom prst="rect">
            <a:avLst/>
          </a:prstGeom>
          <a:ln>
            <a:noFill/>
          </a:ln>
          <a:effectLst>
            <a:softEdge rad="112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887270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3200" dirty="0" smtClean="0"/>
              <a:t>Meeting Rachel (Gen. 29:1-14)</a:t>
            </a:r>
          </a:p>
          <a:p>
            <a:r>
              <a:rPr lang="en-US" sz="3200" dirty="0" smtClean="0"/>
              <a:t>Loving Rachel (Gen. 29:15-20)</a:t>
            </a:r>
          </a:p>
          <a:p>
            <a:r>
              <a:rPr lang="en-US" sz="3200" dirty="0" smtClean="0"/>
              <a:t>Marrying Leah (Gen. 29:21-27)</a:t>
            </a:r>
          </a:p>
          <a:p>
            <a:r>
              <a:rPr lang="en-US" sz="3200" dirty="0" smtClean="0"/>
              <a:t>Marrying Rachel (Gen. 29:28-30)</a:t>
            </a:r>
            <a:endParaRPr lang="en-US" sz="3200" dirty="0"/>
          </a:p>
        </p:txBody>
      </p:sp>
      <p:sp>
        <p:nvSpPr>
          <p:cNvPr id="3" name="Title 2"/>
          <p:cNvSpPr>
            <a:spLocks noGrp="1"/>
          </p:cNvSpPr>
          <p:nvPr>
            <p:ph type="title"/>
          </p:nvPr>
        </p:nvSpPr>
        <p:spPr/>
        <p:txBody>
          <a:bodyPr/>
          <a:lstStyle/>
          <a:p>
            <a:r>
              <a:rPr lang="en-US" dirty="0" smtClean="0"/>
              <a:t>Reverse Deception</a:t>
            </a:r>
            <a:endParaRPr lang="en-US" dirty="0"/>
          </a:p>
        </p:txBody>
      </p:sp>
    </p:spTree>
    <p:extLst>
      <p:ext uri="{BB962C8B-B14F-4D97-AF65-F5344CB8AC3E}">
        <p14:creationId xmlns:p14="http://schemas.microsoft.com/office/powerpoint/2010/main" val="30324083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800" dirty="0" smtClean="0"/>
              <a:t>Agreement to continue to work for Laban (Gen. 30:25-43)</a:t>
            </a:r>
          </a:p>
          <a:p>
            <a:r>
              <a:rPr lang="en-US" sz="2800" dirty="0" smtClean="0"/>
              <a:t>Fleeing Laban (Gen. 31)</a:t>
            </a:r>
          </a:p>
          <a:p>
            <a:pPr lvl="1"/>
            <a:r>
              <a:rPr lang="en-US" sz="2400" dirty="0" smtClean="0"/>
              <a:t>Fleeing</a:t>
            </a:r>
          </a:p>
          <a:p>
            <a:pPr lvl="1"/>
            <a:r>
              <a:rPr lang="en-US" sz="2400" dirty="0" smtClean="0"/>
              <a:t>Overtaken</a:t>
            </a:r>
          </a:p>
          <a:p>
            <a:pPr lvl="1"/>
            <a:r>
              <a:rPr lang="en-US" sz="2400" dirty="0" smtClean="0"/>
              <a:t>Rebuked</a:t>
            </a:r>
          </a:p>
          <a:p>
            <a:pPr lvl="1"/>
            <a:r>
              <a:rPr lang="en-US" sz="2400" dirty="0" smtClean="0"/>
              <a:t>Covenant </a:t>
            </a:r>
            <a:endParaRPr lang="en-US" sz="2400" dirty="0"/>
          </a:p>
        </p:txBody>
      </p:sp>
      <p:sp>
        <p:nvSpPr>
          <p:cNvPr id="3" name="Title 2"/>
          <p:cNvSpPr>
            <a:spLocks noGrp="1"/>
          </p:cNvSpPr>
          <p:nvPr>
            <p:ph type="title"/>
          </p:nvPr>
        </p:nvSpPr>
        <p:spPr/>
        <p:txBody>
          <a:bodyPr/>
          <a:lstStyle/>
          <a:p>
            <a:r>
              <a:rPr lang="en-US" dirty="0" smtClean="0"/>
              <a:t>Prospering</a:t>
            </a:r>
            <a:endParaRPr lang="en-US" dirty="0"/>
          </a:p>
        </p:txBody>
      </p:sp>
    </p:spTree>
    <p:extLst>
      <p:ext uri="{BB962C8B-B14F-4D97-AF65-F5344CB8AC3E}">
        <p14:creationId xmlns:p14="http://schemas.microsoft.com/office/powerpoint/2010/main" val="13915422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500"/>
                                        <p:tgtEl>
                                          <p:spTgt spid="2">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2">
                                            <p:txEl>
                                              <p:pRg st="2" end="2"/>
                                            </p:txEl>
                                          </p:spTgt>
                                        </p:tgtEl>
                                        <p:attrNameLst>
                                          <p:attrName>style.visibility</p:attrName>
                                        </p:attrNameLst>
                                      </p:cBhvr>
                                      <p:to>
                                        <p:strVal val="visible"/>
                                      </p:to>
                                    </p:set>
                                    <p:animEffect transition="in" filter="fade">
                                      <p:cBhvr>
                                        <p:cTn id="10" dur="500"/>
                                        <p:tgtEl>
                                          <p:spTgt spid="2">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animEffect transition="in" filter="fade">
                                      <p:cBhvr>
                                        <p:cTn id="13" dur="500"/>
                                        <p:tgtEl>
                                          <p:spTgt spid="2">
                                            <p:txEl>
                                              <p:pRg st="3" end="3"/>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2">
                                            <p:txEl>
                                              <p:pRg st="4" end="4"/>
                                            </p:txEl>
                                          </p:spTgt>
                                        </p:tgtEl>
                                        <p:attrNameLst>
                                          <p:attrName>style.visibility</p:attrName>
                                        </p:attrNameLst>
                                      </p:cBhvr>
                                      <p:to>
                                        <p:strVal val="visible"/>
                                      </p:to>
                                    </p:set>
                                    <p:animEffect transition="in" filter="fade">
                                      <p:cBhvr>
                                        <p:cTn id="16" dur="500"/>
                                        <p:tgtEl>
                                          <p:spTgt spid="2">
                                            <p:txEl>
                                              <p:pRg st="4" end="4"/>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animEffect transition="in" filter="fade">
                                      <p:cBhvr>
                                        <p:cTn id="19"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9247" y="2248347"/>
            <a:ext cx="7745505" cy="4381053"/>
          </a:xfrm>
        </p:spPr>
        <p:txBody>
          <a:bodyPr>
            <a:normAutofit/>
          </a:bodyPr>
          <a:lstStyle/>
          <a:p>
            <a:r>
              <a:rPr lang="en-US" dirty="0" smtClean="0"/>
              <a:t>Love &amp; Sacrifice</a:t>
            </a:r>
          </a:p>
          <a:p>
            <a:pPr lvl="1"/>
            <a:r>
              <a:rPr lang="en-US" dirty="0" smtClean="0"/>
              <a:t>What one is willing to sacrifice for his bride is a testimony to how much love he has for her</a:t>
            </a:r>
          </a:p>
          <a:p>
            <a:pPr lvl="1"/>
            <a:r>
              <a:rPr lang="en-US" dirty="0" smtClean="0"/>
              <a:t>Ephesians 5:2:5</a:t>
            </a:r>
          </a:p>
          <a:p>
            <a:r>
              <a:rPr lang="en-US" dirty="0" smtClean="0"/>
              <a:t>What you sow is what you reap (Gal. 6:7)</a:t>
            </a:r>
          </a:p>
          <a:p>
            <a:pPr lvl="1"/>
            <a:r>
              <a:rPr lang="en-US" dirty="0" smtClean="0"/>
              <a:t>Jacob took part in supplanting his father and was supplanted by his father-in-law</a:t>
            </a:r>
          </a:p>
          <a:p>
            <a:r>
              <a:rPr lang="en-US" dirty="0" smtClean="0"/>
              <a:t>When we prosper, let us thank the Lord</a:t>
            </a:r>
          </a:p>
          <a:p>
            <a:pPr lvl="1"/>
            <a:r>
              <a:rPr lang="en-US" dirty="0" smtClean="0"/>
              <a:t>Jacob attributed his gain as being from the hand of God</a:t>
            </a:r>
          </a:p>
          <a:p>
            <a:pPr lvl="1"/>
            <a:r>
              <a:rPr lang="en-US" dirty="0" smtClean="0"/>
              <a:t>1 Timothy 6:17</a:t>
            </a:r>
          </a:p>
          <a:p>
            <a:endParaRPr lang="en-US" dirty="0"/>
          </a:p>
        </p:txBody>
      </p:sp>
      <p:sp>
        <p:nvSpPr>
          <p:cNvPr id="3" name="Title 2"/>
          <p:cNvSpPr>
            <a:spLocks noGrp="1"/>
          </p:cNvSpPr>
          <p:nvPr>
            <p:ph type="title"/>
          </p:nvPr>
        </p:nvSpPr>
        <p:spPr/>
        <p:txBody>
          <a:bodyPr/>
          <a:lstStyle/>
          <a:p>
            <a:r>
              <a:rPr lang="en-US" dirty="0" smtClean="0"/>
              <a:t>Lessons</a:t>
            </a:r>
            <a:endParaRPr lang="en-US" dirty="0"/>
          </a:p>
        </p:txBody>
      </p:sp>
    </p:spTree>
    <p:extLst>
      <p:ext uri="{BB962C8B-B14F-4D97-AF65-F5344CB8AC3E}">
        <p14:creationId xmlns:p14="http://schemas.microsoft.com/office/powerpoint/2010/main" val="5862840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Effect transition="in" filter="fade">
                                      <p:cBhvr>
                                        <p:cTn id="7" dur="500"/>
                                        <p:tgtEl>
                                          <p:spTgt spid="2">
                                            <p:txEl>
                                              <p:pRg st="3" end="3"/>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2">
                                            <p:txEl>
                                              <p:pRg st="4" end="4"/>
                                            </p:txEl>
                                          </p:spTgt>
                                        </p:tgtEl>
                                        <p:attrNameLst>
                                          <p:attrName>style.visibility</p:attrName>
                                        </p:attrNameLst>
                                      </p:cBhvr>
                                      <p:to>
                                        <p:strVal val="visible"/>
                                      </p:to>
                                    </p:set>
                                    <p:animEffect transition="in" filter="fade">
                                      <p:cBhvr>
                                        <p:cTn id="10" dur="500"/>
                                        <p:tgtEl>
                                          <p:spTgt spid="2">
                                            <p:txEl>
                                              <p:pRg st="4" end="4"/>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animEffect transition="in" filter="fade">
                                      <p:cBhvr>
                                        <p:cTn id="15" dur="500"/>
                                        <p:tgtEl>
                                          <p:spTgt spid="2">
                                            <p:txEl>
                                              <p:pRg st="5" end="5"/>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2">
                                            <p:txEl>
                                              <p:pRg st="6" end="6"/>
                                            </p:txEl>
                                          </p:spTgt>
                                        </p:tgtEl>
                                        <p:attrNameLst>
                                          <p:attrName>style.visibility</p:attrName>
                                        </p:attrNameLst>
                                      </p:cBhvr>
                                      <p:to>
                                        <p:strVal val="visible"/>
                                      </p:to>
                                    </p:set>
                                    <p:animEffect transition="in" filter="fade">
                                      <p:cBhvr>
                                        <p:cTn id="18" dur="500"/>
                                        <p:tgtEl>
                                          <p:spTgt spid="2">
                                            <p:txEl>
                                              <p:pRg st="6" end="6"/>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2">
                                            <p:txEl>
                                              <p:pRg st="7" end="7"/>
                                            </p:txEl>
                                          </p:spTgt>
                                        </p:tgtEl>
                                        <p:attrNameLst>
                                          <p:attrName>style.visibility</p:attrName>
                                        </p:attrNameLst>
                                      </p:cBhvr>
                                      <p:to>
                                        <p:strVal val="visible"/>
                                      </p:to>
                                    </p:set>
                                    <p:animEffect transition="in" filter="fade">
                                      <p:cBhvr>
                                        <p:cTn id="21" dur="5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9247" y="2248347"/>
            <a:ext cx="7745505" cy="4457253"/>
          </a:xfrm>
        </p:spPr>
        <p:txBody>
          <a:bodyPr>
            <a:normAutofit/>
          </a:bodyPr>
          <a:lstStyle/>
          <a:p>
            <a:r>
              <a:rPr lang="en-US" dirty="0" smtClean="0"/>
              <a:t>Genesis 32:1, 2—</a:t>
            </a:r>
            <a:r>
              <a:rPr lang="en-US" dirty="0" err="1" smtClean="0"/>
              <a:t>Mahanaim</a:t>
            </a:r>
            <a:r>
              <a:rPr lang="en-US" dirty="0" smtClean="0"/>
              <a:t> (double camp)</a:t>
            </a:r>
          </a:p>
          <a:p>
            <a:pPr lvl="1"/>
            <a:r>
              <a:rPr lang="en-US" dirty="0" smtClean="0"/>
              <a:t>20 years earlier he had seen the ladder where angels were ascending and descending</a:t>
            </a:r>
          </a:p>
          <a:p>
            <a:pPr lvl="1"/>
            <a:r>
              <a:rPr lang="en-US" dirty="0" smtClean="0"/>
              <a:t>Here the angels meet him</a:t>
            </a:r>
          </a:p>
          <a:p>
            <a:pPr lvl="2"/>
            <a:r>
              <a:rPr lang="en-US" dirty="0" smtClean="0"/>
              <a:t>God had opened his eyes to see these angels (cf. 2 Kin. 6:16, 17)</a:t>
            </a:r>
          </a:p>
          <a:p>
            <a:pPr lvl="1"/>
            <a:r>
              <a:rPr lang="en-US" dirty="0" smtClean="0"/>
              <a:t>Marks a new chapter in Jacob’s life</a:t>
            </a:r>
          </a:p>
          <a:p>
            <a:pPr lvl="1"/>
            <a:r>
              <a:rPr lang="en-US" dirty="0" smtClean="0"/>
              <a:t>Prepares for the next challenge—Esau</a:t>
            </a:r>
          </a:p>
          <a:p>
            <a:pPr lvl="2"/>
            <a:r>
              <a:rPr lang="en-US" dirty="0" smtClean="0"/>
              <a:t>From one enemy to another</a:t>
            </a:r>
          </a:p>
          <a:p>
            <a:pPr lvl="1"/>
            <a:r>
              <a:rPr lang="en-US" dirty="0"/>
              <a:t>“The angel of the LORD encamps all around those who fear Him, And delivers </a:t>
            </a:r>
            <a:r>
              <a:rPr lang="en-US" dirty="0" smtClean="0"/>
              <a:t>them” (Ps. 34:7)</a:t>
            </a:r>
            <a:endParaRPr lang="en-US" dirty="0"/>
          </a:p>
        </p:txBody>
      </p:sp>
      <p:sp>
        <p:nvSpPr>
          <p:cNvPr id="3" name="Title 2"/>
          <p:cNvSpPr>
            <a:spLocks noGrp="1"/>
          </p:cNvSpPr>
          <p:nvPr>
            <p:ph type="title"/>
          </p:nvPr>
        </p:nvSpPr>
        <p:spPr/>
        <p:txBody>
          <a:bodyPr/>
          <a:lstStyle/>
          <a:p>
            <a:r>
              <a:rPr lang="en-US" dirty="0" smtClean="0"/>
              <a:t>Esau &amp; Jacob Meet</a:t>
            </a:r>
            <a:endParaRPr lang="en-US" dirty="0"/>
          </a:p>
        </p:txBody>
      </p:sp>
    </p:spTree>
    <p:extLst>
      <p:ext uri="{BB962C8B-B14F-4D97-AF65-F5344CB8AC3E}">
        <p14:creationId xmlns:p14="http://schemas.microsoft.com/office/powerpoint/2010/main" val="39261147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fade">
                                      <p:cBhvr>
                                        <p:cTn id="7" dur="500"/>
                                        <p:tgtEl>
                                          <p:spTgt spid="2">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2">
                                            <p:txEl>
                                              <p:pRg st="3" end="3"/>
                                            </p:txEl>
                                          </p:spTgt>
                                        </p:tgtEl>
                                        <p:attrNameLst>
                                          <p:attrName>style.visibility</p:attrName>
                                        </p:attrNameLst>
                                      </p:cBhvr>
                                      <p:to>
                                        <p:strVal val="visible"/>
                                      </p:to>
                                    </p:set>
                                    <p:animEffect transition="in" filter="fade">
                                      <p:cBhvr>
                                        <p:cTn id="10" dur="500"/>
                                        <p:tgtEl>
                                          <p:spTgt spid="2">
                                            <p:txEl>
                                              <p:pRg st="3" end="3"/>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animEffect transition="in" filter="fade">
                                      <p:cBhvr>
                                        <p:cTn id="15" dur="500"/>
                                        <p:tgtEl>
                                          <p:spTgt spid="2">
                                            <p:txEl>
                                              <p:pRg st="4" end="4"/>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2">
                                            <p:txEl>
                                              <p:pRg st="5" end="5"/>
                                            </p:txEl>
                                          </p:spTgt>
                                        </p:tgtEl>
                                        <p:attrNameLst>
                                          <p:attrName>style.visibility</p:attrName>
                                        </p:attrNameLst>
                                      </p:cBhvr>
                                      <p:to>
                                        <p:strVal val="visible"/>
                                      </p:to>
                                    </p:set>
                                    <p:animEffect transition="in" filter="fade">
                                      <p:cBhvr>
                                        <p:cTn id="20" dur="500"/>
                                        <p:tgtEl>
                                          <p:spTgt spid="2">
                                            <p:txEl>
                                              <p:pRg st="5" end="5"/>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2">
                                            <p:txEl>
                                              <p:pRg st="6" end="6"/>
                                            </p:txEl>
                                          </p:spTgt>
                                        </p:tgtEl>
                                        <p:attrNameLst>
                                          <p:attrName>style.visibility</p:attrName>
                                        </p:attrNameLst>
                                      </p:cBhvr>
                                      <p:to>
                                        <p:strVal val="visible"/>
                                      </p:to>
                                    </p:set>
                                    <p:animEffect transition="in" filter="fade">
                                      <p:cBhvr>
                                        <p:cTn id="23" dur="500"/>
                                        <p:tgtEl>
                                          <p:spTgt spid="2">
                                            <p:txEl>
                                              <p:pRg st="6" end="6"/>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2">
                                            <p:txEl>
                                              <p:pRg st="7" end="7"/>
                                            </p:txEl>
                                          </p:spTgt>
                                        </p:tgtEl>
                                        <p:attrNameLst>
                                          <p:attrName>style.visibility</p:attrName>
                                        </p:attrNameLst>
                                      </p:cBhvr>
                                      <p:to>
                                        <p:strVal val="visible"/>
                                      </p:to>
                                    </p:set>
                                    <p:animEffect transition="in" filter="fade">
                                      <p:cBhvr>
                                        <p:cTn id="28" dur="5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9247" y="2248347"/>
            <a:ext cx="7911353" cy="4457253"/>
          </a:xfrm>
        </p:spPr>
        <p:txBody>
          <a:bodyPr>
            <a:noAutofit/>
          </a:bodyPr>
          <a:lstStyle/>
          <a:p>
            <a:r>
              <a:rPr lang="en-US" sz="2800" dirty="0" smtClean="0"/>
              <a:t>Sent messengers and met with distress (32:3-8)</a:t>
            </a:r>
          </a:p>
          <a:p>
            <a:pPr lvl="1"/>
            <a:r>
              <a:rPr lang="en-US" sz="2400" dirty="0" smtClean="0"/>
              <a:t>Esau and 400 men</a:t>
            </a:r>
          </a:p>
          <a:p>
            <a:pPr lvl="1"/>
            <a:r>
              <a:rPr lang="en-US" sz="2400" dirty="0" smtClean="0"/>
              <a:t>Jacob would not know how Esau felt (27:45)</a:t>
            </a:r>
          </a:p>
          <a:p>
            <a:r>
              <a:rPr lang="en-US" sz="2800" dirty="0" smtClean="0"/>
              <a:t>Prayer (32:9-12)</a:t>
            </a:r>
          </a:p>
          <a:p>
            <a:r>
              <a:rPr lang="en-US" sz="2800" dirty="0" smtClean="0"/>
              <a:t>Action (32:13-21)</a:t>
            </a:r>
          </a:p>
          <a:p>
            <a:r>
              <a:rPr lang="en-US" sz="2800" dirty="0" smtClean="0"/>
              <a:t>Wrestling with God (32:22-32)</a:t>
            </a:r>
          </a:p>
          <a:p>
            <a:pPr lvl="1"/>
            <a:r>
              <a:rPr lang="en-US" sz="2400" dirty="0" smtClean="0"/>
              <a:t>Purpose: to strengthen Jacob (32:28)</a:t>
            </a:r>
          </a:p>
          <a:p>
            <a:pPr lvl="1"/>
            <a:r>
              <a:rPr lang="en-US" sz="2400" dirty="0" smtClean="0"/>
              <a:t>A distinct difference from Israel the full-grown nation (Hos. 12:2-6).</a:t>
            </a:r>
            <a:endParaRPr lang="en-US" sz="2400" dirty="0"/>
          </a:p>
        </p:txBody>
      </p:sp>
      <p:sp>
        <p:nvSpPr>
          <p:cNvPr id="3" name="Title 2"/>
          <p:cNvSpPr>
            <a:spLocks noGrp="1"/>
          </p:cNvSpPr>
          <p:nvPr>
            <p:ph type="title"/>
          </p:nvPr>
        </p:nvSpPr>
        <p:spPr/>
        <p:txBody>
          <a:bodyPr/>
          <a:lstStyle/>
          <a:p>
            <a:r>
              <a:rPr lang="en-US" dirty="0" smtClean="0"/>
              <a:t>Esau &amp; Jacob Meet</a:t>
            </a:r>
            <a:endParaRPr lang="en-US" dirty="0"/>
          </a:p>
        </p:txBody>
      </p:sp>
    </p:spTree>
    <p:extLst>
      <p:ext uri="{BB962C8B-B14F-4D97-AF65-F5344CB8AC3E}">
        <p14:creationId xmlns:p14="http://schemas.microsoft.com/office/powerpoint/2010/main" val="11803176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fade">
                                      <p:cBhvr>
                                        <p:cTn id="10" dur="500"/>
                                        <p:tgtEl>
                                          <p:spTgt spid="2">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Effect transition="in" filter="fade">
                                      <p:cBhvr>
                                        <p:cTn id="13" dur="500"/>
                                        <p:tgtEl>
                                          <p:spTgt spid="2">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2">
                                            <p:txEl>
                                              <p:pRg st="3" end="3"/>
                                            </p:txEl>
                                          </p:spTgt>
                                        </p:tgtEl>
                                        <p:attrNameLst>
                                          <p:attrName>style.visibility</p:attrName>
                                        </p:attrNameLst>
                                      </p:cBhvr>
                                      <p:to>
                                        <p:strVal val="visible"/>
                                      </p:to>
                                    </p:set>
                                    <p:animEffect transition="in" filter="fade">
                                      <p:cBhvr>
                                        <p:cTn id="18" dur="500"/>
                                        <p:tgtEl>
                                          <p:spTgt spid="2">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animEffect transition="in" filter="fade">
                                      <p:cBhvr>
                                        <p:cTn id="23" dur="500"/>
                                        <p:tgtEl>
                                          <p:spTgt spid="2">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2">
                                            <p:txEl>
                                              <p:pRg st="5" end="5"/>
                                            </p:txEl>
                                          </p:spTgt>
                                        </p:tgtEl>
                                        <p:attrNameLst>
                                          <p:attrName>style.visibility</p:attrName>
                                        </p:attrNameLst>
                                      </p:cBhvr>
                                      <p:to>
                                        <p:strVal val="visible"/>
                                      </p:to>
                                    </p:set>
                                    <p:animEffect transition="in" filter="fade">
                                      <p:cBhvr>
                                        <p:cTn id="28" dur="500"/>
                                        <p:tgtEl>
                                          <p:spTgt spid="2">
                                            <p:txEl>
                                              <p:pRg st="5" end="5"/>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animEffect transition="in" filter="fade">
                                      <p:cBhvr>
                                        <p:cTn id="31" dur="500"/>
                                        <p:tgtEl>
                                          <p:spTgt spid="2">
                                            <p:txEl>
                                              <p:pRg st="6" end="6"/>
                                            </p:txEl>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2">
                                            <p:txEl>
                                              <p:pRg st="7" end="7"/>
                                            </p:txEl>
                                          </p:spTgt>
                                        </p:tgtEl>
                                        <p:attrNameLst>
                                          <p:attrName>style.visibility</p:attrName>
                                        </p:attrNameLst>
                                      </p:cBhvr>
                                      <p:to>
                                        <p:strVal val="visible"/>
                                      </p:to>
                                    </p:set>
                                    <p:animEffect transition="in" filter="fade">
                                      <p:cBhvr>
                                        <p:cTn id="34" dur="5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9247" y="2248347"/>
            <a:ext cx="7745505" cy="4609653"/>
          </a:xfrm>
        </p:spPr>
        <p:txBody>
          <a:bodyPr>
            <a:normAutofit fontScale="92500" lnSpcReduction="10000"/>
          </a:bodyPr>
          <a:lstStyle/>
          <a:p>
            <a:r>
              <a:rPr lang="en-US" sz="3200" dirty="0" smtClean="0"/>
              <a:t>Genesis 34</a:t>
            </a:r>
          </a:p>
          <a:p>
            <a:pPr lvl="1"/>
            <a:r>
              <a:rPr lang="en-US" sz="2800" dirty="0" smtClean="0"/>
              <a:t>Dinah defiled and the retaliation by Simeon and Levi</a:t>
            </a:r>
          </a:p>
          <a:p>
            <a:r>
              <a:rPr lang="en-US" sz="3200" dirty="0" smtClean="0"/>
              <a:t>Genesis 35</a:t>
            </a:r>
          </a:p>
          <a:p>
            <a:pPr lvl="1"/>
            <a:r>
              <a:rPr lang="en-US" sz="2800" dirty="0" smtClean="0"/>
              <a:t>An altar at Bethel and the removal of idols (35:1-5)</a:t>
            </a:r>
          </a:p>
          <a:p>
            <a:pPr lvl="2"/>
            <a:r>
              <a:rPr lang="en-US" sz="2800" dirty="0" smtClean="0"/>
              <a:t>James 1:21; 4:8, 9</a:t>
            </a:r>
          </a:p>
          <a:p>
            <a:pPr lvl="1"/>
            <a:r>
              <a:rPr lang="en-US" sz="2800" dirty="0" smtClean="0"/>
              <a:t>Death of Rachel and birth of Benjamin (35:16-20)</a:t>
            </a:r>
          </a:p>
          <a:p>
            <a:pPr lvl="1"/>
            <a:r>
              <a:rPr lang="en-US" sz="2800" dirty="0" smtClean="0"/>
              <a:t>Death of Isaac at 180 years old (35:27-29)</a:t>
            </a:r>
            <a:endParaRPr lang="en-US" sz="2800" dirty="0"/>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18211175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fade">
                                      <p:cBhvr>
                                        <p:cTn id="10" dur="500"/>
                                        <p:tgtEl>
                                          <p:spTgt spid="2">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fade">
                                      <p:cBhvr>
                                        <p:cTn id="15" dur="500"/>
                                        <p:tgtEl>
                                          <p:spTgt spid="2">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2">
                                            <p:txEl>
                                              <p:pRg st="3" end="3"/>
                                            </p:txEl>
                                          </p:spTgt>
                                        </p:tgtEl>
                                        <p:attrNameLst>
                                          <p:attrName>style.visibility</p:attrName>
                                        </p:attrNameLst>
                                      </p:cBhvr>
                                      <p:to>
                                        <p:strVal val="visible"/>
                                      </p:to>
                                    </p:set>
                                    <p:animEffect transition="in" filter="fade">
                                      <p:cBhvr>
                                        <p:cTn id="18" dur="500"/>
                                        <p:tgtEl>
                                          <p:spTgt spid="2">
                                            <p:txEl>
                                              <p:pRg st="3" end="3"/>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2">
                                            <p:txEl>
                                              <p:pRg st="4" end="4"/>
                                            </p:txEl>
                                          </p:spTgt>
                                        </p:tgtEl>
                                        <p:attrNameLst>
                                          <p:attrName>style.visibility</p:attrName>
                                        </p:attrNameLst>
                                      </p:cBhvr>
                                      <p:to>
                                        <p:strVal val="visible"/>
                                      </p:to>
                                    </p:set>
                                    <p:animEffect transition="in" filter="fade">
                                      <p:cBhvr>
                                        <p:cTn id="21" dur="500"/>
                                        <p:tgtEl>
                                          <p:spTgt spid="2">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2">
                                            <p:txEl>
                                              <p:pRg st="5" end="5"/>
                                            </p:txEl>
                                          </p:spTgt>
                                        </p:tgtEl>
                                        <p:attrNameLst>
                                          <p:attrName>style.visibility</p:attrName>
                                        </p:attrNameLst>
                                      </p:cBhvr>
                                      <p:to>
                                        <p:strVal val="visible"/>
                                      </p:to>
                                    </p:set>
                                    <p:animEffect transition="in" filter="fade">
                                      <p:cBhvr>
                                        <p:cTn id="26" dur="500"/>
                                        <p:tgtEl>
                                          <p:spTgt spid="2">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animEffect transition="in" filter="fade">
                                      <p:cBhvr>
                                        <p:cTn id="31"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3200" dirty="0" smtClean="0"/>
              <a:t>Be anxious for nothing but pray for everything (Phil. 4:6, 8)</a:t>
            </a:r>
          </a:p>
          <a:p>
            <a:r>
              <a:rPr lang="en-US" sz="3200" dirty="0" smtClean="0"/>
              <a:t>Pray persistently (Lk. 18:1-8)</a:t>
            </a:r>
          </a:p>
          <a:p>
            <a:pPr lvl="1"/>
            <a:r>
              <a:rPr lang="en-US" sz="2800" dirty="0" smtClean="0"/>
              <a:t>Jacob wrestled with God all night. Would we ever pray to God all night?</a:t>
            </a:r>
          </a:p>
          <a:p>
            <a:pPr lvl="1"/>
            <a:r>
              <a:rPr lang="en-US" sz="2800" dirty="0" smtClean="0"/>
              <a:t>1 Samuel 15:11</a:t>
            </a:r>
          </a:p>
          <a:p>
            <a:pPr lvl="1"/>
            <a:r>
              <a:rPr lang="en-US" sz="2800" dirty="0" smtClean="0"/>
              <a:t>Luke 6:12</a:t>
            </a:r>
          </a:p>
        </p:txBody>
      </p:sp>
      <p:sp>
        <p:nvSpPr>
          <p:cNvPr id="3" name="Title 2"/>
          <p:cNvSpPr>
            <a:spLocks noGrp="1"/>
          </p:cNvSpPr>
          <p:nvPr>
            <p:ph type="title"/>
          </p:nvPr>
        </p:nvSpPr>
        <p:spPr/>
        <p:txBody>
          <a:bodyPr/>
          <a:lstStyle/>
          <a:p>
            <a:r>
              <a:rPr lang="en-US" dirty="0" smtClean="0"/>
              <a:t>Lessons</a:t>
            </a:r>
            <a:endParaRPr lang="en-US" dirty="0"/>
          </a:p>
        </p:txBody>
      </p:sp>
    </p:spTree>
    <p:extLst>
      <p:ext uri="{BB962C8B-B14F-4D97-AF65-F5344CB8AC3E}">
        <p14:creationId xmlns:p14="http://schemas.microsoft.com/office/powerpoint/2010/main" val="23257487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fade">
                                      <p:cBhvr>
                                        <p:cTn id="27"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theme/_rels/them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Hardcover">
  <a:themeElements>
    <a:clrScheme name="Hardcover">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Hardcover">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Hardcover">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1714</TotalTime>
  <Words>2234</Words>
  <Application>Microsoft Office PowerPoint</Application>
  <PresentationFormat>On-screen Show (4:3)</PresentationFormat>
  <Paragraphs>96</Paragraphs>
  <Slides>10</Slides>
  <Notes>5</Notes>
  <HiddenSlides>0</HiddenSlides>
  <MMClips>0</MMClips>
  <ScaleCrop>false</ScaleCrop>
  <HeadingPairs>
    <vt:vector size="4" baseType="variant">
      <vt:variant>
        <vt:lpstr>Theme</vt:lpstr>
      </vt:variant>
      <vt:variant>
        <vt:i4>2</vt:i4>
      </vt:variant>
      <vt:variant>
        <vt:lpstr>Slide Titles</vt:lpstr>
      </vt:variant>
      <vt:variant>
        <vt:i4>10</vt:i4>
      </vt:variant>
    </vt:vector>
  </HeadingPairs>
  <TitlesOfParts>
    <vt:vector size="12" baseType="lpstr">
      <vt:lpstr>Office Theme</vt:lpstr>
      <vt:lpstr>Hardcover</vt:lpstr>
      <vt:lpstr>Theme Of The Bible</vt:lpstr>
      <vt:lpstr>Reverse Deception</vt:lpstr>
      <vt:lpstr>Reverse Deception</vt:lpstr>
      <vt:lpstr>Prospering</vt:lpstr>
      <vt:lpstr>Lessons</vt:lpstr>
      <vt:lpstr>Esau &amp; Jacob Meet</vt:lpstr>
      <vt:lpstr>Esau &amp; Jacob Meet</vt:lpstr>
      <vt:lpstr>PowerPoint Presentation</vt:lpstr>
      <vt:lpstr>Lessons</vt:lpstr>
      <vt:lpstr>Lessons</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Theme Of The Bible</dc:title>
  <dc:creator>Steven J. Wallace</dc:creator>
  <cp:lastModifiedBy>Steven J. Wallace</cp:lastModifiedBy>
  <cp:revision>30</cp:revision>
  <dcterms:created xsi:type="dcterms:W3CDTF">2016-01-19T18:23:23Z</dcterms:created>
  <dcterms:modified xsi:type="dcterms:W3CDTF">2016-02-06T01:25:28Z</dcterms:modified>
</cp:coreProperties>
</file>