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0.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5" r:id="rId1"/>
    <p:sldMasterId id="2147483680" r:id="rId2"/>
    <p:sldMasterId id="2147483692" r:id="rId3"/>
    <p:sldMasterId id="2147483704" r:id="rId4"/>
    <p:sldMasterId id="2147483709" r:id="rId5"/>
    <p:sldMasterId id="2147483721" r:id="rId6"/>
    <p:sldMasterId id="2147483733" r:id="rId7"/>
    <p:sldMasterId id="2147483738" r:id="rId8"/>
    <p:sldMasterId id="2147483750" r:id="rId9"/>
    <p:sldMasterId id="2147483762" r:id="rId10"/>
    <p:sldMasterId id="2147483767" r:id="rId11"/>
  </p:sldMasterIdLst>
  <p:notesMasterIdLst>
    <p:notesMasterId r:id="rId33"/>
  </p:notesMasterIdLst>
  <p:handoutMasterIdLst>
    <p:handoutMasterId r:id="rId34"/>
  </p:handoutMasterIdLst>
  <p:sldIdLst>
    <p:sldId id="256" r:id="rId12"/>
    <p:sldId id="258" r:id="rId13"/>
    <p:sldId id="257" r:id="rId14"/>
    <p:sldId id="281" r:id="rId15"/>
    <p:sldId id="259" r:id="rId16"/>
    <p:sldId id="260" r:id="rId17"/>
    <p:sldId id="263" r:id="rId18"/>
    <p:sldId id="282" r:id="rId19"/>
    <p:sldId id="262" r:id="rId20"/>
    <p:sldId id="267" r:id="rId21"/>
    <p:sldId id="268" r:id="rId22"/>
    <p:sldId id="283" r:id="rId23"/>
    <p:sldId id="269" r:id="rId24"/>
    <p:sldId id="284" r:id="rId25"/>
    <p:sldId id="272" r:id="rId26"/>
    <p:sldId id="285" r:id="rId27"/>
    <p:sldId id="274" r:id="rId28"/>
    <p:sldId id="275" r:id="rId29"/>
    <p:sldId id="276" r:id="rId30"/>
    <p:sldId id="277" r:id="rId31"/>
    <p:sldId id="279" r:id="rId32"/>
  </p:sldIdLst>
  <p:sldSz cx="9144000" cy="6858000" type="screen4x3"/>
  <p:notesSz cx="9144000" cy="6858000"/>
  <p:embeddedFontLst>
    <p:embeddedFont>
      <p:font typeface="Bookman Old Style" panose="02050604050505020204" pitchFamily="18" charset="0"/>
      <p:regular r:id="rId35"/>
      <p:bold r:id="rId36"/>
      <p:italic r:id="rId37"/>
      <p:boldItalic r:id="rId38"/>
    </p:embeddedFont>
    <p:embeddedFont>
      <p:font typeface="Constantia" panose="02030602050306030303" pitchFamily="18" charset="0"/>
      <p:regular r:id="rId39"/>
      <p:bold r:id="rId40"/>
      <p:italic r:id="rId41"/>
      <p:boldItalic r:id="rId42"/>
    </p:embeddedFont>
    <p:embeddedFont>
      <p:font typeface="Candara" panose="020E0502030303020204" pitchFamily="34" charset="0"/>
      <p:regular r:id="rId43"/>
      <p:bold r:id="rId44"/>
      <p:italic r:id="rId45"/>
      <p:boldItalic r:id="rId46"/>
    </p:embeddedFont>
    <p:embeddedFont>
      <p:font typeface="Gill Sans Ultra Bold" panose="020B0A02020104020203" pitchFamily="34" charset="0"/>
      <p:regular r:id="rId47"/>
    </p:embeddedFont>
    <p:embeddedFont>
      <p:font typeface="Engravers MT" panose="02090707080505020304" pitchFamily="18" charset="0"/>
      <p:regular r:id="rId48"/>
      <p:bold r:id="rId49"/>
    </p:embeddedFont>
  </p:embeddedFontLst>
  <p:defaultTextStyle>
    <a:defPPr>
      <a:defRPr lang="en-US"/>
    </a:defPPr>
    <a:lvl1pPr algn="l" rtl="0" eaLnBrk="0" fontAlgn="base" hangingPunct="0">
      <a:spcBef>
        <a:spcPct val="0"/>
      </a:spcBef>
      <a:spcAft>
        <a:spcPct val="0"/>
      </a:spcAft>
      <a:defRPr kern="1200">
        <a:solidFill>
          <a:schemeClr val="tx1"/>
        </a:solidFill>
        <a:latin typeface="Bookman Old Style" pitchFamily="18" charset="0"/>
        <a:ea typeface="+mn-ea"/>
        <a:cs typeface="+mn-cs"/>
      </a:defRPr>
    </a:lvl1pPr>
    <a:lvl2pPr marL="457200" algn="l" rtl="0" eaLnBrk="0" fontAlgn="base" hangingPunct="0">
      <a:spcBef>
        <a:spcPct val="0"/>
      </a:spcBef>
      <a:spcAft>
        <a:spcPct val="0"/>
      </a:spcAft>
      <a:defRPr kern="1200">
        <a:solidFill>
          <a:schemeClr val="tx1"/>
        </a:solidFill>
        <a:latin typeface="Bookman Old Style" pitchFamily="18" charset="0"/>
        <a:ea typeface="+mn-ea"/>
        <a:cs typeface="+mn-cs"/>
      </a:defRPr>
    </a:lvl2pPr>
    <a:lvl3pPr marL="914400" algn="l" rtl="0" eaLnBrk="0" fontAlgn="base" hangingPunct="0">
      <a:spcBef>
        <a:spcPct val="0"/>
      </a:spcBef>
      <a:spcAft>
        <a:spcPct val="0"/>
      </a:spcAft>
      <a:defRPr kern="1200">
        <a:solidFill>
          <a:schemeClr val="tx1"/>
        </a:solidFill>
        <a:latin typeface="Bookman Old Style" pitchFamily="18" charset="0"/>
        <a:ea typeface="+mn-ea"/>
        <a:cs typeface="+mn-cs"/>
      </a:defRPr>
    </a:lvl3pPr>
    <a:lvl4pPr marL="1371600" algn="l" rtl="0" eaLnBrk="0" fontAlgn="base" hangingPunct="0">
      <a:spcBef>
        <a:spcPct val="0"/>
      </a:spcBef>
      <a:spcAft>
        <a:spcPct val="0"/>
      </a:spcAft>
      <a:defRPr kern="1200">
        <a:solidFill>
          <a:schemeClr val="tx1"/>
        </a:solidFill>
        <a:latin typeface="Bookman Old Style" pitchFamily="18" charset="0"/>
        <a:ea typeface="+mn-ea"/>
        <a:cs typeface="+mn-cs"/>
      </a:defRPr>
    </a:lvl4pPr>
    <a:lvl5pPr marL="1828800" algn="l" rtl="0" eaLnBrk="0" fontAlgn="base" hangingPunct="0">
      <a:spcBef>
        <a:spcPct val="0"/>
      </a:spcBef>
      <a:spcAft>
        <a:spcPct val="0"/>
      </a:spcAft>
      <a:defRPr kern="1200">
        <a:solidFill>
          <a:schemeClr val="tx1"/>
        </a:solidFill>
        <a:latin typeface="Bookman Old Style" pitchFamily="18" charset="0"/>
        <a:ea typeface="+mn-ea"/>
        <a:cs typeface="+mn-cs"/>
      </a:defRPr>
    </a:lvl5pPr>
    <a:lvl6pPr marL="2286000" algn="l" defTabSz="914400" rtl="0" eaLnBrk="1" latinLnBrk="0" hangingPunct="1">
      <a:defRPr kern="1200">
        <a:solidFill>
          <a:schemeClr val="tx1"/>
        </a:solidFill>
        <a:latin typeface="Bookman Old Style" pitchFamily="18" charset="0"/>
        <a:ea typeface="+mn-ea"/>
        <a:cs typeface="+mn-cs"/>
      </a:defRPr>
    </a:lvl6pPr>
    <a:lvl7pPr marL="2743200" algn="l" defTabSz="914400" rtl="0" eaLnBrk="1" latinLnBrk="0" hangingPunct="1">
      <a:defRPr kern="1200">
        <a:solidFill>
          <a:schemeClr val="tx1"/>
        </a:solidFill>
        <a:latin typeface="Bookman Old Style" pitchFamily="18" charset="0"/>
        <a:ea typeface="+mn-ea"/>
        <a:cs typeface="+mn-cs"/>
      </a:defRPr>
    </a:lvl7pPr>
    <a:lvl8pPr marL="3200400" algn="l" defTabSz="914400" rtl="0" eaLnBrk="1" latinLnBrk="0" hangingPunct="1">
      <a:defRPr kern="1200">
        <a:solidFill>
          <a:schemeClr val="tx1"/>
        </a:solidFill>
        <a:latin typeface="Bookman Old Style" pitchFamily="18" charset="0"/>
        <a:ea typeface="+mn-ea"/>
        <a:cs typeface="+mn-cs"/>
      </a:defRPr>
    </a:lvl8pPr>
    <a:lvl9pPr marL="3657600" algn="l" defTabSz="914400" rtl="0" eaLnBrk="1" latinLnBrk="0" hangingPunct="1">
      <a:defRPr kern="1200">
        <a:solidFill>
          <a:schemeClr val="tx1"/>
        </a:solidFill>
        <a:latin typeface="Bookman Old Style"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9430"/>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2" autoAdjust="0"/>
    <p:restoredTop sz="77477" autoAdjust="0"/>
  </p:normalViewPr>
  <p:slideViewPr>
    <p:cSldViewPr>
      <p:cViewPr varScale="1">
        <p:scale>
          <a:sx n="55" d="100"/>
          <a:sy n="55" d="100"/>
        </p:scale>
        <p:origin x="-1710" y="-96"/>
      </p:cViewPr>
      <p:guideLst>
        <p:guide orient="horz" pos="2160"/>
        <p:guide pos="2880"/>
      </p:guideLst>
    </p:cSldViewPr>
  </p:slideViewPr>
  <p:notesTextViewPr>
    <p:cViewPr>
      <p:scale>
        <a:sx n="100" d="100"/>
        <a:sy n="100" d="100"/>
      </p:scale>
      <p:origin x="0" y="0"/>
    </p:cViewPr>
  </p:notesTextViewPr>
  <p:notesViewPr>
    <p:cSldViewPr>
      <p:cViewPr varScale="1">
        <p:scale>
          <a:sx n="47" d="100"/>
          <a:sy n="47" d="100"/>
        </p:scale>
        <p:origin x="-1332" y="-10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Master" Target="slideMasters/slideMaster8.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pitchFamily="34" charset="0"/>
              </a:defRPr>
            </a:lvl1pPr>
          </a:lstStyle>
          <a:p>
            <a:pPr>
              <a:defRPr/>
            </a:pPr>
            <a:endParaRPr lang="en-US"/>
          </a:p>
        </p:txBody>
      </p:sp>
      <p:sp>
        <p:nvSpPr>
          <p:cNvPr id="15363" name="Rectangle 3"/>
          <p:cNvSpPr>
            <a:spLocks noGrp="1" noChangeArrowheads="1"/>
          </p:cNvSpPr>
          <p:nvPr>
            <p:ph type="dt" sz="quarter"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pitchFamily="34" charset="0"/>
              </a:defRPr>
            </a:lvl1pPr>
          </a:lstStyle>
          <a:p>
            <a:pPr>
              <a:defRPr/>
            </a:pPr>
            <a:endParaRPr lang="en-US"/>
          </a:p>
        </p:txBody>
      </p:sp>
      <p:sp>
        <p:nvSpPr>
          <p:cNvPr id="15364" name="Rectangle 4"/>
          <p:cNvSpPr>
            <a:spLocks noGrp="1" noChangeArrowheads="1"/>
          </p:cNvSpPr>
          <p:nvPr>
            <p:ph type="ftr" sz="quarter" idx="2"/>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pitchFamily="34" charset="0"/>
              </a:defRPr>
            </a:lvl1pPr>
          </a:lstStyle>
          <a:p>
            <a:pPr>
              <a:defRPr/>
            </a:pPr>
            <a:endParaRPr lang="en-US"/>
          </a:p>
        </p:txBody>
      </p:sp>
      <p:sp>
        <p:nvSpPr>
          <p:cNvPr id="15365" name="Rectangle 5"/>
          <p:cNvSpPr>
            <a:spLocks noGrp="1" noChangeArrowheads="1"/>
          </p:cNvSpPr>
          <p:nvPr>
            <p:ph type="sldNum" sz="quarter" idx="3"/>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40D8DA8A-03BA-47FD-8604-77C70B1E88D5}" type="slidenum">
              <a:rPr lang="en-US"/>
              <a:pPr>
                <a:defRPr/>
              </a:pPr>
              <a:t>‹#›</a:t>
            </a:fld>
            <a:endParaRPr lang="en-US"/>
          </a:p>
        </p:txBody>
      </p:sp>
    </p:spTree>
    <p:extLst>
      <p:ext uri="{BB962C8B-B14F-4D97-AF65-F5344CB8AC3E}">
        <p14:creationId xmlns:p14="http://schemas.microsoft.com/office/powerpoint/2010/main" val="1619167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pitchFamily="34"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3257550"/>
            <a:ext cx="73152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962EFEB0-B2BD-45B7-A2B2-C2F7F4EB4A95}" type="slidenum">
              <a:rPr lang="en-US"/>
              <a:pPr>
                <a:defRPr/>
              </a:pPr>
              <a:t>‹#›</a:t>
            </a:fld>
            <a:endParaRPr lang="en-US"/>
          </a:p>
        </p:txBody>
      </p:sp>
    </p:spTree>
    <p:extLst>
      <p:ext uri="{BB962C8B-B14F-4D97-AF65-F5344CB8AC3E}">
        <p14:creationId xmlns:p14="http://schemas.microsoft.com/office/powerpoint/2010/main" val="2644253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D24BA85B-0FFA-40A0-AC83-CCCD572E4965}" type="slidenum">
              <a:rPr lang="en-US" altLang="en-US">
                <a:latin typeface="Arial" charset="0"/>
              </a:rPr>
              <a:pPr/>
              <a:t>1</a:t>
            </a:fld>
            <a:endParaRPr lang="en-US" altLang="en-US">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1756934B-8EFE-453E-9C31-0F2EB3622C5E}" type="slidenum">
              <a:rPr lang="en-US" altLang="en-US">
                <a:latin typeface="Arial" charset="0"/>
              </a:rPr>
              <a:pPr/>
              <a:t>10</a:t>
            </a:fld>
            <a:endParaRPr lang="en-US" altLang="en-US">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267F2934-D052-4929-B972-F17D59AC63AA}" type="slidenum">
              <a:rPr lang="en-US" altLang="en-US">
                <a:latin typeface="Arial" charset="0"/>
              </a:rPr>
              <a:pPr/>
              <a:t>11</a:t>
            </a:fld>
            <a:endParaRPr lang="en-US" altLang="en-US">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8FC5291A-239A-4F88-8D5F-7C1CD5CAFB99}" type="slidenum">
              <a:rPr lang="en-US" altLang="en-US">
                <a:solidFill>
                  <a:prstClr val="black"/>
                </a:solidFill>
                <a:latin typeface="Arial" charset="0"/>
              </a:rPr>
              <a:pPr/>
              <a:t>12</a:t>
            </a:fld>
            <a:endParaRPr lang="en-US" altLang="en-US">
              <a:solidFill>
                <a:prstClr val="black"/>
              </a:solidFill>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66A019CD-99A3-444B-B6D9-3F5C97429CD4}" type="slidenum">
              <a:rPr lang="en-US" altLang="en-US">
                <a:latin typeface="Arial" charset="0"/>
              </a:rPr>
              <a:pPr/>
              <a:t>13</a:t>
            </a:fld>
            <a:endParaRPr lang="en-US" altLang="en-US">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8FC5291A-239A-4F88-8D5F-7C1CD5CAFB99}" type="slidenum">
              <a:rPr lang="en-US" altLang="en-US">
                <a:solidFill>
                  <a:prstClr val="black"/>
                </a:solidFill>
                <a:latin typeface="Arial" charset="0"/>
              </a:rPr>
              <a:pPr/>
              <a:t>14</a:t>
            </a:fld>
            <a:endParaRPr lang="en-US" altLang="en-US">
              <a:solidFill>
                <a:prstClr val="black"/>
              </a:solidFill>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82613FDD-AD0D-4AD5-A59F-C22AD7C2C6AE}" type="slidenum">
              <a:rPr lang="en-US" altLang="en-US">
                <a:latin typeface="Arial" charset="0"/>
              </a:rPr>
              <a:pPr/>
              <a:t>15</a:t>
            </a:fld>
            <a:endParaRPr lang="en-US" altLang="en-US">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8FC5291A-239A-4F88-8D5F-7C1CD5CAFB99}" type="slidenum">
              <a:rPr lang="en-US" altLang="en-US">
                <a:solidFill>
                  <a:prstClr val="black"/>
                </a:solidFill>
                <a:latin typeface="Arial" charset="0"/>
              </a:rPr>
              <a:pPr/>
              <a:t>16</a:t>
            </a:fld>
            <a:endParaRPr lang="en-US" altLang="en-US">
              <a:solidFill>
                <a:prstClr val="black"/>
              </a:solidFill>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1C9465D6-8697-4E82-86FF-E2C184AB5FDA}" type="slidenum">
              <a:rPr lang="en-US" altLang="en-US">
                <a:latin typeface="Arial" charset="0"/>
              </a:rPr>
              <a:pPr/>
              <a:t>17</a:t>
            </a:fld>
            <a:endParaRPr lang="en-US" alt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12C324A1-F943-44D1-9289-2D8FBCCF7607}" type="slidenum">
              <a:rPr lang="en-US" altLang="en-US">
                <a:latin typeface="Arial" charset="0"/>
              </a:rPr>
              <a:pPr/>
              <a:t>18</a:t>
            </a:fld>
            <a:endParaRPr lang="en-US" altLang="en-US">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715B10CB-CE40-4C3E-AFDF-C66C547CEA8E}" type="slidenum">
              <a:rPr lang="en-US" altLang="en-US">
                <a:latin typeface="Arial" charset="0"/>
              </a:rPr>
              <a:pPr/>
              <a:t>19</a:t>
            </a:fld>
            <a:endParaRPr lang="en-US" altLang="en-US">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lnSpc>
                <a:spcPct val="90000"/>
              </a:lnSpc>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8FC5291A-239A-4F88-8D5F-7C1CD5CAFB99}" type="slidenum">
              <a:rPr lang="en-US" altLang="en-US">
                <a:latin typeface="Arial" charset="0"/>
              </a:rPr>
              <a:pPr/>
              <a:t>2</a:t>
            </a:fld>
            <a:endParaRPr lang="en-US" altLang="en-US">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BA78D510-98B9-4343-B99A-4A2CFC34ED61}" type="slidenum">
              <a:rPr lang="en-US" altLang="en-US">
                <a:latin typeface="Arial" charset="0"/>
              </a:rPr>
              <a:pPr/>
              <a:t>20</a:t>
            </a:fld>
            <a:endParaRPr lang="en-US" altLang="en-US">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74583A87-FB3E-44F7-83DD-599B834F8881}" type="slidenum">
              <a:rPr lang="en-US" altLang="en-US">
                <a:latin typeface="Arial" charset="0"/>
              </a:rPr>
              <a:pPr/>
              <a:t>3</a:t>
            </a:fld>
            <a:endParaRPr lang="en-US" altLang="en-US">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56BD760B-362F-46D1-96BC-EB072E6140EE}" type="slidenum">
              <a:rPr lang="en-US" altLang="en-US">
                <a:latin typeface="Arial" charset="0"/>
              </a:rPr>
              <a:pPr/>
              <a:t>4</a:t>
            </a:fld>
            <a:endParaRPr lang="en-US" altLang="en-US">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F783E6CE-593D-4D7F-A17D-11816F526B88}" type="slidenum">
              <a:rPr lang="en-US" altLang="en-US">
                <a:latin typeface="Arial" charset="0"/>
              </a:rPr>
              <a:pPr/>
              <a:t>5</a:t>
            </a:fld>
            <a:endParaRPr lang="en-US" altLang="en-US">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F1209D17-7FE9-41DE-BF91-D028938B59E8}" type="slidenum">
              <a:rPr lang="en-US" altLang="en-US">
                <a:latin typeface="Arial" charset="0"/>
              </a:rPr>
              <a:pPr/>
              <a:t>6</a:t>
            </a:fld>
            <a:endParaRPr lang="en-US" altLang="en-US">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D6D32137-942E-450F-9CB1-1E585AE07A32}" type="slidenum">
              <a:rPr lang="en-US" altLang="en-US">
                <a:latin typeface="Arial" charset="0"/>
              </a:rPr>
              <a:pPr/>
              <a:t>7</a:t>
            </a:fld>
            <a:endParaRPr lang="en-US" altLang="en-US">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8FC5291A-239A-4F88-8D5F-7C1CD5CAFB99}" type="slidenum">
              <a:rPr lang="en-US" altLang="en-US">
                <a:solidFill>
                  <a:prstClr val="black"/>
                </a:solidFill>
                <a:latin typeface="Arial" charset="0"/>
              </a:rPr>
              <a:pPr/>
              <a:t>8</a:t>
            </a:fld>
            <a:endParaRPr lang="en-US" altLang="en-US">
              <a:solidFill>
                <a:prstClr val="black"/>
              </a:solidFill>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0EBDED11-B7DB-4F11-82E9-C35F90C156AA}" type="slidenum">
              <a:rPr lang="en-US" altLang="en-US">
                <a:latin typeface="Arial" charset="0"/>
              </a:rPr>
              <a:pPr/>
              <a:t>9</a:t>
            </a:fld>
            <a:endParaRPr lang="en-US" altLang="en-US">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2D7D319-137C-416C-9D33-A6BA2A7B5045}" type="slidenum">
              <a:rPr lang="en-US" smtClean="0"/>
              <a:pPr>
                <a:defRPr/>
              </a:pPr>
              <a:t>‹#›</a:t>
            </a:fld>
            <a:endParaRPr lang="en-US"/>
          </a:p>
        </p:txBody>
      </p:sp>
    </p:spTree>
    <p:extLst>
      <p:ext uri="{BB962C8B-B14F-4D97-AF65-F5344CB8AC3E}">
        <p14:creationId xmlns:p14="http://schemas.microsoft.com/office/powerpoint/2010/main" val="4238525083"/>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969FD95-2211-4C4D-A947-E7972814915D}" type="slidenum">
              <a:rPr lang="en-US" altLang="en-US"/>
              <a:pPr/>
              <a:t>‹#›</a:t>
            </a:fld>
            <a:endParaRPr lang="en-US" altLang="en-US"/>
          </a:p>
        </p:txBody>
      </p:sp>
    </p:spTree>
    <p:extLst>
      <p:ext uri="{BB962C8B-B14F-4D97-AF65-F5344CB8AC3E}">
        <p14:creationId xmlns:p14="http://schemas.microsoft.com/office/powerpoint/2010/main" val="32235456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FAB12E9-2B5D-46E6-A42E-25EAD59FBEE3}" type="slidenum">
              <a:rPr lang="en-US" altLang="en-US"/>
              <a:pPr/>
              <a:t>‹#›</a:t>
            </a:fld>
            <a:endParaRPr lang="en-US" altLang="en-US"/>
          </a:p>
        </p:txBody>
      </p:sp>
    </p:spTree>
    <p:extLst>
      <p:ext uri="{BB962C8B-B14F-4D97-AF65-F5344CB8AC3E}">
        <p14:creationId xmlns:p14="http://schemas.microsoft.com/office/powerpoint/2010/main" val="30569688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3528CBD-BE20-4222-83E9-C49DDDCEFBBB}" type="slidenum">
              <a:rPr lang="en-US" altLang="en-US"/>
              <a:pPr/>
              <a:t>‹#›</a:t>
            </a:fld>
            <a:endParaRPr lang="en-US" altLang="en-US"/>
          </a:p>
        </p:txBody>
      </p:sp>
    </p:spTree>
    <p:extLst>
      <p:ext uri="{BB962C8B-B14F-4D97-AF65-F5344CB8AC3E}">
        <p14:creationId xmlns:p14="http://schemas.microsoft.com/office/powerpoint/2010/main" val="17231724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3AD2F1-B3AF-41AC-A77C-D96FA3309254}" type="slidenum">
              <a:rPr lang="en-US" altLang="en-US"/>
              <a:pPr/>
              <a:t>‹#›</a:t>
            </a:fld>
            <a:endParaRPr lang="en-US" altLang="en-US"/>
          </a:p>
        </p:txBody>
      </p:sp>
    </p:spTree>
    <p:extLst>
      <p:ext uri="{BB962C8B-B14F-4D97-AF65-F5344CB8AC3E}">
        <p14:creationId xmlns:p14="http://schemas.microsoft.com/office/powerpoint/2010/main" val="20095717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63666E7-9B41-4F4D-B8E8-02A8FE9CACA1}" type="slidenum">
              <a:rPr lang="en-US" altLang="en-US"/>
              <a:pPr/>
              <a:t>‹#›</a:t>
            </a:fld>
            <a:endParaRPr lang="en-US" altLang="en-US"/>
          </a:p>
        </p:txBody>
      </p:sp>
    </p:spTree>
    <p:extLst>
      <p:ext uri="{BB962C8B-B14F-4D97-AF65-F5344CB8AC3E}">
        <p14:creationId xmlns:p14="http://schemas.microsoft.com/office/powerpoint/2010/main" val="3986571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B3E4A92-9185-4A3D-A0B8-FB5375DE800D}" type="slidenum">
              <a:rPr lang="en-US" altLang="en-US"/>
              <a:pPr/>
              <a:t>‹#›</a:t>
            </a:fld>
            <a:endParaRPr lang="en-US" altLang="en-US"/>
          </a:p>
        </p:txBody>
      </p:sp>
    </p:spTree>
    <p:extLst>
      <p:ext uri="{BB962C8B-B14F-4D97-AF65-F5344CB8AC3E}">
        <p14:creationId xmlns:p14="http://schemas.microsoft.com/office/powerpoint/2010/main" val="26358247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F0DF639-5A3B-4D60-9F79-097C269F4964}" type="slidenum">
              <a:rPr lang="en-US" altLang="en-US"/>
              <a:pPr/>
              <a:t>‹#›</a:t>
            </a:fld>
            <a:endParaRPr lang="en-US" altLang="en-US"/>
          </a:p>
        </p:txBody>
      </p:sp>
    </p:spTree>
    <p:extLst>
      <p:ext uri="{BB962C8B-B14F-4D97-AF65-F5344CB8AC3E}">
        <p14:creationId xmlns:p14="http://schemas.microsoft.com/office/powerpoint/2010/main" val="6471384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84BB6FB-8464-4986-8478-CCE0AF86C440}" type="slidenum">
              <a:rPr lang="en-US" altLang="en-US"/>
              <a:pPr/>
              <a:t>‹#›</a:t>
            </a:fld>
            <a:endParaRPr lang="en-US" altLang="en-US"/>
          </a:p>
        </p:txBody>
      </p:sp>
    </p:spTree>
    <p:extLst>
      <p:ext uri="{BB962C8B-B14F-4D97-AF65-F5344CB8AC3E}">
        <p14:creationId xmlns:p14="http://schemas.microsoft.com/office/powerpoint/2010/main" val="53656388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7658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16764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51B2B8B-FC71-4339-B39C-FF4F6E0B7FC3}" type="slidenum">
              <a:rPr lang="en-US" altLang="en-US"/>
              <a:pPr/>
              <a:t>‹#›</a:t>
            </a:fld>
            <a:endParaRPr lang="en-US" altLang="en-US"/>
          </a:p>
        </p:txBody>
      </p:sp>
    </p:spTree>
    <p:extLst>
      <p:ext uri="{BB962C8B-B14F-4D97-AF65-F5344CB8AC3E}">
        <p14:creationId xmlns:p14="http://schemas.microsoft.com/office/powerpoint/2010/main" val="5768907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AF62531-BD98-4515-8470-C858987EDCB8}" type="slidenum">
              <a:rPr lang="en-US" altLang="en-US"/>
              <a:pPr/>
              <a:t>‹#›</a:t>
            </a:fld>
            <a:endParaRPr lang="en-US" altLang="en-US"/>
          </a:p>
        </p:txBody>
      </p:sp>
    </p:spTree>
    <p:extLst>
      <p:ext uri="{BB962C8B-B14F-4D97-AF65-F5344CB8AC3E}">
        <p14:creationId xmlns:p14="http://schemas.microsoft.com/office/powerpoint/2010/main" val="40138345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201" name="Rectangle 9"/>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8202" name="Rectangle 10"/>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smtClean="0"/>
            </a:lvl1pPr>
          </a:lstStyle>
          <a:p>
            <a:pPr>
              <a:defRPr/>
            </a:pPr>
            <a:fld id="{7A262B35-651A-4881-8275-6C17A451529F}" type="slidenum">
              <a:rPr lang="en-US"/>
              <a:pPr>
                <a:defRPr/>
              </a:pPr>
              <a:t>‹#›</a:t>
            </a:fld>
            <a:endParaRPr lang="en-US"/>
          </a:p>
        </p:txBody>
      </p:sp>
    </p:spTree>
    <p:extLst>
      <p:ext uri="{BB962C8B-B14F-4D97-AF65-F5344CB8AC3E}">
        <p14:creationId xmlns:p14="http://schemas.microsoft.com/office/powerpoint/2010/main" val="3050061570"/>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BA753A6-F709-4516-A98D-4706D895BCD1}" type="slidenum">
              <a:rPr lang="en-US" altLang="en-US"/>
              <a:pPr/>
              <a:t>‹#›</a:t>
            </a:fld>
            <a:endParaRPr lang="en-US" altLang="en-US"/>
          </a:p>
        </p:txBody>
      </p:sp>
    </p:spTree>
    <p:extLst>
      <p:ext uri="{BB962C8B-B14F-4D97-AF65-F5344CB8AC3E}">
        <p14:creationId xmlns:p14="http://schemas.microsoft.com/office/powerpoint/2010/main" val="314434400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244DFFA-2621-4541-95BB-8BCAADAD1DA2}" type="slidenum">
              <a:rPr lang="en-US" altLang="en-US"/>
              <a:pPr/>
              <a:t>‹#›</a:t>
            </a:fld>
            <a:endParaRPr lang="en-US" altLang="en-US"/>
          </a:p>
        </p:txBody>
      </p:sp>
    </p:spTree>
    <p:extLst>
      <p:ext uri="{BB962C8B-B14F-4D97-AF65-F5344CB8AC3E}">
        <p14:creationId xmlns:p14="http://schemas.microsoft.com/office/powerpoint/2010/main" val="227193393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9FEAD29-7335-4AE2-B49E-9884BF4B6FCB}" type="slidenum">
              <a:rPr lang="en-US" altLang="en-US"/>
              <a:pPr/>
              <a:t>‹#›</a:t>
            </a:fld>
            <a:endParaRPr lang="en-US" altLang="en-US"/>
          </a:p>
        </p:txBody>
      </p:sp>
    </p:spTree>
    <p:extLst>
      <p:ext uri="{BB962C8B-B14F-4D97-AF65-F5344CB8AC3E}">
        <p14:creationId xmlns:p14="http://schemas.microsoft.com/office/powerpoint/2010/main" val="30097713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FAF4208-8898-49D3-A544-4335C266A409}" type="slidenum">
              <a:rPr lang="en-US" altLang="en-US"/>
              <a:pPr/>
              <a:t>‹#›</a:t>
            </a:fld>
            <a:endParaRPr lang="en-US" altLang="en-US"/>
          </a:p>
        </p:txBody>
      </p:sp>
    </p:spTree>
    <p:extLst>
      <p:ext uri="{BB962C8B-B14F-4D97-AF65-F5344CB8AC3E}">
        <p14:creationId xmlns:p14="http://schemas.microsoft.com/office/powerpoint/2010/main" val="474234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76EB2D5-3BDD-46DE-A21E-964959524CD0}" type="slidenum">
              <a:rPr lang="en-US" altLang="en-US"/>
              <a:pPr/>
              <a:t>‹#›</a:t>
            </a:fld>
            <a:endParaRPr lang="en-US" altLang="en-US"/>
          </a:p>
        </p:txBody>
      </p:sp>
    </p:spTree>
    <p:extLst>
      <p:ext uri="{BB962C8B-B14F-4D97-AF65-F5344CB8AC3E}">
        <p14:creationId xmlns:p14="http://schemas.microsoft.com/office/powerpoint/2010/main" val="325834507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F5651B-8F31-442D-B3F0-73162B6C9BC7}" type="slidenum">
              <a:rPr lang="en-US" altLang="en-US"/>
              <a:pPr/>
              <a:t>‹#›</a:t>
            </a:fld>
            <a:endParaRPr lang="en-US" altLang="en-US"/>
          </a:p>
        </p:txBody>
      </p:sp>
    </p:spTree>
    <p:extLst>
      <p:ext uri="{BB962C8B-B14F-4D97-AF65-F5344CB8AC3E}">
        <p14:creationId xmlns:p14="http://schemas.microsoft.com/office/powerpoint/2010/main" val="175121304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59822FF-40BF-42FC-BEE2-D2F9BB77438D}" type="slidenum">
              <a:rPr lang="en-US" altLang="en-US"/>
              <a:pPr/>
              <a:t>‹#›</a:t>
            </a:fld>
            <a:endParaRPr lang="en-US" altLang="en-US"/>
          </a:p>
        </p:txBody>
      </p:sp>
    </p:spTree>
    <p:extLst>
      <p:ext uri="{BB962C8B-B14F-4D97-AF65-F5344CB8AC3E}">
        <p14:creationId xmlns:p14="http://schemas.microsoft.com/office/powerpoint/2010/main" val="348475107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2D7D319-137C-416C-9D33-A6BA2A7B5045}" type="slidenum">
              <a:rPr lang="en-US" smtClean="0"/>
              <a:pPr>
                <a:defRPr/>
              </a:pPr>
              <a:t>‹#›</a:t>
            </a:fld>
            <a:endParaRPr lang="en-US"/>
          </a:p>
        </p:txBody>
      </p:sp>
    </p:spTree>
    <p:extLst>
      <p:ext uri="{BB962C8B-B14F-4D97-AF65-F5344CB8AC3E}">
        <p14:creationId xmlns:p14="http://schemas.microsoft.com/office/powerpoint/2010/main" val="4238525083"/>
      </p:ext>
    </p:extLst>
  </p:cSld>
  <p:clrMapOvr>
    <a:masterClrMapping/>
  </p:clrMapOvr>
  <p:transition>
    <p:fade thruBlk="1"/>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201" name="Rectangle 9"/>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8202" name="Rectangle 10"/>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smtClean="0"/>
            </a:lvl1pPr>
          </a:lstStyle>
          <a:p>
            <a:pPr>
              <a:defRPr/>
            </a:pPr>
            <a:fld id="{7A262B35-651A-4881-8275-6C17A451529F}" type="slidenum">
              <a:rPr lang="en-US"/>
              <a:pPr>
                <a:defRPr/>
              </a:pPr>
              <a:t>‹#›</a:t>
            </a:fld>
            <a:endParaRPr lang="en-US"/>
          </a:p>
        </p:txBody>
      </p:sp>
    </p:spTree>
    <p:extLst>
      <p:ext uri="{BB962C8B-B14F-4D97-AF65-F5344CB8AC3E}">
        <p14:creationId xmlns:p14="http://schemas.microsoft.com/office/powerpoint/2010/main" val="3050061570"/>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9605843F-9796-4A41-B856-66A8676D9248}" type="slidenum">
              <a:rPr lang="en-US"/>
              <a:pPr>
                <a:defRPr/>
              </a:pPr>
              <a:t>‹#›</a:t>
            </a:fld>
            <a:endParaRPr lang="en-US"/>
          </a:p>
        </p:txBody>
      </p:sp>
    </p:spTree>
    <p:extLst>
      <p:ext uri="{BB962C8B-B14F-4D97-AF65-F5344CB8AC3E}">
        <p14:creationId xmlns:p14="http://schemas.microsoft.com/office/powerpoint/2010/main" val="725563638"/>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9605843F-9796-4A41-B856-66A8676D9248}" type="slidenum">
              <a:rPr lang="en-US"/>
              <a:pPr>
                <a:defRPr/>
              </a:pPr>
              <a:t>‹#›</a:t>
            </a:fld>
            <a:endParaRPr lang="en-US"/>
          </a:p>
        </p:txBody>
      </p:sp>
    </p:spTree>
    <p:extLst>
      <p:ext uri="{BB962C8B-B14F-4D97-AF65-F5344CB8AC3E}">
        <p14:creationId xmlns:p14="http://schemas.microsoft.com/office/powerpoint/2010/main" val="725563638"/>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C0A777CC-6579-47BC-9FA6-7136139879ED}" type="slidenum">
              <a:rPr lang="en-US"/>
              <a:pPr>
                <a:defRPr/>
              </a:pPr>
              <a:t>‹#›</a:t>
            </a:fld>
            <a:endParaRPr lang="en-US"/>
          </a:p>
        </p:txBody>
      </p:sp>
    </p:spTree>
    <p:extLst>
      <p:ext uri="{BB962C8B-B14F-4D97-AF65-F5344CB8AC3E}">
        <p14:creationId xmlns:p14="http://schemas.microsoft.com/office/powerpoint/2010/main" val="2934281542"/>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2441575"/>
            <a:ext cx="6400800" cy="1752600"/>
          </a:xfrm>
        </p:spPr>
        <p:txBody>
          <a:bodyPr/>
          <a:lstStyle>
            <a:lvl1pPr marL="0" indent="0" algn="ctr">
              <a:buNone/>
              <a:defRPr>
                <a:effectLst>
                  <a:outerShdw blurRad="38100" dist="38100" dir="2700000" algn="tl">
                    <a:srgbClr val="000000">
                      <a:alpha val="43137"/>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9D76740-2348-4E8C-8B90-2E9099A95307}" type="slidenum">
              <a:rPr lang="en-US" altLang="en-US"/>
              <a:pPr/>
              <a:t>‹#›</a:t>
            </a:fld>
            <a:endParaRPr lang="en-US" altLang="en-US"/>
          </a:p>
        </p:txBody>
      </p:sp>
    </p:spTree>
    <p:extLst>
      <p:ext uri="{BB962C8B-B14F-4D97-AF65-F5344CB8AC3E}">
        <p14:creationId xmlns:p14="http://schemas.microsoft.com/office/powerpoint/2010/main" val="22540067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C8B35F-D7FF-43F9-A815-5EF74980A982}" type="slidenum">
              <a:rPr lang="en-US" altLang="en-US"/>
              <a:pPr/>
              <a:t>‹#›</a:t>
            </a:fld>
            <a:endParaRPr lang="en-US" altLang="en-US"/>
          </a:p>
        </p:txBody>
      </p:sp>
    </p:spTree>
    <p:extLst>
      <p:ext uri="{BB962C8B-B14F-4D97-AF65-F5344CB8AC3E}">
        <p14:creationId xmlns:p14="http://schemas.microsoft.com/office/powerpoint/2010/main" val="108242149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95587"/>
            <a:ext cx="7772400" cy="1362075"/>
          </a:xfrm>
        </p:spPr>
        <p:txBody>
          <a:bodyPr anchor="t"/>
          <a:lstStyle>
            <a:lvl1pPr algn="l">
              <a:defRPr sz="4000" b="1" cap="a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1295400"/>
            <a:ext cx="7772400" cy="1500187"/>
          </a:xfrm>
        </p:spPr>
        <p:txBody>
          <a:bodyPr anchor="b"/>
          <a:lstStyle>
            <a:lvl1pPr marL="0" indent="0">
              <a:buNone/>
              <a:defRPr sz="2000">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7E4D6A-C77D-4F39-AA57-8230D0BA0696}" type="slidenum">
              <a:rPr lang="en-US" altLang="en-US"/>
              <a:pPr/>
              <a:t>‹#›</a:t>
            </a:fld>
            <a:endParaRPr lang="en-US" altLang="en-US"/>
          </a:p>
        </p:txBody>
      </p:sp>
    </p:spTree>
    <p:extLst>
      <p:ext uri="{BB962C8B-B14F-4D97-AF65-F5344CB8AC3E}">
        <p14:creationId xmlns:p14="http://schemas.microsoft.com/office/powerpoint/2010/main" val="90014170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ED4DF9E-78EE-48F3-800B-E9E95369EC77}" type="slidenum">
              <a:rPr lang="en-US" altLang="en-US"/>
              <a:pPr/>
              <a:t>‹#›</a:t>
            </a:fld>
            <a:endParaRPr lang="en-US" altLang="en-US"/>
          </a:p>
        </p:txBody>
      </p:sp>
    </p:spTree>
    <p:extLst>
      <p:ext uri="{BB962C8B-B14F-4D97-AF65-F5344CB8AC3E}">
        <p14:creationId xmlns:p14="http://schemas.microsoft.com/office/powerpoint/2010/main" val="182190624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E411294-4968-4490-A946-CF075D3FAF54}" type="slidenum">
              <a:rPr lang="en-US" altLang="en-US"/>
              <a:pPr/>
              <a:t>‹#›</a:t>
            </a:fld>
            <a:endParaRPr lang="en-US" altLang="en-US"/>
          </a:p>
        </p:txBody>
      </p:sp>
    </p:spTree>
    <p:extLst>
      <p:ext uri="{BB962C8B-B14F-4D97-AF65-F5344CB8AC3E}">
        <p14:creationId xmlns:p14="http://schemas.microsoft.com/office/powerpoint/2010/main" val="4410249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969FD95-2211-4C4D-A947-E7972814915D}" type="slidenum">
              <a:rPr lang="en-US" altLang="en-US"/>
              <a:pPr/>
              <a:t>‹#›</a:t>
            </a:fld>
            <a:endParaRPr lang="en-US" altLang="en-US"/>
          </a:p>
        </p:txBody>
      </p:sp>
    </p:spTree>
    <p:extLst>
      <p:ext uri="{BB962C8B-B14F-4D97-AF65-F5344CB8AC3E}">
        <p14:creationId xmlns:p14="http://schemas.microsoft.com/office/powerpoint/2010/main" val="322354562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FAB12E9-2B5D-46E6-A42E-25EAD59FBEE3}" type="slidenum">
              <a:rPr lang="en-US" altLang="en-US"/>
              <a:pPr/>
              <a:t>‹#›</a:t>
            </a:fld>
            <a:endParaRPr lang="en-US" altLang="en-US"/>
          </a:p>
        </p:txBody>
      </p:sp>
    </p:spTree>
    <p:extLst>
      <p:ext uri="{BB962C8B-B14F-4D97-AF65-F5344CB8AC3E}">
        <p14:creationId xmlns:p14="http://schemas.microsoft.com/office/powerpoint/2010/main" val="305696887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3528CBD-BE20-4222-83E9-C49DDDCEFBBB}" type="slidenum">
              <a:rPr lang="en-US" altLang="en-US"/>
              <a:pPr/>
              <a:t>‹#›</a:t>
            </a:fld>
            <a:endParaRPr lang="en-US" altLang="en-US"/>
          </a:p>
        </p:txBody>
      </p:sp>
    </p:spTree>
    <p:extLst>
      <p:ext uri="{BB962C8B-B14F-4D97-AF65-F5344CB8AC3E}">
        <p14:creationId xmlns:p14="http://schemas.microsoft.com/office/powerpoint/2010/main" val="172317246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3AD2F1-B3AF-41AC-A77C-D96FA3309254}" type="slidenum">
              <a:rPr lang="en-US" altLang="en-US"/>
              <a:pPr/>
              <a:t>‹#›</a:t>
            </a:fld>
            <a:endParaRPr lang="en-US" altLang="en-US"/>
          </a:p>
        </p:txBody>
      </p:sp>
    </p:spTree>
    <p:extLst>
      <p:ext uri="{BB962C8B-B14F-4D97-AF65-F5344CB8AC3E}">
        <p14:creationId xmlns:p14="http://schemas.microsoft.com/office/powerpoint/2010/main" val="20095717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C0A777CC-6579-47BC-9FA6-7136139879ED}" type="slidenum">
              <a:rPr lang="en-US"/>
              <a:pPr>
                <a:defRPr/>
              </a:pPr>
              <a:t>‹#›</a:t>
            </a:fld>
            <a:endParaRPr lang="en-US"/>
          </a:p>
        </p:txBody>
      </p:sp>
    </p:spTree>
    <p:extLst>
      <p:ext uri="{BB962C8B-B14F-4D97-AF65-F5344CB8AC3E}">
        <p14:creationId xmlns:p14="http://schemas.microsoft.com/office/powerpoint/2010/main" val="2934281542"/>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63666E7-9B41-4F4D-B8E8-02A8FE9CACA1}" type="slidenum">
              <a:rPr lang="en-US" altLang="en-US"/>
              <a:pPr/>
              <a:t>‹#›</a:t>
            </a:fld>
            <a:endParaRPr lang="en-US" altLang="en-US"/>
          </a:p>
        </p:txBody>
      </p:sp>
    </p:spTree>
    <p:extLst>
      <p:ext uri="{BB962C8B-B14F-4D97-AF65-F5344CB8AC3E}">
        <p14:creationId xmlns:p14="http://schemas.microsoft.com/office/powerpoint/2010/main" val="39865713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B3E4A92-9185-4A3D-A0B8-FB5375DE800D}" type="slidenum">
              <a:rPr lang="en-US" altLang="en-US"/>
              <a:pPr/>
              <a:t>‹#›</a:t>
            </a:fld>
            <a:endParaRPr lang="en-US" altLang="en-US"/>
          </a:p>
        </p:txBody>
      </p:sp>
    </p:spTree>
    <p:extLst>
      <p:ext uri="{BB962C8B-B14F-4D97-AF65-F5344CB8AC3E}">
        <p14:creationId xmlns:p14="http://schemas.microsoft.com/office/powerpoint/2010/main" val="263582477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F0DF639-5A3B-4D60-9F79-097C269F4964}" type="slidenum">
              <a:rPr lang="en-US" altLang="en-US"/>
              <a:pPr/>
              <a:t>‹#›</a:t>
            </a:fld>
            <a:endParaRPr lang="en-US" altLang="en-US"/>
          </a:p>
        </p:txBody>
      </p:sp>
    </p:spTree>
    <p:extLst>
      <p:ext uri="{BB962C8B-B14F-4D97-AF65-F5344CB8AC3E}">
        <p14:creationId xmlns:p14="http://schemas.microsoft.com/office/powerpoint/2010/main" val="64713844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84BB6FB-8464-4986-8478-CCE0AF86C440}" type="slidenum">
              <a:rPr lang="en-US" altLang="en-US"/>
              <a:pPr/>
              <a:t>‹#›</a:t>
            </a:fld>
            <a:endParaRPr lang="en-US" altLang="en-US"/>
          </a:p>
        </p:txBody>
      </p:sp>
    </p:spTree>
    <p:extLst>
      <p:ext uri="{BB962C8B-B14F-4D97-AF65-F5344CB8AC3E}">
        <p14:creationId xmlns:p14="http://schemas.microsoft.com/office/powerpoint/2010/main" val="53656388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7658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16764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51B2B8B-FC71-4339-B39C-FF4F6E0B7FC3}" type="slidenum">
              <a:rPr lang="en-US" altLang="en-US"/>
              <a:pPr/>
              <a:t>‹#›</a:t>
            </a:fld>
            <a:endParaRPr lang="en-US" altLang="en-US"/>
          </a:p>
        </p:txBody>
      </p:sp>
    </p:spTree>
    <p:extLst>
      <p:ext uri="{BB962C8B-B14F-4D97-AF65-F5344CB8AC3E}">
        <p14:creationId xmlns:p14="http://schemas.microsoft.com/office/powerpoint/2010/main" val="57689076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AF62531-BD98-4515-8470-C858987EDCB8}" type="slidenum">
              <a:rPr lang="en-US" altLang="en-US"/>
              <a:pPr/>
              <a:t>‹#›</a:t>
            </a:fld>
            <a:endParaRPr lang="en-US" altLang="en-US"/>
          </a:p>
        </p:txBody>
      </p:sp>
    </p:spTree>
    <p:extLst>
      <p:ext uri="{BB962C8B-B14F-4D97-AF65-F5344CB8AC3E}">
        <p14:creationId xmlns:p14="http://schemas.microsoft.com/office/powerpoint/2010/main" val="401383456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BA753A6-F709-4516-A98D-4706D895BCD1}" type="slidenum">
              <a:rPr lang="en-US" altLang="en-US"/>
              <a:pPr/>
              <a:t>‹#›</a:t>
            </a:fld>
            <a:endParaRPr lang="en-US" altLang="en-US"/>
          </a:p>
        </p:txBody>
      </p:sp>
    </p:spTree>
    <p:extLst>
      <p:ext uri="{BB962C8B-B14F-4D97-AF65-F5344CB8AC3E}">
        <p14:creationId xmlns:p14="http://schemas.microsoft.com/office/powerpoint/2010/main" val="314434400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244DFFA-2621-4541-95BB-8BCAADAD1DA2}" type="slidenum">
              <a:rPr lang="en-US" altLang="en-US"/>
              <a:pPr/>
              <a:t>‹#›</a:t>
            </a:fld>
            <a:endParaRPr lang="en-US" altLang="en-US"/>
          </a:p>
        </p:txBody>
      </p:sp>
    </p:spTree>
    <p:extLst>
      <p:ext uri="{BB962C8B-B14F-4D97-AF65-F5344CB8AC3E}">
        <p14:creationId xmlns:p14="http://schemas.microsoft.com/office/powerpoint/2010/main" val="227193393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9FEAD29-7335-4AE2-B49E-9884BF4B6FCB}" type="slidenum">
              <a:rPr lang="en-US" altLang="en-US"/>
              <a:pPr/>
              <a:t>‹#›</a:t>
            </a:fld>
            <a:endParaRPr lang="en-US" altLang="en-US"/>
          </a:p>
        </p:txBody>
      </p:sp>
    </p:spTree>
    <p:extLst>
      <p:ext uri="{BB962C8B-B14F-4D97-AF65-F5344CB8AC3E}">
        <p14:creationId xmlns:p14="http://schemas.microsoft.com/office/powerpoint/2010/main" val="300977134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FAF4208-8898-49D3-A544-4335C266A409}" type="slidenum">
              <a:rPr lang="en-US" altLang="en-US"/>
              <a:pPr/>
              <a:t>‹#›</a:t>
            </a:fld>
            <a:endParaRPr lang="en-US" altLang="en-US"/>
          </a:p>
        </p:txBody>
      </p:sp>
    </p:spTree>
    <p:extLst>
      <p:ext uri="{BB962C8B-B14F-4D97-AF65-F5344CB8AC3E}">
        <p14:creationId xmlns:p14="http://schemas.microsoft.com/office/powerpoint/2010/main" val="4742349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2441575"/>
            <a:ext cx="6400800" cy="1752600"/>
          </a:xfrm>
        </p:spPr>
        <p:txBody>
          <a:bodyPr/>
          <a:lstStyle>
            <a:lvl1pPr marL="0" indent="0" algn="ctr">
              <a:buNone/>
              <a:defRPr>
                <a:effectLst>
                  <a:outerShdw blurRad="38100" dist="38100" dir="2700000" algn="tl">
                    <a:srgbClr val="000000">
                      <a:alpha val="43137"/>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9D76740-2348-4E8C-8B90-2E9099A95307}" type="slidenum">
              <a:rPr lang="en-US" altLang="en-US"/>
              <a:pPr/>
              <a:t>‹#›</a:t>
            </a:fld>
            <a:endParaRPr lang="en-US" altLang="en-US"/>
          </a:p>
        </p:txBody>
      </p:sp>
    </p:spTree>
    <p:extLst>
      <p:ext uri="{BB962C8B-B14F-4D97-AF65-F5344CB8AC3E}">
        <p14:creationId xmlns:p14="http://schemas.microsoft.com/office/powerpoint/2010/main" val="22540067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76EB2D5-3BDD-46DE-A21E-964959524CD0}" type="slidenum">
              <a:rPr lang="en-US" altLang="en-US"/>
              <a:pPr/>
              <a:t>‹#›</a:t>
            </a:fld>
            <a:endParaRPr lang="en-US" altLang="en-US"/>
          </a:p>
        </p:txBody>
      </p:sp>
    </p:spTree>
    <p:extLst>
      <p:ext uri="{BB962C8B-B14F-4D97-AF65-F5344CB8AC3E}">
        <p14:creationId xmlns:p14="http://schemas.microsoft.com/office/powerpoint/2010/main" val="325834507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F5651B-8F31-442D-B3F0-73162B6C9BC7}" type="slidenum">
              <a:rPr lang="en-US" altLang="en-US"/>
              <a:pPr/>
              <a:t>‹#›</a:t>
            </a:fld>
            <a:endParaRPr lang="en-US" altLang="en-US"/>
          </a:p>
        </p:txBody>
      </p:sp>
    </p:spTree>
    <p:extLst>
      <p:ext uri="{BB962C8B-B14F-4D97-AF65-F5344CB8AC3E}">
        <p14:creationId xmlns:p14="http://schemas.microsoft.com/office/powerpoint/2010/main" val="175121304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59822FF-40BF-42FC-BEE2-D2F9BB77438D}" type="slidenum">
              <a:rPr lang="en-US" altLang="en-US"/>
              <a:pPr/>
              <a:t>‹#›</a:t>
            </a:fld>
            <a:endParaRPr lang="en-US" altLang="en-US"/>
          </a:p>
        </p:txBody>
      </p:sp>
    </p:spTree>
    <p:extLst>
      <p:ext uri="{BB962C8B-B14F-4D97-AF65-F5344CB8AC3E}">
        <p14:creationId xmlns:p14="http://schemas.microsoft.com/office/powerpoint/2010/main" val="348475107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2D7D319-137C-416C-9D33-A6BA2A7B5045}" type="slidenum">
              <a:rPr lang="en-US" smtClean="0"/>
              <a:pPr>
                <a:defRPr/>
              </a:pPr>
              <a:t>‹#›</a:t>
            </a:fld>
            <a:endParaRPr lang="en-US"/>
          </a:p>
        </p:txBody>
      </p:sp>
    </p:spTree>
    <p:extLst>
      <p:ext uri="{BB962C8B-B14F-4D97-AF65-F5344CB8AC3E}">
        <p14:creationId xmlns:p14="http://schemas.microsoft.com/office/powerpoint/2010/main" val="4238525083"/>
      </p:ext>
    </p:extLst>
  </p:cSld>
  <p:clrMapOvr>
    <a:masterClrMapping/>
  </p:clrMapOvr>
  <p:transition>
    <p:fade thruBlk="1"/>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9605843F-9796-4A41-B856-66A8676D9248}" type="slidenum">
              <a:rPr lang="en-US"/>
              <a:pPr>
                <a:defRPr/>
              </a:pPr>
              <a:t>‹#›</a:t>
            </a:fld>
            <a:endParaRPr lang="en-US"/>
          </a:p>
        </p:txBody>
      </p:sp>
    </p:spTree>
    <p:extLst>
      <p:ext uri="{BB962C8B-B14F-4D97-AF65-F5344CB8AC3E}">
        <p14:creationId xmlns:p14="http://schemas.microsoft.com/office/powerpoint/2010/main" val="725563638"/>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C0A777CC-6579-47BC-9FA6-7136139879ED}" type="slidenum">
              <a:rPr lang="en-US"/>
              <a:pPr>
                <a:defRPr/>
              </a:pPr>
              <a:t>‹#›</a:t>
            </a:fld>
            <a:endParaRPr lang="en-US"/>
          </a:p>
        </p:txBody>
      </p:sp>
    </p:spTree>
    <p:extLst>
      <p:ext uri="{BB962C8B-B14F-4D97-AF65-F5344CB8AC3E}">
        <p14:creationId xmlns:p14="http://schemas.microsoft.com/office/powerpoint/2010/main" val="2934281542"/>
      </p:ext>
    </p:extLst>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2441575"/>
            <a:ext cx="6400800" cy="1752600"/>
          </a:xfrm>
        </p:spPr>
        <p:txBody>
          <a:bodyPr/>
          <a:lstStyle>
            <a:lvl1pPr marL="0" indent="0" algn="ctr">
              <a:buNone/>
              <a:defRPr>
                <a:effectLst>
                  <a:outerShdw blurRad="38100" dist="38100" dir="2700000" algn="tl">
                    <a:srgbClr val="000000">
                      <a:alpha val="43137"/>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9D76740-2348-4E8C-8B90-2E9099A95307}" type="slidenum">
              <a:rPr lang="en-US" altLang="en-US"/>
              <a:pPr/>
              <a:t>‹#›</a:t>
            </a:fld>
            <a:endParaRPr lang="en-US" altLang="en-US"/>
          </a:p>
        </p:txBody>
      </p:sp>
    </p:spTree>
    <p:extLst>
      <p:ext uri="{BB962C8B-B14F-4D97-AF65-F5344CB8AC3E}">
        <p14:creationId xmlns:p14="http://schemas.microsoft.com/office/powerpoint/2010/main" val="22540067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C8B35F-D7FF-43F9-A815-5EF74980A982}" type="slidenum">
              <a:rPr lang="en-US" altLang="en-US"/>
              <a:pPr/>
              <a:t>‹#›</a:t>
            </a:fld>
            <a:endParaRPr lang="en-US" altLang="en-US"/>
          </a:p>
        </p:txBody>
      </p:sp>
    </p:spTree>
    <p:extLst>
      <p:ext uri="{BB962C8B-B14F-4D97-AF65-F5344CB8AC3E}">
        <p14:creationId xmlns:p14="http://schemas.microsoft.com/office/powerpoint/2010/main" val="108242149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95587"/>
            <a:ext cx="7772400" cy="1362075"/>
          </a:xfrm>
        </p:spPr>
        <p:txBody>
          <a:bodyPr anchor="t"/>
          <a:lstStyle>
            <a:lvl1pPr algn="l">
              <a:defRPr sz="4000" b="1" cap="a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1295400"/>
            <a:ext cx="7772400" cy="1500187"/>
          </a:xfrm>
        </p:spPr>
        <p:txBody>
          <a:bodyPr anchor="b"/>
          <a:lstStyle>
            <a:lvl1pPr marL="0" indent="0">
              <a:buNone/>
              <a:defRPr sz="2000">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7E4D6A-C77D-4F39-AA57-8230D0BA0696}" type="slidenum">
              <a:rPr lang="en-US" altLang="en-US"/>
              <a:pPr/>
              <a:t>‹#›</a:t>
            </a:fld>
            <a:endParaRPr lang="en-US" altLang="en-US"/>
          </a:p>
        </p:txBody>
      </p:sp>
    </p:spTree>
    <p:extLst>
      <p:ext uri="{BB962C8B-B14F-4D97-AF65-F5344CB8AC3E}">
        <p14:creationId xmlns:p14="http://schemas.microsoft.com/office/powerpoint/2010/main" val="90014170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ED4DF9E-78EE-48F3-800B-E9E95369EC77}" type="slidenum">
              <a:rPr lang="en-US" altLang="en-US"/>
              <a:pPr/>
              <a:t>‹#›</a:t>
            </a:fld>
            <a:endParaRPr lang="en-US" altLang="en-US"/>
          </a:p>
        </p:txBody>
      </p:sp>
    </p:spTree>
    <p:extLst>
      <p:ext uri="{BB962C8B-B14F-4D97-AF65-F5344CB8AC3E}">
        <p14:creationId xmlns:p14="http://schemas.microsoft.com/office/powerpoint/2010/main" val="18219062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C8B35F-D7FF-43F9-A815-5EF74980A982}" type="slidenum">
              <a:rPr lang="en-US" altLang="en-US"/>
              <a:pPr/>
              <a:t>‹#›</a:t>
            </a:fld>
            <a:endParaRPr lang="en-US" altLang="en-US"/>
          </a:p>
        </p:txBody>
      </p:sp>
    </p:spTree>
    <p:extLst>
      <p:ext uri="{BB962C8B-B14F-4D97-AF65-F5344CB8AC3E}">
        <p14:creationId xmlns:p14="http://schemas.microsoft.com/office/powerpoint/2010/main" val="108242149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E411294-4968-4490-A946-CF075D3FAF54}" type="slidenum">
              <a:rPr lang="en-US" altLang="en-US"/>
              <a:pPr/>
              <a:t>‹#›</a:t>
            </a:fld>
            <a:endParaRPr lang="en-US" altLang="en-US"/>
          </a:p>
        </p:txBody>
      </p:sp>
    </p:spTree>
    <p:extLst>
      <p:ext uri="{BB962C8B-B14F-4D97-AF65-F5344CB8AC3E}">
        <p14:creationId xmlns:p14="http://schemas.microsoft.com/office/powerpoint/2010/main" val="44102495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969FD95-2211-4C4D-A947-E7972814915D}" type="slidenum">
              <a:rPr lang="en-US" altLang="en-US"/>
              <a:pPr/>
              <a:t>‹#›</a:t>
            </a:fld>
            <a:endParaRPr lang="en-US" altLang="en-US"/>
          </a:p>
        </p:txBody>
      </p:sp>
    </p:spTree>
    <p:extLst>
      <p:ext uri="{BB962C8B-B14F-4D97-AF65-F5344CB8AC3E}">
        <p14:creationId xmlns:p14="http://schemas.microsoft.com/office/powerpoint/2010/main" val="322354562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FAB12E9-2B5D-46E6-A42E-25EAD59FBEE3}" type="slidenum">
              <a:rPr lang="en-US" altLang="en-US"/>
              <a:pPr/>
              <a:t>‹#›</a:t>
            </a:fld>
            <a:endParaRPr lang="en-US" altLang="en-US"/>
          </a:p>
        </p:txBody>
      </p:sp>
    </p:spTree>
    <p:extLst>
      <p:ext uri="{BB962C8B-B14F-4D97-AF65-F5344CB8AC3E}">
        <p14:creationId xmlns:p14="http://schemas.microsoft.com/office/powerpoint/2010/main" val="305696887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3528CBD-BE20-4222-83E9-C49DDDCEFBBB}" type="slidenum">
              <a:rPr lang="en-US" altLang="en-US"/>
              <a:pPr/>
              <a:t>‹#›</a:t>
            </a:fld>
            <a:endParaRPr lang="en-US" altLang="en-US"/>
          </a:p>
        </p:txBody>
      </p:sp>
    </p:spTree>
    <p:extLst>
      <p:ext uri="{BB962C8B-B14F-4D97-AF65-F5344CB8AC3E}">
        <p14:creationId xmlns:p14="http://schemas.microsoft.com/office/powerpoint/2010/main" val="172317246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3AD2F1-B3AF-41AC-A77C-D96FA3309254}" type="slidenum">
              <a:rPr lang="en-US" altLang="en-US"/>
              <a:pPr/>
              <a:t>‹#›</a:t>
            </a:fld>
            <a:endParaRPr lang="en-US" altLang="en-US"/>
          </a:p>
        </p:txBody>
      </p:sp>
    </p:spTree>
    <p:extLst>
      <p:ext uri="{BB962C8B-B14F-4D97-AF65-F5344CB8AC3E}">
        <p14:creationId xmlns:p14="http://schemas.microsoft.com/office/powerpoint/2010/main" val="200957175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63666E7-9B41-4F4D-B8E8-02A8FE9CACA1}" type="slidenum">
              <a:rPr lang="en-US" altLang="en-US"/>
              <a:pPr/>
              <a:t>‹#›</a:t>
            </a:fld>
            <a:endParaRPr lang="en-US" altLang="en-US"/>
          </a:p>
        </p:txBody>
      </p:sp>
    </p:spTree>
    <p:extLst>
      <p:ext uri="{BB962C8B-B14F-4D97-AF65-F5344CB8AC3E}">
        <p14:creationId xmlns:p14="http://schemas.microsoft.com/office/powerpoint/2010/main" val="39865713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B3E4A92-9185-4A3D-A0B8-FB5375DE800D}" type="slidenum">
              <a:rPr lang="en-US" altLang="en-US"/>
              <a:pPr/>
              <a:t>‹#›</a:t>
            </a:fld>
            <a:endParaRPr lang="en-US" altLang="en-US"/>
          </a:p>
        </p:txBody>
      </p:sp>
    </p:spTree>
    <p:extLst>
      <p:ext uri="{BB962C8B-B14F-4D97-AF65-F5344CB8AC3E}">
        <p14:creationId xmlns:p14="http://schemas.microsoft.com/office/powerpoint/2010/main" val="263582477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F0DF639-5A3B-4D60-9F79-097C269F4964}" type="slidenum">
              <a:rPr lang="en-US" altLang="en-US"/>
              <a:pPr/>
              <a:t>‹#›</a:t>
            </a:fld>
            <a:endParaRPr lang="en-US" altLang="en-US"/>
          </a:p>
        </p:txBody>
      </p:sp>
    </p:spTree>
    <p:extLst>
      <p:ext uri="{BB962C8B-B14F-4D97-AF65-F5344CB8AC3E}">
        <p14:creationId xmlns:p14="http://schemas.microsoft.com/office/powerpoint/2010/main" val="64713844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84BB6FB-8464-4986-8478-CCE0AF86C440}" type="slidenum">
              <a:rPr lang="en-US" altLang="en-US"/>
              <a:pPr/>
              <a:t>‹#›</a:t>
            </a:fld>
            <a:endParaRPr lang="en-US" altLang="en-US"/>
          </a:p>
        </p:txBody>
      </p:sp>
    </p:spTree>
    <p:extLst>
      <p:ext uri="{BB962C8B-B14F-4D97-AF65-F5344CB8AC3E}">
        <p14:creationId xmlns:p14="http://schemas.microsoft.com/office/powerpoint/2010/main" val="53656388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7658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16764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51B2B8B-FC71-4339-B39C-FF4F6E0B7FC3}" type="slidenum">
              <a:rPr lang="en-US" altLang="en-US"/>
              <a:pPr/>
              <a:t>‹#›</a:t>
            </a:fld>
            <a:endParaRPr lang="en-US" altLang="en-US"/>
          </a:p>
        </p:txBody>
      </p:sp>
    </p:spTree>
    <p:extLst>
      <p:ext uri="{BB962C8B-B14F-4D97-AF65-F5344CB8AC3E}">
        <p14:creationId xmlns:p14="http://schemas.microsoft.com/office/powerpoint/2010/main" val="5768907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95587"/>
            <a:ext cx="7772400" cy="1362075"/>
          </a:xfrm>
        </p:spPr>
        <p:txBody>
          <a:bodyPr anchor="t"/>
          <a:lstStyle>
            <a:lvl1pPr algn="l">
              <a:defRPr sz="4000" b="1" cap="a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1295400"/>
            <a:ext cx="7772400" cy="1500187"/>
          </a:xfrm>
        </p:spPr>
        <p:txBody>
          <a:bodyPr anchor="b"/>
          <a:lstStyle>
            <a:lvl1pPr marL="0" indent="0">
              <a:buNone/>
              <a:defRPr sz="2000">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7E4D6A-C77D-4F39-AA57-8230D0BA0696}" type="slidenum">
              <a:rPr lang="en-US" altLang="en-US"/>
              <a:pPr/>
              <a:t>‹#›</a:t>
            </a:fld>
            <a:endParaRPr lang="en-US" altLang="en-US"/>
          </a:p>
        </p:txBody>
      </p:sp>
    </p:spTree>
    <p:extLst>
      <p:ext uri="{BB962C8B-B14F-4D97-AF65-F5344CB8AC3E}">
        <p14:creationId xmlns:p14="http://schemas.microsoft.com/office/powerpoint/2010/main" val="90014170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AF62531-BD98-4515-8470-C858987EDCB8}" type="slidenum">
              <a:rPr lang="en-US" altLang="en-US"/>
              <a:pPr/>
              <a:t>‹#›</a:t>
            </a:fld>
            <a:endParaRPr lang="en-US" altLang="en-US"/>
          </a:p>
        </p:txBody>
      </p:sp>
    </p:spTree>
    <p:extLst>
      <p:ext uri="{BB962C8B-B14F-4D97-AF65-F5344CB8AC3E}">
        <p14:creationId xmlns:p14="http://schemas.microsoft.com/office/powerpoint/2010/main" val="401383456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BA753A6-F709-4516-A98D-4706D895BCD1}" type="slidenum">
              <a:rPr lang="en-US" altLang="en-US"/>
              <a:pPr/>
              <a:t>‹#›</a:t>
            </a:fld>
            <a:endParaRPr lang="en-US" altLang="en-US"/>
          </a:p>
        </p:txBody>
      </p:sp>
    </p:spTree>
    <p:extLst>
      <p:ext uri="{BB962C8B-B14F-4D97-AF65-F5344CB8AC3E}">
        <p14:creationId xmlns:p14="http://schemas.microsoft.com/office/powerpoint/2010/main" val="314434400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244DFFA-2621-4541-95BB-8BCAADAD1DA2}" type="slidenum">
              <a:rPr lang="en-US" altLang="en-US"/>
              <a:pPr/>
              <a:t>‹#›</a:t>
            </a:fld>
            <a:endParaRPr lang="en-US" altLang="en-US"/>
          </a:p>
        </p:txBody>
      </p:sp>
    </p:spTree>
    <p:extLst>
      <p:ext uri="{BB962C8B-B14F-4D97-AF65-F5344CB8AC3E}">
        <p14:creationId xmlns:p14="http://schemas.microsoft.com/office/powerpoint/2010/main" val="227193393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9FEAD29-7335-4AE2-B49E-9884BF4B6FCB}" type="slidenum">
              <a:rPr lang="en-US" altLang="en-US"/>
              <a:pPr/>
              <a:t>‹#›</a:t>
            </a:fld>
            <a:endParaRPr lang="en-US" altLang="en-US"/>
          </a:p>
        </p:txBody>
      </p:sp>
    </p:spTree>
    <p:extLst>
      <p:ext uri="{BB962C8B-B14F-4D97-AF65-F5344CB8AC3E}">
        <p14:creationId xmlns:p14="http://schemas.microsoft.com/office/powerpoint/2010/main" val="300977134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FAF4208-8898-49D3-A544-4335C266A409}" type="slidenum">
              <a:rPr lang="en-US" altLang="en-US"/>
              <a:pPr/>
              <a:t>‹#›</a:t>
            </a:fld>
            <a:endParaRPr lang="en-US" altLang="en-US"/>
          </a:p>
        </p:txBody>
      </p:sp>
    </p:spTree>
    <p:extLst>
      <p:ext uri="{BB962C8B-B14F-4D97-AF65-F5344CB8AC3E}">
        <p14:creationId xmlns:p14="http://schemas.microsoft.com/office/powerpoint/2010/main" val="47423497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76EB2D5-3BDD-46DE-A21E-964959524CD0}" type="slidenum">
              <a:rPr lang="en-US" altLang="en-US"/>
              <a:pPr/>
              <a:t>‹#›</a:t>
            </a:fld>
            <a:endParaRPr lang="en-US" altLang="en-US"/>
          </a:p>
        </p:txBody>
      </p:sp>
    </p:spTree>
    <p:extLst>
      <p:ext uri="{BB962C8B-B14F-4D97-AF65-F5344CB8AC3E}">
        <p14:creationId xmlns:p14="http://schemas.microsoft.com/office/powerpoint/2010/main" val="325834507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F5651B-8F31-442D-B3F0-73162B6C9BC7}" type="slidenum">
              <a:rPr lang="en-US" altLang="en-US"/>
              <a:pPr/>
              <a:t>‹#›</a:t>
            </a:fld>
            <a:endParaRPr lang="en-US" altLang="en-US"/>
          </a:p>
        </p:txBody>
      </p:sp>
    </p:spTree>
    <p:extLst>
      <p:ext uri="{BB962C8B-B14F-4D97-AF65-F5344CB8AC3E}">
        <p14:creationId xmlns:p14="http://schemas.microsoft.com/office/powerpoint/2010/main" val="175121304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59822FF-40BF-42FC-BEE2-D2F9BB77438D}" type="slidenum">
              <a:rPr lang="en-US" altLang="en-US"/>
              <a:pPr/>
              <a:t>‹#›</a:t>
            </a:fld>
            <a:endParaRPr lang="en-US" altLang="en-US"/>
          </a:p>
        </p:txBody>
      </p:sp>
    </p:spTree>
    <p:extLst>
      <p:ext uri="{BB962C8B-B14F-4D97-AF65-F5344CB8AC3E}">
        <p14:creationId xmlns:p14="http://schemas.microsoft.com/office/powerpoint/2010/main" val="3484751077"/>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72D7D319-137C-416C-9D33-A6BA2A7B504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0357"/>
      </p:ext>
    </p:extLst>
  </p:cSld>
  <p:clrMapOvr>
    <a:masterClrMapping/>
  </p:clrMapOvr>
  <p:transition>
    <p:fade thruBlk="1"/>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201" name="Rectangle 9"/>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8202" name="Rectangle 10"/>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solidFill>
                <a:srgbClr val="000000"/>
              </a:solidFill>
            </a:endParaRPr>
          </a:p>
        </p:txBody>
      </p:sp>
      <p:sp>
        <p:nvSpPr>
          <p:cNvPr id="12" name="Rectangle 12"/>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solidFill>
                <a:srgbClr val="000000"/>
              </a:solidFill>
            </a:endParaRPr>
          </a:p>
        </p:txBody>
      </p:sp>
      <p:sp>
        <p:nvSpPr>
          <p:cNvPr id="13" name="Rectangle 13"/>
          <p:cNvSpPr>
            <a:spLocks noGrp="1" noChangeArrowheads="1"/>
          </p:cNvSpPr>
          <p:nvPr>
            <p:ph type="sldNum" sz="quarter" idx="12"/>
          </p:nvPr>
        </p:nvSpPr>
        <p:spPr>
          <a:xfrm>
            <a:off x="6553200" y="6248400"/>
            <a:ext cx="1905000" cy="457200"/>
          </a:xfrm>
        </p:spPr>
        <p:txBody>
          <a:bodyPr/>
          <a:lstStyle>
            <a:lvl1pPr>
              <a:defRPr smtClean="0"/>
            </a:lvl1pPr>
          </a:lstStyle>
          <a:p>
            <a:pPr>
              <a:defRPr/>
            </a:pPr>
            <a:fld id="{7A262B35-651A-4881-8275-6C17A45152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3846767"/>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ED4DF9E-78EE-48F3-800B-E9E95369EC77}" type="slidenum">
              <a:rPr lang="en-US" altLang="en-US"/>
              <a:pPr/>
              <a:t>‹#›</a:t>
            </a:fld>
            <a:endParaRPr lang="en-US" altLang="en-US"/>
          </a:p>
        </p:txBody>
      </p:sp>
    </p:spTree>
    <p:extLst>
      <p:ext uri="{BB962C8B-B14F-4D97-AF65-F5344CB8AC3E}">
        <p14:creationId xmlns:p14="http://schemas.microsoft.com/office/powerpoint/2010/main" val="182190624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605843F-9796-4A41-B856-66A8676D92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8415960"/>
      </p:ext>
    </p:extLst>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C0A777CC-6579-47BC-9FA6-7136139879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896894"/>
      </p:ext>
    </p:extLst>
  </p:cSld>
  <p:clrMapOvr>
    <a:masterClrMapping/>
  </p:clrMapOvr>
  <p:transition>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72D7D319-137C-416C-9D33-A6BA2A7B504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808073"/>
      </p:ext>
    </p:extLst>
  </p:cSld>
  <p:clrMapOvr>
    <a:masterClrMapping/>
  </p:clrMapOvr>
  <p:transition>
    <p:fade thruBlk="1"/>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201" name="Rectangle 9"/>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8202" name="Rectangle 10"/>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solidFill>
                <a:srgbClr val="000000"/>
              </a:solidFill>
            </a:endParaRPr>
          </a:p>
        </p:txBody>
      </p:sp>
      <p:sp>
        <p:nvSpPr>
          <p:cNvPr id="12" name="Rectangle 12"/>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solidFill>
                <a:srgbClr val="000000"/>
              </a:solidFill>
            </a:endParaRPr>
          </a:p>
        </p:txBody>
      </p:sp>
      <p:sp>
        <p:nvSpPr>
          <p:cNvPr id="13" name="Rectangle 13"/>
          <p:cNvSpPr>
            <a:spLocks noGrp="1" noChangeArrowheads="1"/>
          </p:cNvSpPr>
          <p:nvPr>
            <p:ph type="sldNum" sz="quarter" idx="12"/>
          </p:nvPr>
        </p:nvSpPr>
        <p:spPr>
          <a:xfrm>
            <a:off x="6553200" y="6248400"/>
            <a:ext cx="1905000" cy="457200"/>
          </a:xfrm>
        </p:spPr>
        <p:txBody>
          <a:bodyPr/>
          <a:lstStyle>
            <a:lvl1pPr>
              <a:defRPr smtClean="0"/>
            </a:lvl1pPr>
          </a:lstStyle>
          <a:p>
            <a:pPr>
              <a:defRPr/>
            </a:pPr>
            <a:fld id="{7A262B35-651A-4881-8275-6C17A45152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956399"/>
      </p:ext>
    </p:extLst>
  </p:cSld>
  <p:clrMapOvr>
    <a:masterClrMapping/>
  </p:clrMapOvr>
  <p:transition>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605843F-9796-4A41-B856-66A8676D92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8093746"/>
      </p:ext>
    </p:extLst>
  </p:cSld>
  <p:clrMapOvr>
    <a:masterClrMapping/>
  </p:clrMapOvr>
  <p:transition>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C0A777CC-6579-47BC-9FA6-7136139879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6631715"/>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E411294-4968-4490-A946-CF075D3FAF54}" type="slidenum">
              <a:rPr lang="en-US" altLang="en-US"/>
              <a:pPr/>
              <a:t>‹#›</a:t>
            </a:fld>
            <a:endParaRPr lang="en-US" altLang="en-US"/>
          </a:p>
        </p:txBody>
      </p:sp>
    </p:spTree>
    <p:extLst>
      <p:ext uri="{BB962C8B-B14F-4D97-AF65-F5344CB8AC3E}">
        <p14:creationId xmlns:p14="http://schemas.microsoft.com/office/powerpoint/2010/main" val="4410249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image" Target="../media/image1.jpeg"/><Relationship Id="rId5" Type="http://schemas.openxmlformats.org/officeDocument/2006/relationships/theme" Target="../theme/theme10.xml"/><Relationship Id="rId4" Type="http://schemas.openxmlformats.org/officeDocument/2006/relationships/slideLayout" Target="../slideLayouts/slideLayout8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image" Target="../media/image1.jpeg"/><Relationship Id="rId5" Type="http://schemas.openxmlformats.org/officeDocument/2006/relationships/theme" Target="../theme/theme11.xml"/><Relationship Id="rId4" Type="http://schemas.openxmlformats.org/officeDocument/2006/relationships/slideLayout" Target="../slideLayouts/slideLayout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2.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3.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223E4A9-581C-4E0A-89FF-FEECF1849F75}" type="slidenum">
              <a:rPr lang="en-US" smtClean="0"/>
              <a:pPr>
                <a:defRPr/>
              </a:pPr>
              <a:t>‹#›</a:t>
            </a:fld>
            <a:endParaRPr lang="en-US"/>
          </a:p>
        </p:txBody>
      </p:sp>
      <p:pic>
        <p:nvPicPr>
          <p:cNvPr id="1153" name="Picture 129" descr="foundations_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ransition>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223E4A9-581C-4E0A-89FF-FEECF1849F75}" type="slidenum">
              <a:rPr lang="en-US" smtClean="0">
                <a:solidFill>
                  <a:srgbClr val="000000"/>
                </a:solidFill>
              </a:rPr>
              <a:pPr>
                <a:defRPr/>
              </a:pPr>
              <a:t>‹#›</a:t>
            </a:fld>
            <a:endParaRPr lang="en-US">
              <a:solidFill>
                <a:srgbClr val="000000"/>
              </a:solidFill>
            </a:endParaRPr>
          </a:p>
        </p:txBody>
      </p:sp>
      <p:pic>
        <p:nvPicPr>
          <p:cNvPr id="1153" name="Picture 129" descr="foundations_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05952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Lst>
  <p:transition>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223E4A9-581C-4E0A-89FF-FEECF1849F75}" type="slidenum">
              <a:rPr lang="en-US" smtClean="0">
                <a:solidFill>
                  <a:srgbClr val="000000"/>
                </a:solidFill>
              </a:rPr>
              <a:pPr>
                <a:defRPr/>
              </a:pPr>
              <a:t>‹#›</a:t>
            </a:fld>
            <a:endParaRPr lang="en-US">
              <a:solidFill>
                <a:srgbClr val="000000"/>
              </a:solidFill>
            </a:endParaRPr>
          </a:p>
        </p:txBody>
      </p:sp>
      <p:pic>
        <p:nvPicPr>
          <p:cNvPr id="1153" name="Picture 129" descr="foundations_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93095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Lst>
  <p:transition>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27" name="Picture 131" descr="foundations_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A0E24EF-53BD-4BCA-B65B-A66EC46F0F5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txStyles>
    <p:titleStyle>
      <a:lvl1pPr algn="ctr" rtl="0" eaLnBrk="1" fontAlgn="base" hangingPunct="1">
        <a:spcBef>
          <a:spcPct val="0"/>
        </a:spcBef>
        <a:spcAft>
          <a:spcPct val="0"/>
        </a:spcAft>
        <a:defRPr sz="4800">
          <a:solidFill>
            <a:srgbClr val="9C9430"/>
          </a:solidFill>
          <a:latin typeface="Constantia" panose="02030602050306030303" pitchFamily="18"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Constantia" panose="02030602050306030303" pitchFamily="18"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Constantia" panose="02030602050306030303" pitchFamily="18" charset="0"/>
        </a:defRPr>
      </a:lvl2pPr>
      <a:lvl3pPr marL="1143000" indent="-228600" algn="l" rtl="0" eaLnBrk="1" fontAlgn="base" hangingPunct="1">
        <a:spcBef>
          <a:spcPct val="20000"/>
        </a:spcBef>
        <a:spcAft>
          <a:spcPct val="0"/>
        </a:spcAft>
        <a:buChar char="•"/>
        <a:defRPr sz="2400">
          <a:solidFill>
            <a:schemeClr val="bg1"/>
          </a:solidFill>
          <a:latin typeface="Constantia" panose="02030602050306030303" pitchFamily="18" charset="0"/>
        </a:defRPr>
      </a:lvl3pPr>
      <a:lvl4pPr marL="1600200" indent="-228600" algn="l" rtl="0" eaLnBrk="1" fontAlgn="base" hangingPunct="1">
        <a:spcBef>
          <a:spcPct val="20000"/>
        </a:spcBef>
        <a:spcAft>
          <a:spcPct val="0"/>
        </a:spcAft>
        <a:buChar char="–"/>
        <a:defRPr sz="2000">
          <a:solidFill>
            <a:schemeClr val="bg1"/>
          </a:solidFill>
          <a:latin typeface="Constantia" panose="02030602050306030303" pitchFamily="18" charset="0"/>
        </a:defRPr>
      </a:lvl4pPr>
      <a:lvl5pPr marL="2057400" indent="-228600" algn="l" rtl="0" eaLnBrk="1" fontAlgn="base" hangingPunct="1">
        <a:spcBef>
          <a:spcPct val="20000"/>
        </a:spcBef>
        <a:spcAft>
          <a:spcPct val="0"/>
        </a:spcAft>
        <a:buChar char="»"/>
        <a:defRPr sz="2000">
          <a:solidFill>
            <a:schemeClr val="bg1"/>
          </a:solidFill>
          <a:latin typeface="Constantia" panose="02030602050306030303"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42" name="Picture 82" descr="foundations_c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5363" name="Rectangle 3"/>
          <p:cNvSpPr>
            <a:spLocks noGrp="1" noChangeArrowheads="1"/>
          </p:cNvSpPr>
          <p:nvPr>
            <p:ph type="body" idx="1"/>
          </p:nvPr>
        </p:nvSpPr>
        <p:spPr bwMode="auto">
          <a:xfrm>
            <a:off x="457200" y="1600201"/>
            <a:ext cx="822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829A8D9-BF70-4B25-B938-FEBA0696781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rgbClr val="9C9430"/>
          </a:solidFill>
          <a:effectLst>
            <a:outerShdw blurRad="38100" dist="38100" dir="2700000" algn="tl">
              <a:srgbClr val="000000">
                <a:alpha val="43137"/>
              </a:srgbClr>
            </a:outerShdw>
          </a:effectLst>
          <a:latin typeface="Constantia" panose="02030602050306030303" pitchFamily="18"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223E4A9-581C-4E0A-89FF-FEECF1849F75}" type="slidenum">
              <a:rPr lang="en-US" smtClean="0"/>
              <a:pPr>
                <a:defRPr/>
              </a:pPr>
              <a:t>‹#›</a:t>
            </a:fld>
            <a:endParaRPr lang="en-US"/>
          </a:p>
        </p:txBody>
      </p:sp>
      <p:pic>
        <p:nvPicPr>
          <p:cNvPr id="1153" name="Picture 129" descr="foundations_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transition>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27" name="Picture 131" descr="foundations_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A0E24EF-53BD-4BCA-B65B-A66EC46F0F5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txStyles>
    <p:titleStyle>
      <a:lvl1pPr algn="ctr" rtl="0" eaLnBrk="1" fontAlgn="base" hangingPunct="1">
        <a:spcBef>
          <a:spcPct val="0"/>
        </a:spcBef>
        <a:spcAft>
          <a:spcPct val="0"/>
        </a:spcAft>
        <a:defRPr sz="4800">
          <a:solidFill>
            <a:srgbClr val="9C9430"/>
          </a:solidFill>
          <a:latin typeface="Constantia" panose="02030602050306030303" pitchFamily="18"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Constantia" panose="02030602050306030303" pitchFamily="18"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Constantia" panose="02030602050306030303" pitchFamily="18" charset="0"/>
        </a:defRPr>
      </a:lvl2pPr>
      <a:lvl3pPr marL="1143000" indent="-228600" algn="l" rtl="0" eaLnBrk="1" fontAlgn="base" hangingPunct="1">
        <a:spcBef>
          <a:spcPct val="20000"/>
        </a:spcBef>
        <a:spcAft>
          <a:spcPct val="0"/>
        </a:spcAft>
        <a:buChar char="•"/>
        <a:defRPr sz="2400">
          <a:solidFill>
            <a:schemeClr val="bg1"/>
          </a:solidFill>
          <a:latin typeface="Constantia" panose="02030602050306030303" pitchFamily="18" charset="0"/>
        </a:defRPr>
      </a:lvl3pPr>
      <a:lvl4pPr marL="1600200" indent="-228600" algn="l" rtl="0" eaLnBrk="1" fontAlgn="base" hangingPunct="1">
        <a:spcBef>
          <a:spcPct val="20000"/>
        </a:spcBef>
        <a:spcAft>
          <a:spcPct val="0"/>
        </a:spcAft>
        <a:buChar char="–"/>
        <a:defRPr sz="2000">
          <a:solidFill>
            <a:schemeClr val="bg1"/>
          </a:solidFill>
          <a:latin typeface="Constantia" panose="02030602050306030303" pitchFamily="18" charset="0"/>
        </a:defRPr>
      </a:lvl4pPr>
      <a:lvl5pPr marL="2057400" indent="-228600" algn="l" rtl="0" eaLnBrk="1" fontAlgn="base" hangingPunct="1">
        <a:spcBef>
          <a:spcPct val="20000"/>
        </a:spcBef>
        <a:spcAft>
          <a:spcPct val="0"/>
        </a:spcAft>
        <a:buChar char="»"/>
        <a:defRPr sz="2000">
          <a:solidFill>
            <a:schemeClr val="bg1"/>
          </a:solidFill>
          <a:latin typeface="Constantia" panose="02030602050306030303"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42" name="Picture 82" descr="foundations_c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5363" name="Rectangle 3"/>
          <p:cNvSpPr>
            <a:spLocks noGrp="1" noChangeArrowheads="1"/>
          </p:cNvSpPr>
          <p:nvPr>
            <p:ph type="body" idx="1"/>
          </p:nvPr>
        </p:nvSpPr>
        <p:spPr bwMode="auto">
          <a:xfrm>
            <a:off x="457200" y="1600201"/>
            <a:ext cx="822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829A8D9-BF70-4B25-B938-FEBA0696781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rgbClr val="9C9430"/>
          </a:solidFill>
          <a:effectLst>
            <a:outerShdw blurRad="38100" dist="38100" dir="2700000" algn="tl">
              <a:srgbClr val="000000">
                <a:alpha val="43137"/>
              </a:srgbClr>
            </a:outerShdw>
          </a:effectLst>
          <a:latin typeface="Constantia" panose="02030602050306030303" pitchFamily="18"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223E4A9-581C-4E0A-89FF-FEECF1849F75}" type="slidenum">
              <a:rPr lang="en-US" smtClean="0"/>
              <a:pPr>
                <a:defRPr/>
              </a:pPr>
              <a:t>‹#›</a:t>
            </a:fld>
            <a:endParaRPr lang="en-US"/>
          </a:p>
        </p:txBody>
      </p:sp>
      <p:pic>
        <p:nvPicPr>
          <p:cNvPr id="1153" name="Picture 129" descr="foundations_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4" r:id="rId1"/>
    <p:sldLayoutId id="2147483736" r:id="rId2"/>
    <p:sldLayoutId id="2147483737" r:id="rId3"/>
  </p:sldLayoutIdLst>
  <p:transition>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27" name="Picture 131" descr="foundations_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A0E24EF-53BD-4BCA-B65B-A66EC46F0F5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iming>
    <p:tnLst>
      <p:par>
        <p:cTn id="1" dur="indefinite" restart="never" nodeType="tmRoot"/>
      </p:par>
    </p:tnLst>
  </p:timing>
  <p:txStyles>
    <p:titleStyle>
      <a:lvl1pPr algn="ctr" rtl="0" eaLnBrk="1" fontAlgn="base" hangingPunct="1">
        <a:spcBef>
          <a:spcPct val="0"/>
        </a:spcBef>
        <a:spcAft>
          <a:spcPct val="0"/>
        </a:spcAft>
        <a:defRPr sz="4800">
          <a:solidFill>
            <a:srgbClr val="9C9430"/>
          </a:solidFill>
          <a:latin typeface="Constantia" panose="02030602050306030303" pitchFamily="18"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Constantia" panose="02030602050306030303" pitchFamily="18"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Constantia" panose="02030602050306030303" pitchFamily="18" charset="0"/>
        </a:defRPr>
      </a:lvl2pPr>
      <a:lvl3pPr marL="1143000" indent="-228600" algn="l" rtl="0" eaLnBrk="1" fontAlgn="base" hangingPunct="1">
        <a:spcBef>
          <a:spcPct val="20000"/>
        </a:spcBef>
        <a:spcAft>
          <a:spcPct val="0"/>
        </a:spcAft>
        <a:buChar char="•"/>
        <a:defRPr sz="2400">
          <a:solidFill>
            <a:schemeClr val="bg1"/>
          </a:solidFill>
          <a:latin typeface="Constantia" panose="02030602050306030303" pitchFamily="18" charset="0"/>
        </a:defRPr>
      </a:lvl3pPr>
      <a:lvl4pPr marL="1600200" indent="-228600" algn="l" rtl="0" eaLnBrk="1" fontAlgn="base" hangingPunct="1">
        <a:spcBef>
          <a:spcPct val="20000"/>
        </a:spcBef>
        <a:spcAft>
          <a:spcPct val="0"/>
        </a:spcAft>
        <a:buChar char="–"/>
        <a:defRPr sz="2000">
          <a:solidFill>
            <a:schemeClr val="bg1"/>
          </a:solidFill>
          <a:latin typeface="Constantia" panose="02030602050306030303" pitchFamily="18" charset="0"/>
        </a:defRPr>
      </a:lvl4pPr>
      <a:lvl5pPr marL="2057400" indent="-228600" algn="l" rtl="0" eaLnBrk="1" fontAlgn="base" hangingPunct="1">
        <a:spcBef>
          <a:spcPct val="20000"/>
        </a:spcBef>
        <a:spcAft>
          <a:spcPct val="0"/>
        </a:spcAft>
        <a:buChar char="»"/>
        <a:defRPr sz="2000">
          <a:solidFill>
            <a:schemeClr val="bg1"/>
          </a:solidFill>
          <a:latin typeface="Constantia" panose="02030602050306030303"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42" name="Picture 82" descr="foundations_c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5363" name="Rectangle 3"/>
          <p:cNvSpPr>
            <a:spLocks noGrp="1" noChangeArrowheads="1"/>
          </p:cNvSpPr>
          <p:nvPr>
            <p:ph type="body" idx="1"/>
          </p:nvPr>
        </p:nvSpPr>
        <p:spPr bwMode="auto">
          <a:xfrm>
            <a:off x="457200" y="1600201"/>
            <a:ext cx="822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829A8D9-BF70-4B25-B938-FEBA0696781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rgbClr val="9C9430"/>
          </a:solidFill>
          <a:effectLst>
            <a:outerShdw blurRad="38100" dist="38100" dir="2700000" algn="tl">
              <a:srgbClr val="000000">
                <a:alpha val="43137"/>
              </a:srgbClr>
            </a:outerShdw>
          </a:effectLst>
          <a:latin typeface="Constantia" panose="02030602050306030303" pitchFamily="18"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5.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85800" y="228600"/>
            <a:ext cx="8001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ct val="90000"/>
              </a:lnSpc>
              <a:buFontTx/>
              <a:buNone/>
            </a:pPr>
            <a:r>
              <a:rPr lang="en-US" altLang="en-US" sz="2800" i="1" kern="0" dirty="0" smtClean="0">
                <a:solidFill>
                  <a:schemeClr val="bg1"/>
                </a:solidFill>
              </a:rPr>
              <a:t> Be diligent to present yourself approved to God, a worker who does not need to be ashamed, rightly dividing the word of truth.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t>Whose Responsibility?</a:t>
            </a:r>
            <a:endParaRPr lang="en-US" altLang="en-US" sz="6000" b="1" dirty="0" smtClean="0"/>
          </a:p>
        </p:txBody>
      </p:sp>
      <p:sp>
        <p:nvSpPr>
          <p:cNvPr id="26627" name="Rectangle 3"/>
          <p:cNvSpPr>
            <a:spLocks noGrp="1" noChangeArrowheads="1"/>
          </p:cNvSpPr>
          <p:nvPr>
            <p:ph idx="1"/>
          </p:nvPr>
        </p:nvSpPr>
        <p:spPr/>
        <p:txBody>
          <a:bodyPr/>
          <a:lstStyle/>
          <a:p>
            <a:pPr marL="0" indent="0">
              <a:lnSpc>
                <a:spcPct val="90000"/>
              </a:lnSpc>
              <a:buNone/>
            </a:pPr>
            <a:r>
              <a:rPr lang="en-US" altLang="en-US" sz="3600" i="1" dirty="0" smtClean="0"/>
              <a:t>“So then each of us shall give account of </a:t>
            </a:r>
            <a:r>
              <a:rPr lang="en-US" altLang="en-US" sz="3600" b="1" i="1" dirty="0" smtClean="0"/>
              <a:t>HIMSELF</a:t>
            </a:r>
            <a:r>
              <a:rPr lang="en-US" altLang="en-US" sz="3600" i="1" dirty="0" smtClean="0"/>
              <a:t> to God”</a:t>
            </a:r>
            <a:r>
              <a:rPr lang="en-US" altLang="en-US" sz="3600" dirty="0" smtClean="0"/>
              <a:t> (Rom. 14:12, </a:t>
            </a:r>
            <a:r>
              <a:rPr lang="en-US" altLang="en-US" sz="3600" dirty="0" err="1" smtClean="0"/>
              <a:t>NKJV</a:t>
            </a:r>
            <a:r>
              <a:rPr lang="en-US" altLang="en-US" sz="3600" dirty="0" smtClean="0"/>
              <a:t>). </a:t>
            </a:r>
          </a:p>
          <a:p>
            <a:pPr lvl="1">
              <a:lnSpc>
                <a:spcPct val="90000"/>
              </a:lnSpc>
            </a:pPr>
            <a:r>
              <a:rPr lang="en-US" altLang="en-US" sz="3200" dirty="0" smtClean="0"/>
              <a:t>WHO SHALL GIVE AN ACCOUNT?</a:t>
            </a:r>
          </a:p>
          <a:p>
            <a:pPr lvl="1">
              <a:lnSpc>
                <a:spcPct val="90000"/>
              </a:lnSpc>
            </a:pPr>
            <a:r>
              <a:rPr lang="en-US" altLang="en-US" sz="3200" dirty="0" smtClean="0"/>
              <a:t>GIVE AN ACCOUNT </a:t>
            </a:r>
            <a:r>
              <a:rPr lang="en-US" altLang="en-US" sz="3200" b="1" dirty="0" smtClean="0"/>
              <a:t>OF</a:t>
            </a:r>
            <a:r>
              <a:rPr lang="en-US" altLang="en-US" sz="3200" dirty="0" smtClean="0"/>
              <a:t>?</a:t>
            </a:r>
          </a:p>
          <a:p>
            <a:pPr lvl="1">
              <a:lnSpc>
                <a:spcPct val="90000"/>
              </a:lnSpc>
            </a:pPr>
            <a:r>
              <a:rPr lang="en-US" altLang="en-US" sz="3200" dirty="0" smtClean="0"/>
              <a:t>GIVE AN ACCOUNT </a:t>
            </a:r>
            <a:r>
              <a:rPr lang="en-US" altLang="en-US" sz="3200" b="1" dirty="0" smtClean="0"/>
              <a:t>TO</a:t>
            </a:r>
            <a:r>
              <a:rPr lang="en-US" altLang="en-US" sz="3200" dirty="0" smtClean="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idx="4294967295"/>
          </p:nvPr>
        </p:nvSpPr>
        <p:spPr>
          <a:xfrm>
            <a:off x="533400" y="914400"/>
            <a:ext cx="8229600" cy="1143000"/>
          </a:xfrm>
        </p:spPr>
        <p:txBody>
          <a:bodyPr/>
          <a:lstStyle/>
          <a:p>
            <a:r>
              <a:rPr lang="en-US" alt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ill Sans Ultra Bold" pitchFamily="34" charset="0"/>
              </a:rPr>
              <a:t>2 PETER 3:14</a:t>
            </a:r>
          </a:p>
        </p:txBody>
      </p:sp>
      <p:sp>
        <p:nvSpPr>
          <p:cNvPr id="17411" name="Text Box 5"/>
          <p:cNvSpPr txBox="1">
            <a:spLocks noChangeArrowheads="1"/>
          </p:cNvSpPr>
          <p:nvPr/>
        </p:nvSpPr>
        <p:spPr bwMode="auto">
          <a:xfrm>
            <a:off x="304800" y="1981200"/>
            <a:ext cx="85344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pPr algn="ctr">
              <a:spcBef>
                <a:spcPct val="50000"/>
              </a:spcBef>
            </a:pPr>
            <a:r>
              <a:rPr lang="en-US" altLang="en-US" sz="4400" dirty="0">
                <a:solidFill>
                  <a:schemeClr val="bg1"/>
                </a:solidFill>
              </a:rPr>
              <a:t>“Therefore, beloved, looking forward to these things, be diligent to be found </a:t>
            </a:r>
            <a:r>
              <a:rPr lang="en-US" altLang="en-US" sz="4400" b="1" dirty="0">
                <a:solidFill>
                  <a:schemeClr val="bg1"/>
                </a:solidFill>
              </a:rPr>
              <a:t>by Him</a:t>
            </a:r>
            <a:r>
              <a:rPr lang="en-US" altLang="en-US" sz="4400" dirty="0">
                <a:solidFill>
                  <a:schemeClr val="bg1"/>
                </a:solidFill>
              </a:rPr>
              <a:t> in peace, without spot and blameless”</a:t>
            </a:r>
          </a:p>
        </p:txBody>
      </p:sp>
      <p:sp>
        <p:nvSpPr>
          <p:cNvPr id="17412" name="Text Box 6"/>
          <p:cNvSpPr txBox="1">
            <a:spLocks noChangeArrowheads="1"/>
          </p:cNvSpPr>
          <p:nvPr/>
        </p:nvSpPr>
        <p:spPr bwMode="auto">
          <a:xfrm>
            <a:off x="409431" y="47625"/>
            <a:ext cx="83535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r>
              <a:rPr lang="en-US" altLang="en-US" sz="3200" i="1" dirty="0">
                <a:solidFill>
                  <a:srgbClr val="9C9430"/>
                </a:solidFill>
              </a:rPr>
              <a:t>“. . .approved to God. . .” (2 Timothy 2:15)</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4294967295"/>
          </p:nvPr>
        </p:nvSpPr>
        <p:spPr>
          <a:xfrm>
            <a:off x="685800" y="228600"/>
            <a:ext cx="8001000" cy="1752600"/>
          </a:xfrm>
        </p:spPr>
        <p:txBody>
          <a:bodyPr/>
          <a:lstStyle/>
          <a:p>
            <a:pPr marL="0" indent="0">
              <a:lnSpc>
                <a:spcPct val="90000"/>
              </a:lnSpc>
              <a:buNone/>
            </a:pPr>
            <a:r>
              <a:rPr lang="en-US" altLang="en-US" sz="2800" i="1" dirty="0" smtClean="0">
                <a:solidFill>
                  <a:schemeClr val="bg1"/>
                </a:solidFill>
              </a:rPr>
              <a:t> Be diligent to present yourself approved to God, </a:t>
            </a:r>
            <a:r>
              <a:rPr lang="en-US" altLang="en-US" sz="2800" i="1" dirty="0" smtClean="0">
                <a:solidFill>
                  <a:srgbClr val="FFC000"/>
                </a:solidFill>
              </a:rPr>
              <a:t>a worker </a:t>
            </a:r>
            <a:r>
              <a:rPr lang="en-US" altLang="en-US" sz="2800" i="1" dirty="0" smtClean="0">
                <a:solidFill>
                  <a:schemeClr val="bg1"/>
                </a:solidFill>
              </a:rPr>
              <a:t>who does not need to be ashamed, rightly dividing the word of truth.</a:t>
            </a:r>
          </a:p>
        </p:txBody>
      </p:sp>
    </p:spTree>
    <p:extLst>
      <p:ext uri="{BB962C8B-B14F-4D97-AF65-F5344CB8AC3E}">
        <p14:creationId xmlns:p14="http://schemas.microsoft.com/office/powerpoint/2010/main" val="305653590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“A WORKER”</a:t>
            </a:r>
          </a:p>
        </p:txBody>
      </p:sp>
      <p:sp>
        <p:nvSpPr>
          <p:cNvPr id="29699" name="Rectangle 3"/>
          <p:cNvSpPr>
            <a:spLocks noGrp="1" noChangeArrowheads="1"/>
          </p:cNvSpPr>
          <p:nvPr>
            <p:ph idx="1"/>
          </p:nvPr>
        </p:nvSpPr>
        <p:spPr/>
        <p:txBody>
          <a:bodyPr>
            <a:normAutofit/>
          </a:bodyPr>
          <a:lstStyle/>
          <a:p>
            <a:r>
              <a:rPr lang="en-US" altLang="en-US" dirty="0" smtClean="0"/>
              <a:t>“A WORKMAN” (</a:t>
            </a:r>
            <a:r>
              <a:rPr lang="en-US" altLang="en-US" dirty="0" err="1" smtClean="0"/>
              <a:t>NASB</a:t>
            </a:r>
            <a:r>
              <a:rPr lang="en-US" altLang="en-US" dirty="0" smtClean="0"/>
              <a:t>)</a:t>
            </a:r>
          </a:p>
          <a:p>
            <a:r>
              <a:rPr lang="en-US" altLang="en-US" dirty="0" smtClean="0"/>
              <a:t>IMPLIES A “WORK” (Jas. 1:25)</a:t>
            </a:r>
          </a:p>
          <a:p>
            <a:pPr lvl="1"/>
            <a:r>
              <a:rPr lang="en-US" altLang="en-US" dirty="0" smtClean="0"/>
              <a:t>“</a:t>
            </a:r>
            <a:r>
              <a:rPr lang="en-US" altLang="en-US" b="1" dirty="0" smtClean="0">
                <a:solidFill>
                  <a:srgbClr val="FFC000"/>
                </a:solidFill>
              </a:rPr>
              <a:t>work out</a:t>
            </a:r>
            <a:r>
              <a:rPr lang="en-US" altLang="en-US" dirty="0" smtClean="0">
                <a:solidFill>
                  <a:srgbClr val="FFC000"/>
                </a:solidFill>
              </a:rPr>
              <a:t> </a:t>
            </a:r>
            <a:r>
              <a:rPr lang="en-US" altLang="en-US" dirty="0" smtClean="0"/>
              <a:t>your own salvation with fear and trembling” (Phil. 2:12)</a:t>
            </a:r>
          </a:p>
          <a:p>
            <a:pPr lvl="2"/>
            <a:r>
              <a:rPr lang="en-US" altLang="en-US" dirty="0" smtClean="0"/>
              <a:t>OUR WORKS DO NOT NEGATE THE WORK OF CHRIST, BUT FURTHERS IT!</a:t>
            </a:r>
          </a:p>
          <a:p>
            <a:pPr lvl="1"/>
            <a:r>
              <a:rPr lang="en-US" altLang="en-US" i="1" dirty="0" smtClean="0"/>
              <a:t>“</a:t>
            </a:r>
            <a:r>
              <a:rPr lang="en-US" altLang="en-US" b="1" i="1" dirty="0" smtClean="0">
                <a:solidFill>
                  <a:srgbClr val="FFC000"/>
                </a:solidFill>
              </a:rPr>
              <a:t>for it is God who works in you</a:t>
            </a:r>
            <a:r>
              <a:rPr lang="en-US" altLang="en-US" i="1" dirty="0" smtClean="0">
                <a:solidFill>
                  <a:srgbClr val="FFC000"/>
                </a:solidFill>
              </a:rPr>
              <a:t> </a:t>
            </a:r>
            <a:r>
              <a:rPr lang="en-US" altLang="en-US" i="1" dirty="0" smtClean="0"/>
              <a:t>both to will and to do for His good pleasure”</a:t>
            </a:r>
            <a:r>
              <a:rPr lang="en-US" altLang="en-US" dirty="0" smtClean="0"/>
              <a:t>  (Phil. 2:13)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9699">
                                            <p:txEl>
                                              <p:pRg st="1" end="1"/>
                                            </p:txEl>
                                          </p:spTgt>
                                        </p:tgtEl>
                                        <p:attrNameLst>
                                          <p:attrName>style.visibility</p:attrName>
                                        </p:attrNameLst>
                                      </p:cBhvr>
                                      <p:to>
                                        <p:strVal val="visible"/>
                                      </p:to>
                                    </p:set>
                                    <p:animEffect transition="in" filter="fade">
                                      <p:cBhvr>
                                        <p:cTn id="14" dur="1000"/>
                                        <p:tgtEl>
                                          <p:spTgt spid="29699">
                                            <p:txEl>
                                              <p:pRg st="1" end="1"/>
                                            </p:txEl>
                                          </p:spTgt>
                                        </p:tgtEl>
                                      </p:cBhvr>
                                    </p:animEffect>
                                    <p:anim calcmode="lin" valueType="num">
                                      <p:cBhvr>
                                        <p:cTn id="15"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699">
                                            <p:txEl>
                                              <p:pRg st="2" end="2"/>
                                            </p:txEl>
                                          </p:spTgt>
                                        </p:tgtEl>
                                        <p:attrNameLst>
                                          <p:attrName>style.visibility</p:attrName>
                                        </p:attrNameLst>
                                      </p:cBhvr>
                                      <p:to>
                                        <p:strVal val="visible"/>
                                      </p:to>
                                    </p:set>
                                  </p:childTnLst>
                                </p:cTn>
                              </p:par>
                            </p:childTnLst>
                          </p:cTn>
                        </p:par>
                        <p:par>
                          <p:cTn id="21" fill="hold" nodeType="afterGroup">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29699">
                                            <p:txEl>
                                              <p:pRg st="3" end="3"/>
                                            </p:txEl>
                                          </p:spTgt>
                                        </p:tgtEl>
                                        <p:attrNameLst>
                                          <p:attrName>style.visibility</p:attrName>
                                        </p:attrNameLst>
                                      </p:cBhvr>
                                      <p:to>
                                        <p:strVal val="visible"/>
                                      </p:to>
                                    </p:set>
                                    <p:animEffect transition="in" filter="fade">
                                      <p:cBhvr>
                                        <p:cTn id="24" dur="2000"/>
                                        <p:tgtEl>
                                          <p:spTgt spid="29699">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4294967295"/>
          </p:nvPr>
        </p:nvSpPr>
        <p:spPr>
          <a:xfrm>
            <a:off x="685800" y="228600"/>
            <a:ext cx="8001000" cy="1752600"/>
          </a:xfrm>
        </p:spPr>
        <p:txBody>
          <a:bodyPr/>
          <a:lstStyle/>
          <a:p>
            <a:pPr marL="0" indent="0">
              <a:lnSpc>
                <a:spcPct val="90000"/>
              </a:lnSpc>
              <a:buNone/>
            </a:pPr>
            <a:r>
              <a:rPr lang="en-US" altLang="en-US" sz="2800" i="1" dirty="0" smtClean="0">
                <a:solidFill>
                  <a:schemeClr val="bg1"/>
                </a:solidFill>
              </a:rPr>
              <a:t> Be diligent to present yourself approved to God, a worker </a:t>
            </a:r>
            <a:r>
              <a:rPr lang="en-US" altLang="en-US" sz="2800" i="1" dirty="0" smtClean="0">
                <a:solidFill>
                  <a:srgbClr val="FFC000"/>
                </a:solidFill>
              </a:rPr>
              <a:t>who does not need to be ashamed</a:t>
            </a:r>
            <a:r>
              <a:rPr lang="en-US" altLang="en-US" sz="2800" i="1" dirty="0" smtClean="0">
                <a:solidFill>
                  <a:schemeClr val="bg1"/>
                </a:solidFill>
              </a:rPr>
              <a:t>, rightly dividing the word of truth.</a:t>
            </a:r>
          </a:p>
        </p:txBody>
      </p:sp>
    </p:spTree>
    <p:extLst>
      <p:ext uri="{BB962C8B-B14F-4D97-AF65-F5344CB8AC3E}">
        <p14:creationId xmlns:p14="http://schemas.microsoft.com/office/powerpoint/2010/main" val="36503617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274638"/>
            <a:ext cx="8229600" cy="1143000"/>
          </a:xfrm>
        </p:spPr>
        <p:txBody>
          <a:bodyPr/>
          <a:lstStyle/>
          <a:p>
            <a:r>
              <a:rPr lang="en-US" altLang="en-US" sz="6000" dirty="0" smtClean="0"/>
              <a:t>2 KINDS</a:t>
            </a:r>
            <a:r>
              <a:rPr lang="en-US" altLang="en-US" dirty="0" smtClean="0"/>
              <a:t> OF WORKERS</a:t>
            </a:r>
          </a:p>
        </p:txBody>
      </p:sp>
      <p:sp>
        <p:nvSpPr>
          <p:cNvPr id="34819" name="Rectangle 3"/>
          <p:cNvSpPr>
            <a:spLocks noGrp="1" noChangeArrowheads="1"/>
          </p:cNvSpPr>
          <p:nvPr>
            <p:ph idx="4294967295"/>
          </p:nvPr>
        </p:nvSpPr>
        <p:spPr>
          <a:xfrm>
            <a:off x="685800" y="1600200"/>
            <a:ext cx="7543800" cy="4525963"/>
          </a:xfrm>
        </p:spPr>
        <p:txBody>
          <a:bodyPr/>
          <a:lstStyle/>
          <a:p>
            <a:r>
              <a:rPr lang="en-US" altLang="en-US" b="1" dirty="0" smtClean="0"/>
              <a:t>ASHAMED</a:t>
            </a:r>
          </a:p>
          <a:p>
            <a:pPr lvl="1"/>
            <a:r>
              <a:rPr lang="en-US" altLang="en-US" dirty="0" smtClean="0"/>
              <a:t>WORKERS OF INIQUITY WILL BE ASHAMED (Lk. 13:26, 27)</a:t>
            </a:r>
          </a:p>
          <a:p>
            <a:r>
              <a:rPr lang="en-US" altLang="en-US" b="1" dirty="0" smtClean="0"/>
              <a:t>NOT ASHAMED</a:t>
            </a:r>
          </a:p>
          <a:p>
            <a:pPr lvl="1"/>
            <a:r>
              <a:rPr lang="en-US" altLang="en-US" dirty="0" smtClean="0"/>
              <a:t>NOT ASHAMED WHEN SUFFER AS A CHRISTIAN (1 Pet. 4:16)</a:t>
            </a:r>
          </a:p>
          <a:p>
            <a:pPr lvl="1"/>
            <a:r>
              <a:rPr lang="en-US" altLang="en-US" dirty="0" smtClean="0"/>
              <a:t>NOT ASHAMED BEFORE GOD IN JUDGMENT (1 Jn. 2:28, 29)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34819">
                                            <p:txEl>
                                              <p:pRg st="3" end="3"/>
                                            </p:txEl>
                                          </p:spTgt>
                                        </p:tgtEl>
                                        <p:attrNameLst>
                                          <p:attrName>style.visibility</p:attrName>
                                        </p:attrNameLst>
                                      </p:cBhvr>
                                      <p:to>
                                        <p:strVal val="visible"/>
                                      </p:to>
                                    </p:set>
                                    <p:animEffect transition="in" filter="fade">
                                      <p:cBhvr>
                                        <p:cTn id="16" dur="2000"/>
                                        <p:tgtEl>
                                          <p:spTgt spid="3481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819">
                                            <p:txEl>
                                              <p:pRg st="4" end="4"/>
                                            </p:txEl>
                                          </p:spTgt>
                                        </p:tgtEl>
                                        <p:attrNameLst>
                                          <p:attrName>style.visibility</p:attrName>
                                        </p:attrNameLst>
                                      </p:cBhvr>
                                      <p:to>
                                        <p:strVal val="visible"/>
                                      </p:to>
                                    </p:set>
                                    <p:animEffect transition="in" filter="fade">
                                      <p:cBhvr>
                                        <p:cTn id="21" dur="20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4294967295"/>
          </p:nvPr>
        </p:nvSpPr>
        <p:spPr>
          <a:xfrm>
            <a:off x="685800" y="228600"/>
            <a:ext cx="8001000" cy="1752600"/>
          </a:xfrm>
        </p:spPr>
        <p:txBody>
          <a:bodyPr/>
          <a:lstStyle/>
          <a:p>
            <a:pPr marL="0" indent="0">
              <a:lnSpc>
                <a:spcPct val="90000"/>
              </a:lnSpc>
              <a:buNone/>
            </a:pPr>
            <a:r>
              <a:rPr lang="en-US" altLang="en-US" sz="2800" i="1" dirty="0" smtClean="0">
                <a:solidFill>
                  <a:schemeClr val="bg1"/>
                </a:solidFill>
              </a:rPr>
              <a:t> Be diligent to present yourself approved to God, a worker who does not need to be ashamed, </a:t>
            </a:r>
            <a:r>
              <a:rPr lang="en-US" altLang="en-US" sz="2800" i="1" dirty="0" smtClean="0">
                <a:solidFill>
                  <a:srgbClr val="FFC000"/>
                </a:solidFill>
              </a:rPr>
              <a:t>rightly dividing the word of truth.</a:t>
            </a:r>
          </a:p>
        </p:txBody>
      </p:sp>
    </p:spTree>
    <p:extLst>
      <p:ext uri="{BB962C8B-B14F-4D97-AF65-F5344CB8AC3E}">
        <p14:creationId xmlns:p14="http://schemas.microsoft.com/office/powerpoint/2010/main" val="78315079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4000" smtClean="0"/>
              <a:t>“RIGHTLY DIVIDE THE WORD”</a:t>
            </a:r>
          </a:p>
        </p:txBody>
      </p:sp>
      <p:sp>
        <p:nvSpPr>
          <p:cNvPr id="37891" name="Rectangle 3"/>
          <p:cNvSpPr>
            <a:spLocks noGrp="1" noChangeArrowheads="1"/>
          </p:cNvSpPr>
          <p:nvPr>
            <p:ph idx="1"/>
          </p:nvPr>
        </p:nvSpPr>
        <p:spPr/>
        <p:txBody>
          <a:bodyPr/>
          <a:lstStyle/>
          <a:p>
            <a:r>
              <a:rPr lang="en-US" altLang="en-US" dirty="0" smtClean="0"/>
              <a:t>IMPLIES THAT GOD’S WORD CAN BE WRONGLY DIVIDED</a:t>
            </a:r>
          </a:p>
          <a:p>
            <a:pPr lvl="1"/>
            <a:r>
              <a:rPr lang="en-US" altLang="en-US" dirty="0" smtClean="0"/>
              <a:t>DEVIL IN TEMPTING CHRIST –MATT. 4:6</a:t>
            </a:r>
          </a:p>
          <a:p>
            <a:r>
              <a:rPr lang="en-US" altLang="en-US" dirty="0" smtClean="0"/>
              <a:t>RIGHTLY DIVIDING &amp; APPLYING THE WORD MAKES ONE APPROVED</a:t>
            </a:r>
          </a:p>
          <a:p>
            <a:r>
              <a:rPr lang="en-US" altLang="en-US" dirty="0" smtClean="0"/>
              <a:t>WRONGLY DIVIDING &amp; APPLYING THE WORD MAKES ONE CONDEMNED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Ref idx="1003">
        <a:schemeClr val="bg1"/>
      </p:bgRef>
    </p:bg>
    <p:spTree>
      <p:nvGrpSpPr>
        <p:cNvPr id="1" name=""/>
        <p:cNvGrpSpPr/>
        <p:nvPr/>
      </p:nvGrpSpPr>
      <p:grpSpPr>
        <a:xfrm>
          <a:off x="0" y="0"/>
          <a:ext cx="0" cy="0"/>
          <a:chOff x="0" y="0"/>
          <a:chExt cx="0" cy="0"/>
        </a:xfrm>
      </p:grpSpPr>
      <p:sp>
        <p:nvSpPr>
          <p:cNvPr id="38917" name="Oval 5"/>
          <p:cNvSpPr>
            <a:spLocks noChangeArrowheads="1"/>
          </p:cNvSpPr>
          <p:nvPr/>
        </p:nvSpPr>
        <p:spPr bwMode="auto">
          <a:xfrm>
            <a:off x="152400" y="4267200"/>
            <a:ext cx="2057400" cy="533400"/>
          </a:xfrm>
          <a:prstGeom prst="ellipse">
            <a:avLst/>
          </a:prstGeom>
          <a:solidFill>
            <a:srgbClr val="FFC000"/>
          </a:solidFill>
          <a:ln w="38100">
            <a:solidFill>
              <a:schemeClr val="tx1">
                <a:lumMod val="65000"/>
                <a:lumOff val="35000"/>
              </a:schemeClr>
            </a:solidFill>
            <a:round/>
            <a:headEnd/>
            <a:tailEnd/>
          </a:ln>
          <a:effectLst/>
        </p:spPr>
        <p:txBody>
          <a:bodyPr wrap="none" anchor="ct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endParaRPr lang="en-US" altLang="en-US"/>
          </a:p>
        </p:txBody>
      </p:sp>
      <p:sp>
        <p:nvSpPr>
          <p:cNvPr id="24579" name="Rectangle 2"/>
          <p:cNvSpPr>
            <a:spLocks noGrp="1" noChangeArrowheads="1"/>
          </p:cNvSpPr>
          <p:nvPr>
            <p:ph type="title"/>
          </p:nvPr>
        </p:nvSpPr>
        <p:spPr>
          <a:xfrm>
            <a:off x="381000" y="76200"/>
            <a:ext cx="7772400" cy="838200"/>
          </a:xfrm>
        </p:spPr>
        <p:txBody>
          <a:bodyPr/>
          <a:lstStyle/>
          <a:p>
            <a:pPr algn="l"/>
            <a:r>
              <a:rPr lang="en-US" alt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ill Sans Ultra Bold" pitchFamily="34" charset="0"/>
              </a:rPr>
              <a:t>2 PETER 3:14-18</a:t>
            </a:r>
          </a:p>
        </p:txBody>
      </p:sp>
      <p:sp>
        <p:nvSpPr>
          <p:cNvPr id="24580" name="Text Box 4"/>
          <p:cNvSpPr txBox="1">
            <a:spLocks noChangeArrowheads="1"/>
          </p:cNvSpPr>
          <p:nvPr/>
        </p:nvSpPr>
        <p:spPr bwMode="auto">
          <a:xfrm>
            <a:off x="228600" y="990600"/>
            <a:ext cx="89154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r>
              <a:rPr lang="en-US" altLang="en-US" sz="2400" b="1">
                <a:latin typeface="Arial" charset="0"/>
              </a:rPr>
              <a:t>14  Therefore, beloved, looking forward to these things, be diligent to be found by Him in peace, without spot and blameless;</a:t>
            </a:r>
          </a:p>
          <a:p>
            <a:r>
              <a:rPr lang="en-US" altLang="en-US" sz="2400" b="1">
                <a:latin typeface="Arial" charset="0"/>
              </a:rPr>
              <a:t>15  and consider that the longsuffering of our Lord is salvation—as also our beloved brother Paul, according to the wisdom given to him, has written to you,</a:t>
            </a:r>
          </a:p>
          <a:p>
            <a:r>
              <a:rPr lang="en-US" altLang="en-US" sz="2400" b="1">
                <a:latin typeface="Arial" charset="0"/>
              </a:rPr>
              <a:t>16  as also in all his epistles, speaking in them of these things, in which are some things hard to understand, which untaught and unstable people twist to their own destruction, as they do also the rest of the Scriptures.</a:t>
            </a:r>
          </a:p>
          <a:p>
            <a:r>
              <a:rPr lang="en-US" altLang="en-US" sz="2400" b="1">
                <a:latin typeface="Arial" charset="0"/>
              </a:rPr>
              <a:t>17  You therefore, beloved, since you know this beforehand, beware lest you also fall from your own steadfastness, being led away with the error of the wicked;</a:t>
            </a:r>
          </a:p>
          <a:p>
            <a:r>
              <a:rPr lang="en-US" altLang="en-US" sz="2400" b="1">
                <a:latin typeface="Arial" charset="0"/>
              </a:rPr>
              <a:t>18  but grow in the grace and knowledge of our Lord and Savior Jesus Christ. To Him be the glory both now and forever. Amen.</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33333E-6 3.33333E-6 L 0.00417 0.10625 " pathEditMode="relative" rAng="0" ptsTypes="AA">
                                      <p:cBhvr>
                                        <p:cTn id="6" dur="2000" fill="hold"/>
                                        <p:tgtEl>
                                          <p:spTgt spid="38917"/>
                                        </p:tgtEl>
                                        <p:attrNameLst>
                                          <p:attrName>ppt_x</p:attrName>
                                          <p:attrName>ppt_y</p:attrName>
                                        </p:attrNameLst>
                                      </p:cBhvr>
                                      <p:rCtr x="208" y="530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grpId="1" nodeType="clickEffect">
                                  <p:stCondLst>
                                    <p:cond delay="0"/>
                                  </p:stCondLst>
                                  <p:childTnLst>
                                    <p:animMotion origin="layout" path="M 0.00416 0.10625 L 0.26423 0.10555 " pathEditMode="relative" rAng="0" ptsTypes="AA">
                                      <p:cBhvr>
                                        <p:cTn id="10" dur="2000" fill="hold"/>
                                        <p:tgtEl>
                                          <p:spTgt spid="38917"/>
                                        </p:tgtEl>
                                        <p:attrNameLst>
                                          <p:attrName>ppt_x</p:attrName>
                                          <p:attrName>ppt_y</p:attrName>
                                        </p:attrNameLst>
                                      </p:cBhvr>
                                      <p:rCtr x="13003" y="-46"/>
                                    </p:animMotion>
                                  </p:childTnLst>
                                </p:cTn>
                              </p:par>
                            </p:childTnLst>
                          </p:cTn>
                        </p:par>
                        <p:par>
                          <p:cTn id="11" fill="hold" nodeType="afterGroup">
                            <p:stCondLst>
                              <p:cond delay="2000"/>
                            </p:stCondLst>
                            <p:childTnLst>
                              <p:par>
                                <p:cTn id="12" presetID="6" presetClass="emph" presetSubtype="0" fill="hold" grpId="2" nodeType="afterEffect">
                                  <p:stCondLst>
                                    <p:cond delay="0"/>
                                  </p:stCondLst>
                                  <p:childTnLst>
                                    <p:animScale>
                                      <p:cBhvr>
                                        <p:cTn id="13" dur="2000" fill="hold"/>
                                        <p:tgtEl>
                                          <p:spTgt spid="38917"/>
                                        </p:tgtEl>
                                      </p:cBhvr>
                                      <p:by x="30000" y="100000"/>
                                    </p:animScale>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path" presetSubtype="0" accel="50000" decel="50000" fill="hold" grpId="3" nodeType="clickEffect">
                                  <p:stCondLst>
                                    <p:cond delay="0"/>
                                  </p:stCondLst>
                                  <p:childTnLst>
                                    <p:animMotion origin="layout" path="M 0.25902 0.10787 L 0.32569 0.15926 " pathEditMode="relative" rAng="0" ptsTypes="AA">
                                      <p:cBhvr>
                                        <p:cTn id="17" dur="2000" fill="hold"/>
                                        <p:tgtEl>
                                          <p:spTgt spid="38917"/>
                                        </p:tgtEl>
                                        <p:attrNameLst>
                                          <p:attrName>ppt_x</p:attrName>
                                          <p:attrName>ppt_y</p:attrName>
                                        </p:attrNameLst>
                                      </p:cBhvr>
                                      <p:rCtr x="3333" y="2569"/>
                                    </p:animMotion>
                                  </p:childTnLst>
                                </p:cTn>
                              </p:par>
                            </p:childTnLst>
                          </p:cTn>
                        </p:par>
                        <p:par>
                          <p:cTn id="18" fill="hold" nodeType="afterGroup">
                            <p:stCondLst>
                              <p:cond delay="2000"/>
                            </p:stCondLst>
                            <p:childTnLst>
                              <p:par>
                                <p:cTn id="19" presetID="6" presetClass="emph" presetSubtype="0" fill="hold" grpId="4" nodeType="afterEffect">
                                  <p:stCondLst>
                                    <p:cond delay="0"/>
                                  </p:stCondLst>
                                  <p:childTnLst>
                                    <p:animScale>
                                      <p:cBhvr>
                                        <p:cTn id="20" dur="2000" fill="hold"/>
                                        <p:tgtEl>
                                          <p:spTgt spid="38917"/>
                                        </p:tgtEl>
                                      </p:cBhvr>
                                      <p:by x="150000" y="100000"/>
                                    </p:animScale>
                                  </p:childTnLst>
                                </p:cTn>
                              </p:par>
                            </p:childTnLst>
                          </p:cTn>
                        </p:par>
                        <p:par>
                          <p:cTn id="21" fill="hold" nodeType="afterGroup">
                            <p:stCondLst>
                              <p:cond delay="4000"/>
                            </p:stCondLst>
                            <p:childTnLst>
                              <p:par>
                                <p:cTn id="22" presetID="21" presetClass="emph" presetSubtype="0" repeatCount="3000" fill="remove" grpId="5" nodeType="afterEffect">
                                  <p:stCondLst>
                                    <p:cond delay="0"/>
                                  </p:stCondLst>
                                  <p:childTnLst>
                                    <p:animClr clrSpc="hsl" dir="cw">
                                      <p:cBhvr override="childStyle">
                                        <p:cTn id="23" dur="500" fill="hold"/>
                                        <p:tgtEl>
                                          <p:spTgt spid="38917"/>
                                        </p:tgtEl>
                                        <p:attrNameLst>
                                          <p:attrName>style.color</p:attrName>
                                        </p:attrNameLst>
                                      </p:cBhvr>
                                      <p:by>
                                        <p:hsl h="7200000" s="0" l="0"/>
                                      </p:by>
                                    </p:animClr>
                                    <p:animClr clrSpc="hsl" dir="cw">
                                      <p:cBhvr>
                                        <p:cTn id="24" dur="500" fill="hold"/>
                                        <p:tgtEl>
                                          <p:spTgt spid="38917"/>
                                        </p:tgtEl>
                                        <p:attrNameLst>
                                          <p:attrName>fillcolor</p:attrName>
                                        </p:attrNameLst>
                                      </p:cBhvr>
                                      <p:by>
                                        <p:hsl h="7200000" s="0" l="0"/>
                                      </p:by>
                                    </p:animClr>
                                    <p:animClr clrSpc="hsl" dir="cw">
                                      <p:cBhvr>
                                        <p:cTn id="25" dur="500" fill="hold"/>
                                        <p:tgtEl>
                                          <p:spTgt spid="38917"/>
                                        </p:tgtEl>
                                        <p:attrNameLst>
                                          <p:attrName>stroke.color</p:attrName>
                                        </p:attrNameLst>
                                      </p:cBhvr>
                                      <p:by>
                                        <p:hsl h="7200000" s="0" l="0"/>
                                      </p:by>
                                    </p:animClr>
                                    <p:set>
                                      <p:cBhvr>
                                        <p:cTn id="26" dur="500" fill="hold"/>
                                        <p:tgtEl>
                                          <p:spTgt spid="389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17" grpId="1" animBg="1"/>
      <p:bldP spid="38917" grpId="2" animBg="1"/>
      <p:bldP spid="38917" grpId="3" animBg="1"/>
      <p:bldP spid="38917" grpId="4" animBg="1"/>
      <p:bldP spid="38917" grpId="5"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z="6000" dirty="0" smtClean="0">
                <a:solidFill>
                  <a:srgbClr val="9C9430"/>
                </a:solidFill>
                <a:effectLst>
                  <a:outerShdw blurRad="38100" dist="38100" dir="2700000" algn="tl">
                    <a:srgbClr val="000000">
                      <a:alpha val="43137"/>
                    </a:srgbClr>
                  </a:outerShdw>
                </a:effectLst>
                <a:latin typeface="Candara" panose="020E0502030303020204" pitchFamily="34" charset="0"/>
              </a:rPr>
              <a:t>How Do Men Mishandle God’s Word?</a:t>
            </a:r>
          </a:p>
        </p:txBody>
      </p:sp>
      <p:sp>
        <p:nvSpPr>
          <p:cNvPr id="40963" name="Rectangle 3"/>
          <p:cNvSpPr>
            <a:spLocks noGrp="1" noChangeArrowheads="1"/>
          </p:cNvSpPr>
          <p:nvPr>
            <p:ph idx="1"/>
          </p:nvPr>
        </p:nvSpPr>
        <p:spPr>
          <a:xfrm>
            <a:off x="0" y="4038600"/>
            <a:ext cx="9144000" cy="2819400"/>
          </a:xfrm>
          <a:solidFill>
            <a:schemeClr val="tx1">
              <a:lumMod val="95000"/>
              <a:lumOff val="5000"/>
            </a:schemeClr>
          </a:solidFill>
        </p:spPr>
        <p:txBody>
          <a:bodyPr>
            <a:normAutofit fontScale="92500"/>
          </a:bodyPr>
          <a:lstStyle/>
          <a:p>
            <a:pPr>
              <a:lnSpc>
                <a:spcPct val="90000"/>
              </a:lnSpc>
            </a:pPr>
            <a:r>
              <a:rPr lang="en-US" altLang="en-US" sz="3600" dirty="0" smtClean="0">
                <a:solidFill>
                  <a:schemeClr val="bg1"/>
                </a:solidFill>
              </a:rPr>
              <a:t>When they do not handle it all or very little</a:t>
            </a:r>
          </a:p>
          <a:p>
            <a:pPr>
              <a:lnSpc>
                <a:spcPct val="90000"/>
              </a:lnSpc>
            </a:pPr>
            <a:r>
              <a:rPr lang="en-US" altLang="en-US" sz="3600" dirty="0" smtClean="0">
                <a:solidFill>
                  <a:schemeClr val="bg1"/>
                </a:solidFill>
              </a:rPr>
              <a:t>When they adulterate it/handle it deceitfully (2 Cor. 4:1ff)</a:t>
            </a:r>
          </a:p>
          <a:p>
            <a:pPr>
              <a:lnSpc>
                <a:spcPct val="90000"/>
              </a:lnSpc>
            </a:pPr>
            <a:r>
              <a:rPr lang="en-US" altLang="en-US" sz="3600" dirty="0" smtClean="0">
                <a:solidFill>
                  <a:schemeClr val="bg1"/>
                </a:solidFill>
              </a:rPr>
              <a:t>When they reduce it to “one’s interpretation”</a:t>
            </a:r>
          </a:p>
          <a:p>
            <a:pPr>
              <a:lnSpc>
                <a:spcPct val="90000"/>
              </a:lnSpc>
            </a:pPr>
            <a:r>
              <a:rPr lang="en-US" altLang="en-US" sz="3600" dirty="0" smtClean="0">
                <a:solidFill>
                  <a:schemeClr val="bg1"/>
                </a:solidFill>
              </a:rPr>
              <a:t>When they ignore the context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963">
                                            <p:bg/>
                                          </p:spTgt>
                                        </p:tgtEl>
                                        <p:attrNameLst>
                                          <p:attrName>style.visibility</p:attrName>
                                        </p:attrNameLst>
                                      </p:cBhvr>
                                      <p:to>
                                        <p:strVal val="visible"/>
                                      </p:to>
                                    </p:set>
                                    <p:animEffect transition="in" filter="slide(fromBottom)">
                                      <p:cBhvr>
                                        <p:cTn id="7" dur="500"/>
                                        <p:tgtEl>
                                          <p:spTgt spid="40963">
                                            <p:bg/>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0963">
                                            <p:txEl>
                                              <p:pRg st="0" end="0"/>
                                            </p:txEl>
                                          </p:spTgt>
                                        </p:tgtEl>
                                        <p:attrNameLst>
                                          <p:attrName>style.visibility</p:attrName>
                                        </p:attrNameLst>
                                      </p:cBhvr>
                                      <p:to>
                                        <p:strVal val="visible"/>
                                      </p:to>
                                    </p:set>
                                    <p:animEffect transition="in" filter="slide(fromBottom)">
                                      <p:cBhvr>
                                        <p:cTn id="11" dur="500"/>
                                        <p:tgtEl>
                                          <p:spTgt spid="4096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40963">
                                            <p:txEl>
                                              <p:pRg st="1" end="1"/>
                                            </p:txEl>
                                          </p:spTgt>
                                        </p:tgtEl>
                                        <p:attrNameLst>
                                          <p:attrName>style.visibility</p:attrName>
                                        </p:attrNameLst>
                                      </p:cBhvr>
                                      <p:to>
                                        <p:strVal val="visible"/>
                                      </p:to>
                                    </p:set>
                                    <p:animEffect transition="in" filter="slide(fromBottom)">
                                      <p:cBhvr>
                                        <p:cTn id="16" dur="500"/>
                                        <p:tgtEl>
                                          <p:spTgt spid="4096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0963">
                                            <p:txEl>
                                              <p:pRg st="2" end="2"/>
                                            </p:txEl>
                                          </p:spTgt>
                                        </p:tgtEl>
                                        <p:attrNameLst>
                                          <p:attrName>style.visibility</p:attrName>
                                        </p:attrNameLst>
                                      </p:cBhvr>
                                      <p:to>
                                        <p:strVal val="visible"/>
                                      </p:to>
                                    </p:set>
                                    <p:animEffect transition="in" filter="slide(fromBottom)">
                                      <p:cBhvr>
                                        <p:cTn id="21" dur="500"/>
                                        <p:tgtEl>
                                          <p:spTgt spid="4096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40963">
                                            <p:txEl>
                                              <p:pRg st="3" end="3"/>
                                            </p:txEl>
                                          </p:spTgt>
                                        </p:tgtEl>
                                        <p:attrNameLst>
                                          <p:attrName>style.visibility</p:attrName>
                                        </p:attrNameLst>
                                      </p:cBhvr>
                                      <p:to>
                                        <p:strVal val="visible"/>
                                      </p:to>
                                    </p:set>
                                    <p:animEffect transition="in" filter="slide(fromBottom)">
                                      <p:cBhvr>
                                        <p:cTn id="26"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4294967295"/>
          </p:nvPr>
        </p:nvSpPr>
        <p:spPr>
          <a:xfrm>
            <a:off x="685800" y="228600"/>
            <a:ext cx="8001000" cy="1752600"/>
          </a:xfrm>
        </p:spPr>
        <p:txBody>
          <a:bodyPr/>
          <a:lstStyle/>
          <a:p>
            <a:pPr marL="0" indent="0">
              <a:lnSpc>
                <a:spcPct val="90000"/>
              </a:lnSpc>
              <a:buNone/>
            </a:pPr>
            <a:r>
              <a:rPr lang="en-US" altLang="en-US" sz="2800" i="1" dirty="0" smtClean="0">
                <a:solidFill>
                  <a:schemeClr val="bg1"/>
                </a:solidFill>
              </a:rPr>
              <a:t> </a:t>
            </a:r>
            <a:r>
              <a:rPr lang="en-US" altLang="en-US" sz="2800" i="1" dirty="0" smtClean="0">
                <a:solidFill>
                  <a:srgbClr val="FFC000"/>
                </a:solidFill>
              </a:rPr>
              <a:t>Be diligent </a:t>
            </a:r>
            <a:r>
              <a:rPr lang="en-US" altLang="en-US" sz="2800" i="1" dirty="0" smtClean="0">
                <a:solidFill>
                  <a:schemeClr val="bg1"/>
                </a:solidFill>
              </a:rPr>
              <a:t>to present yourself approved to God, a worker who does not need to be ashamed, rightly dividing the word of truth.</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Grp="1" noChangeArrowheads="1"/>
          </p:cNvSpPr>
          <p:nvPr>
            <p:ph idx="4294967295"/>
          </p:nvPr>
        </p:nvSpPr>
        <p:spPr>
          <a:xfrm>
            <a:off x="0" y="1752600"/>
            <a:ext cx="9144000" cy="5257800"/>
          </a:xfrm>
        </p:spPr>
        <p:txBody>
          <a:bodyPr/>
          <a:lstStyle/>
          <a:p>
            <a:pPr marL="400050" lvl="1" indent="0">
              <a:buNone/>
            </a:pPr>
            <a:r>
              <a:rPr lang="en-US" altLang="en-US" dirty="0" smtClean="0">
                <a:solidFill>
                  <a:srgbClr val="FFC000"/>
                </a:solidFill>
              </a:rPr>
              <a:t>ORIGINAL RHYME 1665 LONDON:</a:t>
            </a:r>
          </a:p>
          <a:p>
            <a:pPr lvl="1">
              <a:buFontTx/>
              <a:buNone/>
            </a:pPr>
            <a:r>
              <a:rPr lang="en-US" altLang="en-US" dirty="0" smtClean="0"/>
              <a:t>	“</a:t>
            </a:r>
            <a:r>
              <a:rPr lang="en-US" altLang="en-US" i="1" dirty="0" smtClean="0"/>
              <a:t>Ring-a-ring </a:t>
            </a:r>
            <a:r>
              <a:rPr lang="en-US" altLang="en-US" i="1" dirty="0" err="1" smtClean="0"/>
              <a:t>o’roses</a:t>
            </a:r>
            <a:r>
              <a:rPr lang="en-US" altLang="en-US" i="1" dirty="0" smtClean="0"/>
              <a:t>, A pocket full of posies, A-</a:t>
            </a:r>
            <a:r>
              <a:rPr lang="en-US" altLang="en-US" i="1" dirty="0" err="1" smtClean="0"/>
              <a:t>tishoo</a:t>
            </a:r>
            <a:r>
              <a:rPr lang="en-US" altLang="en-US" i="1" dirty="0" smtClean="0"/>
              <a:t>! A-</a:t>
            </a:r>
            <a:r>
              <a:rPr lang="en-US" altLang="en-US" i="1" dirty="0" err="1" smtClean="0"/>
              <a:t>tishoo</a:t>
            </a:r>
            <a:r>
              <a:rPr lang="en-US" altLang="en-US" i="1" dirty="0" smtClean="0"/>
              <a:t>! We all fall down.”</a:t>
            </a:r>
            <a:r>
              <a:rPr lang="en-US" altLang="en-US" dirty="0" smtClean="0"/>
              <a:t> </a:t>
            </a:r>
          </a:p>
          <a:p>
            <a:pPr lvl="2"/>
            <a:r>
              <a:rPr lang="en-US" altLang="en-US" sz="2800" i="1" dirty="0" smtClean="0">
                <a:solidFill>
                  <a:srgbClr val="FFC000"/>
                </a:solidFill>
              </a:rPr>
              <a:t>ring </a:t>
            </a:r>
            <a:r>
              <a:rPr lang="en-US" altLang="en-US" sz="2800" i="1" dirty="0" err="1" smtClean="0">
                <a:solidFill>
                  <a:srgbClr val="FFC000"/>
                </a:solidFill>
              </a:rPr>
              <a:t>o’roses</a:t>
            </a:r>
            <a:r>
              <a:rPr lang="en-US" altLang="en-US" i="1" dirty="0" smtClean="0">
                <a:solidFill>
                  <a:srgbClr val="FFC000"/>
                </a:solidFill>
              </a:rPr>
              <a:t> </a:t>
            </a:r>
            <a:r>
              <a:rPr lang="en-US" altLang="en-US" i="1" dirty="0" smtClean="0"/>
              <a:t>– in reference to small reddish spots on skin</a:t>
            </a:r>
          </a:p>
          <a:p>
            <a:pPr lvl="2"/>
            <a:r>
              <a:rPr lang="en-US" altLang="en-US" sz="2800" i="1" dirty="0" smtClean="0">
                <a:solidFill>
                  <a:srgbClr val="FFC000"/>
                </a:solidFill>
              </a:rPr>
              <a:t>A pocket full of posies</a:t>
            </a:r>
            <a:r>
              <a:rPr lang="en-US" altLang="en-US" i="1" dirty="0" smtClean="0">
                <a:solidFill>
                  <a:srgbClr val="FFC000"/>
                </a:solidFill>
              </a:rPr>
              <a:t> </a:t>
            </a:r>
            <a:r>
              <a:rPr lang="en-US" altLang="en-US" i="1" dirty="0" smtClean="0"/>
              <a:t>– belief that evil smells were the breath of demons, wore sweet smelling flowers to drive them away</a:t>
            </a:r>
          </a:p>
          <a:p>
            <a:pPr lvl="2"/>
            <a:r>
              <a:rPr lang="en-US" altLang="en-US" sz="2800" i="1" dirty="0" smtClean="0">
                <a:solidFill>
                  <a:srgbClr val="FFC000"/>
                </a:solidFill>
              </a:rPr>
              <a:t>A-</a:t>
            </a:r>
            <a:r>
              <a:rPr lang="en-US" altLang="en-US" sz="2800" i="1" dirty="0" err="1" smtClean="0">
                <a:solidFill>
                  <a:srgbClr val="FFC000"/>
                </a:solidFill>
              </a:rPr>
              <a:t>tishoo</a:t>
            </a:r>
            <a:r>
              <a:rPr lang="en-US" altLang="en-US" sz="2800" i="1" dirty="0" smtClean="0">
                <a:solidFill>
                  <a:srgbClr val="FFC000"/>
                </a:solidFill>
              </a:rPr>
              <a:t>!</a:t>
            </a:r>
            <a:r>
              <a:rPr lang="en-US" altLang="en-US" i="1" dirty="0" smtClean="0">
                <a:solidFill>
                  <a:srgbClr val="FFC000"/>
                </a:solidFill>
              </a:rPr>
              <a:t> </a:t>
            </a:r>
            <a:r>
              <a:rPr lang="en-US" altLang="en-US" i="1" dirty="0" smtClean="0"/>
              <a:t>– the sneezing that accompanied the plague</a:t>
            </a:r>
          </a:p>
          <a:p>
            <a:pPr lvl="2"/>
            <a:r>
              <a:rPr lang="en-US" altLang="en-US" sz="2800" i="1" dirty="0" smtClean="0">
                <a:solidFill>
                  <a:srgbClr val="FFC000"/>
                </a:solidFill>
              </a:rPr>
              <a:t>We all fall down</a:t>
            </a:r>
            <a:r>
              <a:rPr lang="en-US" altLang="en-US" i="1" dirty="0" smtClean="0">
                <a:solidFill>
                  <a:srgbClr val="FFC000"/>
                </a:solidFill>
              </a:rPr>
              <a:t> </a:t>
            </a:r>
            <a:r>
              <a:rPr lang="en-US" altLang="en-US" i="1" dirty="0" smtClean="0"/>
              <a:t>– death</a:t>
            </a:r>
            <a:endParaRPr lang="en-US" altLang="en-US" dirty="0" smtClean="0"/>
          </a:p>
        </p:txBody>
      </p:sp>
      <p:sp>
        <p:nvSpPr>
          <p:cNvPr id="26627" name="Text Box 4"/>
          <p:cNvSpPr txBox="1">
            <a:spLocks noChangeArrowheads="1"/>
          </p:cNvSpPr>
          <p:nvPr/>
        </p:nvSpPr>
        <p:spPr bwMode="auto">
          <a:xfrm>
            <a:off x="0" y="0"/>
            <a:ext cx="3657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pPr algn="ctr">
              <a:spcBef>
                <a:spcPct val="50000"/>
              </a:spcBef>
            </a:pPr>
            <a:r>
              <a:rPr lang="en-US" altLang="en-US" sz="3600" b="1" dirty="0">
                <a:solidFill>
                  <a:schemeClr val="bg1"/>
                </a:solidFill>
                <a:latin typeface="Pravda" pitchFamily="18" charset="0"/>
              </a:rPr>
              <a:t>“RING AROUND </a:t>
            </a:r>
            <a:br>
              <a:rPr lang="en-US" altLang="en-US" sz="3600" b="1" dirty="0">
                <a:solidFill>
                  <a:schemeClr val="bg1"/>
                </a:solidFill>
                <a:latin typeface="Pravda" pitchFamily="18" charset="0"/>
              </a:rPr>
            </a:br>
            <a:r>
              <a:rPr lang="en-US" altLang="en-US" sz="3600" b="1" dirty="0">
                <a:solidFill>
                  <a:schemeClr val="bg1"/>
                </a:solidFill>
                <a:latin typeface="Pravda" pitchFamily="18" charset="0"/>
              </a:rPr>
              <a:t>THE ROSES” </a:t>
            </a:r>
          </a:p>
        </p:txBody>
      </p:sp>
      <p:sp>
        <p:nvSpPr>
          <p:cNvPr id="26628" name="TextBox 5"/>
          <p:cNvSpPr txBox="1">
            <a:spLocks noChangeArrowheads="1"/>
          </p:cNvSpPr>
          <p:nvPr/>
        </p:nvSpPr>
        <p:spPr bwMode="auto">
          <a:xfrm>
            <a:off x="4533900" y="457200"/>
            <a:ext cx="37766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r>
              <a:rPr lang="en-US" altLang="en-US" sz="4400" dirty="0">
                <a:ln>
                  <a:solidFill>
                    <a:srgbClr val="9C9430"/>
                  </a:solidFill>
                </a:ln>
                <a:solidFill>
                  <a:schemeClr val="bg1"/>
                </a:solidFill>
                <a:latin typeface="Engravers MT" pitchFamily="18" charset="0"/>
              </a:rPr>
              <a:t>Context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27" presetClass="entr" presetSubtype="0" fill="hold" grpId="0" nodeType="withEffect">
                                  <p:stCondLst>
                                    <p:cond delay="0"/>
                                  </p:stCondLst>
                                  <p:iterate type="lt">
                                    <p:tmPct val="50000"/>
                                  </p:iterate>
                                  <p:childTnLst>
                                    <p:set>
                                      <p:cBhvr>
                                        <p:cTn id="8" dur="1" fill="hold">
                                          <p:stCondLst>
                                            <p:cond delay="0"/>
                                          </p:stCondLst>
                                        </p:cTn>
                                        <p:tgtEl>
                                          <p:spTgt spid="41987">
                                            <p:txEl>
                                              <p:pRg st="1" end="1"/>
                                            </p:txEl>
                                          </p:spTgt>
                                        </p:tgtEl>
                                        <p:attrNameLst>
                                          <p:attrName>style.visibility</p:attrName>
                                        </p:attrNameLst>
                                      </p:cBhvr>
                                      <p:to>
                                        <p:strVal val="visible"/>
                                      </p:to>
                                    </p:set>
                                    <p:anim calcmode="discrete" valueType="clr">
                                      <p:cBhvr override="childStyle">
                                        <p:cTn id="9" dur="80"/>
                                        <p:tgtEl>
                                          <p:spTgt spid="4198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 dur="80"/>
                                        <p:tgtEl>
                                          <p:spTgt spid="41987">
                                            <p:txEl>
                                              <p:pRg st="1" end="1"/>
                                            </p:txEl>
                                          </p:spTgt>
                                        </p:tgtEl>
                                        <p:attrNameLst>
                                          <p:attrName>fillcolor</p:attrName>
                                        </p:attrNameLst>
                                      </p:cBhvr>
                                      <p:tavLst>
                                        <p:tav tm="0">
                                          <p:val>
                                            <p:clrVal>
                                              <a:schemeClr val="accent2"/>
                                            </p:clrVal>
                                          </p:val>
                                        </p:tav>
                                        <p:tav tm="50000">
                                          <p:val>
                                            <p:clrVal>
                                              <a:schemeClr val="hlink"/>
                                            </p:clrVal>
                                          </p:val>
                                        </p:tav>
                                      </p:tavLst>
                                    </p:anim>
                                    <p:set>
                                      <p:cBhvr>
                                        <p:cTn id="11" dur="80"/>
                                        <p:tgtEl>
                                          <p:spTgt spid="41987">
                                            <p:txEl>
                                              <p:pRg st="1" end="1"/>
                                            </p:txEl>
                                          </p:spTgt>
                                        </p:tgtEl>
                                        <p:attrNameLst>
                                          <p:attrName>fill.type</p:attrName>
                                        </p:attrNameLst>
                                      </p:cBhvr>
                                      <p:to>
                                        <p:strVal val="solid"/>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304800" y="914400"/>
            <a:ext cx="8534400" cy="424731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spcBef>
                <a:spcPct val="50000"/>
              </a:spcBef>
              <a:defRPr/>
            </a:pPr>
            <a:r>
              <a:rPr lang="en-US" sz="5400" dirty="0">
                <a:solidFill>
                  <a:schemeClr val="bg1"/>
                </a:solidFill>
                <a:effectLst>
                  <a:outerShdw blurRad="38100" dist="38100" dir="2700000" algn="tl">
                    <a:srgbClr val="000000">
                      <a:alpha val="43137"/>
                    </a:srgbClr>
                  </a:outerShdw>
                </a:effectLst>
                <a:latin typeface="Candara" panose="020E0502030303020204" pitchFamily="34" charset="0"/>
              </a:rPr>
              <a:t>Be diligent to present yourself approved to God, a worker who does not need to be ashamed, rightly dividing the word of truth.</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“Be Diligent”</a:t>
            </a:r>
          </a:p>
        </p:txBody>
      </p:sp>
      <p:sp>
        <p:nvSpPr>
          <p:cNvPr id="9219" name="Rectangle 3"/>
          <p:cNvSpPr>
            <a:spLocks noGrp="1" noChangeArrowheads="1"/>
          </p:cNvSpPr>
          <p:nvPr>
            <p:ph idx="1"/>
          </p:nvPr>
        </p:nvSpPr>
        <p:spPr/>
        <p:txBody>
          <a:bodyPr/>
          <a:lstStyle/>
          <a:p>
            <a:r>
              <a:rPr lang="en-US" altLang="en-US" smtClean="0"/>
              <a:t>“Study” (KJV)</a:t>
            </a:r>
          </a:p>
          <a:p>
            <a:pPr lvl="1"/>
            <a:r>
              <a:rPr lang="en-US" altLang="en-US" smtClean="0"/>
              <a:t>The idea of study is present, but more of the way we study—diligently</a:t>
            </a:r>
          </a:p>
          <a:p>
            <a:pPr lvl="1"/>
            <a:r>
              <a:rPr lang="en-US" altLang="en-US" smtClean="0"/>
              <a:t>“But we, brethren, having been taken away from you for a short time in presence, not in heart, endeavored more eagerly to see your face with great desire” (1 Thess. 2:17, NKJV)</a:t>
            </a:r>
          </a:p>
        </p:txBody>
      </p:sp>
      <p:sp>
        <p:nvSpPr>
          <p:cNvPr id="9220" name="Oval 4"/>
          <p:cNvSpPr>
            <a:spLocks noChangeArrowheads="1"/>
          </p:cNvSpPr>
          <p:nvPr/>
        </p:nvSpPr>
        <p:spPr bwMode="auto">
          <a:xfrm>
            <a:off x="2133600" y="3962400"/>
            <a:ext cx="2132013" cy="530225"/>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endParaRPr lang="en-US" altLang="en-US"/>
          </a:p>
        </p:txBody>
      </p:sp>
      <p:sp>
        <p:nvSpPr>
          <p:cNvPr id="9221" name="Text Box 5"/>
          <p:cNvSpPr txBox="1">
            <a:spLocks noChangeArrowheads="1"/>
          </p:cNvSpPr>
          <p:nvPr/>
        </p:nvSpPr>
        <p:spPr bwMode="auto">
          <a:xfrm>
            <a:off x="1905000" y="5097463"/>
            <a:ext cx="2584362" cy="52322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r>
              <a:rPr lang="en-US" altLang="en-US" sz="2800" b="1" dirty="0">
                <a:solidFill>
                  <a:srgbClr val="FFC000"/>
                </a:solidFill>
              </a:rPr>
              <a:t>SAME WORD</a:t>
            </a:r>
          </a:p>
        </p:txBody>
      </p:sp>
      <p:sp>
        <p:nvSpPr>
          <p:cNvPr id="9222" name="Line 6"/>
          <p:cNvSpPr>
            <a:spLocks noChangeShapeType="1"/>
          </p:cNvSpPr>
          <p:nvPr/>
        </p:nvSpPr>
        <p:spPr bwMode="auto">
          <a:xfrm>
            <a:off x="3200400" y="4495800"/>
            <a:ext cx="0" cy="60960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par>
                          <p:cTn id="15" fill="hold" nodeType="afterGroup">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9220"/>
                                        </p:tgtEl>
                                        <p:attrNameLst>
                                          <p:attrName>style.visibility</p:attrName>
                                        </p:attrNameLst>
                                      </p:cBhvr>
                                      <p:to>
                                        <p:strVal val="visible"/>
                                      </p:to>
                                    </p:set>
                                    <p:animEffect transition="in" filter="fade">
                                      <p:cBhvr>
                                        <p:cTn id="18" dur="2000"/>
                                        <p:tgtEl>
                                          <p:spTgt spid="92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221"/>
                                        </p:tgtEl>
                                        <p:attrNameLst>
                                          <p:attrName>style.visibility</p:attrName>
                                        </p:attrNameLst>
                                      </p:cBhvr>
                                      <p:to>
                                        <p:strVal val="visible"/>
                                      </p:to>
                                    </p:set>
                                    <p:animEffect transition="in" filter="fade">
                                      <p:cBhvr>
                                        <p:cTn id="21" dur="2000"/>
                                        <p:tgtEl>
                                          <p:spTgt spid="92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222"/>
                                        </p:tgtEl>
                                        <p:attrNameLst>
                                          <p:attrName>style.visibility</p:attrName>
                                        </p:attrNameLst>
                                      </p:cBhvr>
                                      <p:to>
                                        <p:strVal val="visible"/>
                                      </p:to>
                                    </p:set>
                                    <p:animEffect transition="in" filter="fade">
                                      <p:cBhvr>
                                        <p:cTn id="24" dur="2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0" grpId="0" animBg="1"/>
      <p:bldP spid="9221" grpId="0" animBg="1"/>
      <p:bldP spid="92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22313" y="3057525"/>
            <a:ext cx="7772400" cy="1362075"/>
          </a:xfrm>
        </p:spPr>
        <p:txBody>
          <a:bodyPr/>
          <a:lstStyle/>
          <a:p>
            <a:r>
              <a:rPr lang="en-US" altLang="en-US" sz="8000" dirty="0" smtClean="0"/>
              <a:t>“Be Diligent”</a:t>
            </a:r>
          </a:p>
        </p:txBody>
      </p:sp>
      <p:sp>
        <p:nvSpPr>
          <p:cNvPr id="51203" name="Rectangle 3"/>
          <p:cNvSpPr>
            <a:spLocks noGrp="1" noChangeArrowheads="1"/>
          </p:cNvSpPr>
          <p:nvPr>
            <p:ph type="body" idx="1"/>
          </p:nvPr>
        </p:nvSpPr>
        <p:spPr/>
        <p:txBody>
          <a:bodyPr/>
          <a:lstStyle/>
          <a:p>
            <a:r>
              <a:rPr lang="en-US" altLang="en-US" sz="4000" dirty="0" smtClean="0"/>
              <a:t>“Utmost”</a:t>
            </a:r>
          </a:p>
          <a:p>
            <a:pPr lvl="1"/>
            <a:r>
              <a:rPr lang="en-US" altLang="en-US" sz="3600" dirty="0" smtClean="0"/>
              <a:t>“Do your utmost to come before winter. . .” (2 Tim. 4:21, </a:t>
            </a:r>
            <a:r>
              <a:rPr lang="en-US" altLang="en-US" sz="3600" dirty="0" err="1" smtClean="0"/>
              <a:t>NKJV</a:t>
            </a:r>
            <a:r>
              <a:rPr lang="en-US" altLang="en-US" sz="3600" dirty="0" smtClean="0"/>
              <a:t>)</a:t>
            </a:r>
          </a:p>
        </p:txBody>
      </p:sp>
      <p:sp>
        <p:nvSpPr>
          <p:cNvPr id="51204" name="Oval 4"/>
          <p:cNvSpPr>
            <a:spLocks noChangeArrowheads="1"/>
          </p:cNvSpPr>
          <p:nvPr/>
        </p:nvSpPr>
        <p:spPr bwMode="auto">
          <a:xfrm>
            <a:off x="3148221" y="1676400"/>
            <a:ext cx="1448640" cy="530225"/>
          </a:xfrm>
          <a:prstGeom prst="bracketPair">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endParaRPr lang="en-US"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1203">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21" presetClass="entr" presetSubtype="1" fill="hold" grpId="0" nodeType="afterEffect">
                                  <p:stCondLst>
                                    <p:cond delay="0"/>
                                  </p:stCondLst>
                                  <p:childTnLst>
                                    <p:set>
                                      <p:cBhvr>
                                        <p:cTn id="12" dur="1" fill="hold">
                                          <p:stCondLst>
                                            <p:cond delay="0"/>
                                          </p:stCondLst>
                                        </p:cTn>
                                        <p:tgtEl>
                                          <p:spTgt spid="51204"/>
                                        </p:tgtEl>
                                        <p:attrNameLst>
                                          <p:attrName>style.visibility</p:attrName>
                                        </p:attrNameLst>
                                      </p:cBhvr>
                                      <p:to>
                                        <p:strVal val="visible"/>
                                      </p:to>
                                    </p:set>
                                    <p:animEffect transition="in" filter="wheel(1)">
                                      <p:cBhvr>
                                        <p:cTn id="13" dur="20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512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4000" smtClean="0"/>
              <a:t>“Diligence” –Lost in the World</a:t>
            </a:r>
          </a:p>
        </p:txBody>
      </p:sp>
      <p:sp>
        <p:nvSpPr>
          <p:cNvPr id="17411" name="Rectangle 3"/>
          <p:cNvSpPr>
            <a:spLocks noGrp="1" noChangeArrowheads="1"/>
          </p:cNvSpPr>
          <p:nvPr>
            <p:ph idx="1"/>
          </p:nvPr>
        </p:nvSpPr>
        <p:spPr/>
        <p:txBody>
          <a:bodyPr/>
          <a:lstStyle/>
          <a:p>
            <a:r>
              <a:rPr lang="en-US" altLang="en-US" dirty="0" smtClean="0"/>
              <a:t>Worldly Definitions:</a:t>
            </a:r>
          </a:p>
          <a:p>
            <a:pPr lvl="1"/>
            <a:r>
              <a:rPr lang="en-US" altLang="en-US" dirty="0" smtClean="0"/>
              <a:t>A good person (church or no church)</a:t>
            </a:r>
          </a:p>
          <a:p>
            <a:pPr lvl="1"/>
            <a:r>
              <a:rPr lang="en-US" altLang="en-US" dirty="0" smtClean="0"/>
              <a:t>One who attends a church once in a while</a:t>
            </a:r>
          </a:p>
          <a:p>
            <a:pPr lvl="1"/>
            <a:r>
              <a:rPr lang="en-US" altLang="en-US" dirty="0" smtClean="0"/>
              <a:t>One who goes to church regularly on Sunday mornings</a:t>
            </a:r>
          </a:p>
          <a:p>
            <a:pPr lvl="1"/>
            <a:r>
              <a:rPr lang="en-US" altLang="en-US" dirty="0" smtClean="0"/>
              <a:t>One who goes regularly, sings a few songs, contributes some cash, ‘endures’ a sermon, takes Lord’s supper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Effect transition="in" filter="fade">
                                      <p:cBhvr>
                                        <p:cTn id="13" dur="1000"/>
                                        <p:tgtEl>
                                          <p:spTgt spid="17411">
                                            <p:txEl>
                                              <p:pRg st="1" end="1"/>
                                            </p:txEl>
                                          </p:spTgt>
                                        </p:tgtEl>
                                      </p:cBhvr>
                                    </p:animEffect>
                                    <p:anim calcmode="lin" valueType="num">
                                      <p:cBhvr>
                                        <p:cTn id="14"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nodeType="afterGroup">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7411">
                                            <p:txEl>
                                              <p:pRg st="2" end="2"/>
                                            </p:txEl>
                                          </p:spTgt>
                                        </p:tgtEl>
                                        <p:attrNameLst>
                                          <p:attrName>style.visibility</p:attrName>
                                        </p:attrNameLst>
                                      </p:cBhvr>
                                      <p:to>
                                        <p:strVal val="visible"/>
                                      </p:to>
                                    </p:set>
                                    <p:animEffect transition="in" filter="fade">
                                      <p:cBhvr>
                                        <p:cTn id="20" dur="1000"/>
                                        <p:tgtEl>
                                          <p:spTgt spid="17411">
                                            <p:txEl>
                                              <p:pRg st="2" end="2"/>
                                            </p:txEl>
                                          </p:spTgt>
                                        </p:tgtEl>
                                      </p:cBhvr>
                                    </p:animEffect>
                                    <p:anim calcmode="lin" valueType="num">
                                      <p:cBhvr>
                                        <p:cTn id="21"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nodeType="afterGroup">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7411">
                                            <p:txEl>
                                              <p:pRg st="3" end="3"/>
                                            </p:txEl>
                                          </p:spTgt>
                                        </p:tgtEl>
                                        <p:attrNameLst>
                                          <p:attrName>style.visibility</p:attrName>
                                        </p:attrNameLst>
                                      </p:cBhvr>
                                      <p:to>
                                        <p:strVal val="visible"/>
                                      </p:to>
                                    </p:set>
                                    <p:animEffect transition="in" filter="fade">
                                      <p:cBhvr>
                                        <p:cTn id="27" dur="1000"/>
                                        <p:tgtEl>
                                          <p:spTgt spid="17411">
                                            <p:txEl>
                                              <p:pRg st="3" end="3"/>
                                            </p:txEl>
                                          </p:spTgt>
                                        </p:tgtEl>
                                      </p:cBhvr>
                                    </p:animEffect>
                                    <p:anim calcmode="lin" valueType="num">
                                      <p:cBhvr>
                                        <p:cTn id="28"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nodeType="afterGroup">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7411">
                                            <p:txEl>
                                              <p:pRg st="4" end="4"/>
                                            </p:txEl>
                                          </p:spTgt>
                                        </p:tgtEl>
                                        <p:attrNameLst>
                                          <p:attrName>style.visibility</p:attrName>
                                        </p:attrNameLst>
                                      </p:cBhvr>
                                      <p:to>
                                        <p:strVal val="visible"/>
                                      </p:to>
                                    </p:set>
                                    <p:animEffect transition="in" filter="fade">
                                      <p:cBhvr>
                                        <p:cTn id="34" dur="1000"/>
                                        <p:tgtEl>
                                          <p:spTgt spid="17411">
                                            <p:txEl>
                                              <p:pRg st="4" end="4"/>
                                            </p:txEl>
                                          </p:spTgt>
                                        </p:tgtEl>
                                      </p:cBhvr>
                                    </p:animEffect>
                                    <p:anim calcmode="lin" valueType="num">
                                      <p:cBhvr>
                                        <p:cTn id="35"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174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“Diligence”</a:t>
            </a:r>
          </a:p>
        </p:txBody>
      </p:sp>
      <p:sp>
        <p:nvSpPr>
          <p:cNvPr id="8195" name="Rectangle 3"/>
          <p:cNvSpPr>
            <a:spLocks noGrp="1" noChangeArrowheads="1"/>
          </p:cNvSpPr>
          <p:nvPr>
            <p:ph idx="1"/>
          </p:nvPr>
        </p:nvSpPr>
        <p:spPr/>
        <p:txBody>
          <a:bodyPr/>
          <a:lstStyle/>
          <a:p>
            <a:r>
              <a:rPr lang="en-US" altLang="en-US" sz="4000" dirty="0" smtClean="0"/>
              <a:t>Luke 13:22-30</a:t>
            </a:r>
          </a:p>
          <a:p>
            <a:pPr lvl="1"/>
            <a:r>
              <a:rPr lang="en-US" altLang="en-US" sz="3600" dirty="0" smtClean="0"/>
              <a:t>“</a:t>
            </a:r>
            <a:r>
              <a:rPr lang="en-US" altLang="en-US" sz="3600" dirty="0" smtClean="0">
                <a:solidFill>
                  <a:srgbClr val="FFC000"/>
                </a:solidFill>
              </a:rPr>
              <a:t>strive</a:t>
            </a:r>
            <a:r>
              <a:rPr lang="en-US" altLang="en-US" sz="3600" dirty="0" smtClean="0"/>
              <a:t>” versus “</a:t>
            </a:r>
            <a:r>
              <a:rPr lang="en-US" altLang="en-US" sz="3600" dirty="0" smtClean="0">
                <a:solidFill>
                  <a:srgbClr val="FFC000"/>
                </a:solidFill>
              </a:rPr>
              <a:t>seek</a:t>
            </a:r>
            <a:r>
              <a:rPr lang="en-US" altLang="en-US" sz="3600" dirty="0" smtClean="0"/>
              <a:t>” </a:t>
            </a:r>
          </a:p>
        </p:txBody>
      </p:sp>
      <p:sp>
        <p:nvSpPr>
          <p:cNvPr id="18438" name="Rectangle 6"/>
          <p:cNvSpPr>
            <a:spLocks noChangeArrowheads="1"/>
          </p:cNvSpPr>
          <p:nvPr/>
        </p:nvSpPr>
        <p:spPr bwMode="auto">
          <a:xfrm>
            <a:off x="3657600" y="3733800"/>
            <a:ext cx="5486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pPr algn="ctr"/>
            <a:r>
              <a:rPr lang="en-US" altLang="en-US" sz="4800" dirty="0" smtClean="0"/>
              <a:t>“</a:t>
            </a:r>
            <a:r>
              <a:rPr lang="en-US" altLang="en-US" sz="4800" dirty="0" err="1" smtClean="0"/>
              <a:t>agonizomai</a:t>
            </a:r>
            <a:r>
              <a:rPr lang="en-US" altLang="en-US" sz="4800" dirty="0"/>
              <a:t>”</a:t>
            </a:r>
          </a:p>
          <a:p>
            <a:r>
              <a:rPr lang="en-US" altLang="en-US" sz="4000" dirty="0"/>
              <a:t> </a:t>
            </a:r>
            <a:endParaRPr lang="en-US" altLang="en-US" sz="4000" dirty="0">
              <a:solidFill>
                <a:srgbClr val="000000"/>
              </a:solidFill>
              <a:cs typeface="Times New Roman" pitchFamily="18" charset="0"/>
            </a:endParaRPr>
          </a:p>
        </p:txBody>
      </p:sp>
      <p:sp>
        <p:nvSpPr>
          <p:cNvPr id="18439" name="Text Box 7"/>
          <p:cNvSpPr txBox="1">
            <a:spLocks noChangeArrowheads="1"/>
          </p:cNvSpPr>
          <p:nvPr/>
        </p:nvSpPr>
        <p:spPr bwMode="auto">
          <a:xfrm>
            <a:off x="76200" y="3733800"/>
            <a:ext cx="3657600" cy="1384995"/>
          </a:xfrm>
          <a:prstGeom prst="rect">
            <a:avLst/>
          </a:prstGeom>
          <a:solidFill>
            <a:schemeClr val="accent1">
              <a:lumMod val="10000"/>
            </a:schemeClr>
          </a:solidFill>
          <a:ln w="38100">
            <a:solidFill>
              <a:srgbClr val="FFC000"/>
            </a:solidFill>
            <a:miter lim="800000"/>
            <a:headEnd/>
            <a:tailEnd/>
          </a:ln>
          <a:effectLst/>
        </p:spPr>
        <p:txBody>
          <a:bodyPr wrap="square">
            <a:spAutoFit/>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pPr algn="ctr">
              <a:spcBef>
                <a:spcPct val="50000"/>
              </a:spcBef>
            </a:pPr>
            <a:r>
              <a:rPr lang="en-US" altLang="en-US" sz="2800" dirty="0">
                <a:solidFill>
                  <a:schemeClr val="bg1"/>
                </a:solidFill>
              </a:rPr>
              <a:t>Base “</a:t>
            </a:r>
            <a:r>
              <a:rPr lang="en-US" altLang="en-US" sz="2800" dirty="0" err="1">
                <a:solidFill>
                  <a:schemeClr val="bg1"/>
                </a:solidFill>
              </a:rPr>
              <a:t>agone</a:t>
            </a:r>
            <a:r>
              <a:rPr lang="en-US" altLang="en-US" sz="2800" dirty="0">
                <a:solidFill>
                  <a:schemeClr val="bg1"/>
                </a:solidFill>
              </a:rPr>
              <a:t>” </a:t>
            </a:r>
            <a:r>
              <a:rPr lang="en-US" altLang="en-US" sz="2800" dirty="0" smtClean="0">
                <a:solidFill>
                  <a:schemeClr val="bg1"/>
                </a:solidFill>
              </a:rPr>
              <a:t/>
            </a:r>
            <a:br>
              <a:rPr lang="en-US" altLang="en-US" sz="2800" dirty="0" smtClean="0">
                <a:solidFill>
                  <a:schemeClr val="bg1"/>
                </a:solidFill>
              </a:rPr>
            </a:br>
            <a:r>
              <a:rPr lang="en-US" altLang="en-US" sz="2800" dirty="0" smtClean="0">
                <a:solidFill>
                  <a:schemeClr val="bg1"/>
                </a:solidFill>
              </a:rPr>
              <a:t>the </a:t>
            </a:r>
            <a:r>
              <a:rPr lang="en-US" altLang="en-US" sz="2800" dirty="0">
                <a:solidFill>
                  <a:schemeClr val="bg1"/>
                </a:solidFill>
              </a:rPr>
              <a:t>Greek Assembly for Contests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fade">
                                      <p:cBhvr>
                                        <p:cTn id="7" dur="2000"/>
                                        <p:tgtEl>
                                          <p:spTgt spid="18438"/>
                                        </p:tgtEl>
                                      </p:cBhvr>
                                    </p:animEffect>
                                  </p:childTnLst>
                                </p:cTn>
                              </p:par>
                            </p:childTnLst>
                          </p:cTn>
                        </p:par>
                        <p:par>
                          <p:cTn id="8" fill="hold" nodeType="afterGroup">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8439"/>
                                        </p:tgtEl>
                                        <p:attrNameLst>
                                          <p:attrName>style.visibility</p:attrName>
                                        </p:attrNameLst>
                                      </p:cBhvr>
                                      <p:to>
                                        <p:strVal val="visible"/>
                                      </p:to>
                                    </p:set>
                                    <p:animEffect transition="in" filter="wipe(down)">
                                      <p:cBhvr>
                                        <p:cTn id="11"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57200" y="228600"/>
            <a:ext cx="8229600" cy="1143000"/>
          </a:xfrm>
        </p:spPr>
        <p:txBody>
          <a:bodyPr/>
          <a:lstStyle/>
          <a:p>
            <a:r>
              <a:rPr lang="en-US" altLang="en-US" sz="6000" dirty="0" smtClean="0">
                <a:latin typeface="Candara" panose="020E0502030303020204" pitchFamily="34" charset="0"/>
              </a:rPr>
              <a:t>“Strive” VS “Seek”</a:t>
            </a:r>
          </a:p>
        </p:txBody>
      </p:sp>
      <p:sp>
        <p:nvSpPr>
          <p:cNvPr id="10243" name="Rectangle 3"/>
          <p:cNvSpPr>
            <a:spLocks noChangeArrowheads="1"/>
          </p:cNvSpPr>
          <p:nvPr/>
        </p:nvSpPr>
        <p:spPr bwMode="auto">
          <a:xfrm>
            <a:off x="1974850" y="1299728"/>
            <a:ext cx="5562600" cy="830997"/>
          </a:xfrm>
          <a:prstGeom prst="rect">
            <a:avLst/>
          </a:prstGeom>
          <a:solidFill>
            <a:schemeClr val="accent1">
              <a:lumMod val="10000"/>
            </a:schemeClr>
          </a:solidFill>
          <a:ln w="38100">
            <a:solidFill>
              <a:schemeClr val="accent1"/>
            </a:solidFill>
            <a:miter lim="800000"/>
            <a:headEnd/>
            <a:tailEnd/>
          </a:ln>
          <a:effectLst/>
        </p:spPr>
        <p:txBody>
          <a:bodyPr>
            <a:spAutoFit/>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r>
              <a:rPr lang="en-US" altLang="en-US" sz="4800" dirty="0">
                <a:solidFill>
                  <a:schemeClr val="bg1"/>
                </a:solidFill>
              </a:rPr>
              <a:t>Gk. “</a:t>
            </a:r>
            <a:r>
              <a:rPr lang="en-US" altLang="en-US" sz="4800" dirty="0" err="1">
                <a:solidFill>
                  <a:schemeClr val="bg1"/>
                </a:solidFill>
              </a:rPr>
              <a:t>agonizomai</a:t>
            </a:r>
            <a:r>
              <a:rPr lang="en-US" altLang="en-US" sz="4800" dirty="0" smtClean="0">
                <a:solidFill>
                  <a:schemeClr val="bg1"/>
                </a:solidFill>
              </a:rPr>
              <a:t>”</a:t>
            </a:r>
            <a:endParaRPr lang="en-US" altLang="en-US" sz="4800" dirty="0">
              <a:solidFill>
                <a:schemeClr val="bg1"/>
              </a:solidFill>
            </a:endParaRPr>
          </a:p>
        </p:txBody>
      </p:sp>
      <p:sp>
        <p:nvSpPr>
          <p:cNvPr id="10244" name="Line 4"/>
          <p:cNvSpPr>
            <a:spLocks noChangeShapeType="1"/>
          </p:cNvSpPr>
          <p:nvPr/>
        </p:nvSpPr>
        <p:spPr bwMode="auto">
          <a:xfrm>
            <a:off x="3505200" y="2130725"/>
            <a:ext cx="1905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5" name="Text Box 5"/>
          <p:cNvSpPr txBox="1">
            <a:spLocks noChangeArrowheads="1"/>
          </p:cNvSpPr>
          <p:nvPr/>
        </p:nvSpPr>
        <p:spPr bwMode="auto">
          <a:xfrm>
            <a:off x="1295400" y="2667000"/>
            <a:ext cx="6858000" cy="2862322"/>
          </a:xfrm>
          <a:prstGeom prst="rect">
            <a:avLst/>
          </a:prstGeom>
          <a:noFill/>
          <a:ln>
            <a:noFill/>
          </a:ln>
          <a:effectLst/>
        </p:spPr>
        <p:txBody>
          <a:bodyPr wrap="square">
            <a:spAutoFit/>
          </a:bodyPr>
          <a:lstStyle>
            <a:lvl1pPr marL="342900" indent="-342900">
              <a:defRPr>
                <a:solidFill>
                  <a:schemeClr val="tx1"/>
                </a:solidFill>
                <a:latin typeface="Bookman Old Style" pitchFamily="18" charset="0"/>
              </a:defRPr>
            </a:lvl1pPr>
            <a:lvl2pPr marL="800100" indent="-34290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r>
              <a:rPr lang="en-US" altLang="en-US" sz="4800" b="1" dirty="0">
                <a:solidFill>
                  <a:schemeClr val="bg1"/>
                </a:solidFill>
                <a:effectLst>
                  <a:outerShdw blurRad="38100" dist="38100" dir="2700000" algn="tl">
                    <a:srgbClr val="000000">
                      <a:alpha val="43137"/>
                    </a:srgbClr>
                  </a:outerShdw>
                </a:effectLst>
                <a:latin typeface="Candara" panose="020E0502030303020204" pitchFamily="34" charset="0"/>
              </a:rPr>
              <a:t>TRANSLATED (</a:t>
            </a:r>
            <a:r>
              <a:rPr lang="en-US" altLang="en-US" sz="4800" b="1" dirty="0" err="1">
                <a:solidFill>
                  <a:schemeClr val="bg1"/>
                </a:solidFill>
                <a:effectLst>
                  <a:outerShdw blurRad="38100" dist="38100" dir="2700000" algn="tl">
                    <a:srgbClr val="000000">
                      <a:alpha val="43137"/>
                    </a:srgbClr>
                  </a:outerShdw>
                </a:effectLst>
                <a:latin typeface="Candara" panose="020E0502030303020204" pitchFamily="34" charset="0"/>
              </a:rPr>
              <a:t>KJV</a:t>
            </a:r>
            <a:r>
              <a:rPr lang="en-US" altLang="en-US" sz="4800" b="1" dirty="0">
                <a:solidFill>
                  <a:schemeClr val="bg1"/>
                </a:solidFill>
                <a:effectLst>
                  <a:outerShdw blurRad="38100" dist="38100" dir="2700000" algn="tl">
                    <a:srgbClr val="000000">
                      <a:alpha val="43137"/>
                    </a:srgbClr>
                  </a:outerShdw>
                </a:effectLst>
                <a:latin typeface="Candara" panose="020E0502030303020204" pitchFamily="34" charset="0"/>
              </a:rPr>
              <a:t>):</a:t>
            </a:r>
          </a:p>
          <a:p>
            <a:pPr lvl="1">
              <a:buFontTx/>
              <a:buChar char="•"/>
            </a:pPr>
            <a:r>
              <a:rPr lang="en-US" altLang="en-US" sz="4400" dirty="0">
                <a:solidFill>
                  <a:schemeClr val="bg1"/>
                </a:solidFill>
                <a:effectLst>
                  <a:outerShdw blurRad="38100" dist="38100" dir="2700000" algn="tl">
                    <a:srgbClr val="000000">
                      <a:alpha val="43137"/>
                    </a:srgbClr>
                  </a:outerShdw>
                </a:effectLst>
                <a:latin typeface="Candara" panose="020E0502030303020204" pitchFamily="34" charset="0"/>
              </a:rPr>
              <a:t>Three times as “fight”</a:t>
            </a:r>
          </a:p>
          <a:p>
            <a:pPr lvl="1">
              <a:buFontTx/>
              <a:buChar char="•"/>
            </a:pPr>
            <a:r>
              <a:rPr lang="en-US" altLang="en-US" sz="4400" dirty="0">
                <a:solidFill>
                  <a:schemeClr val="bg1"/>
                </a:solidFill>
                <a:effectLst>
                  <a:outerShdw blurRad="38100" dist="38100" dir="2700000" algn="tl">
                    <a:srgbClr val="000000">
                      <a:alpha val="43137"/>
                    </a:srgbClr>
                  </a:outerShdw>
                </a:effectLst>
                <a:latin typeface="Candara" panose="020E0502030303020204" pitchFamily="34" charset="0"/>
              </a:rPr>
              <a:t>Three times as “strive”</a:t>
            </a:r>
          </a:p>
          <a:p>
            <a:pPr lvl="1">
              <a:buFontTx/>
              <a:buChar char="•"/>
            </a:pPr>
            <a:r>
              <a:rPr lang="en-US" altLang="en-US" sz="4400" dirty="0">
                <a:solidFill>
                  <a:schemeClr val="bg1"/>
                </a:solidFill>
                <a:effectLst>
                  <a:outerShdw blurRad="38100" dist="38100" dir="2700000" algn="tl">
                    <a:srgbClr val="000000">
                      <a:alpha val="43137"/>
                    </a:srgbClr>
                  </a:outerShdw>
                </a:effectLst>
                <a:latin typeface="Candara" panose="020E0502030303020204" pitchFamily="34" charset="0"/>
              </a:rPr>
              <a:t>One time as “labor”</a:t>
            </a:r>
          </a:p>
        </p:txBody>
      </p:sp>
      <p:sp>
        <p:nvSpPr>
          <p:cNvPr id="10247" name="Text Box 7"/>
          <p:cNvSpPr txBox="1">
            <a:spLocks noChangeArrowheads="1"/>
          </p:cNvSpPr>
          <p:nvPr/>
        </p:nvSpPr>
        <p:spPr bwMode="auto">
          <a:xfrm>
            <a:off x="726552" y="6096000"/>
            <a:ext cx="74622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pPr algn="ctr"/>
            <a:r>
              <a:rPr lang="en-US" altLang="en-US" sz="3600" spc="600" dirty="0">
                <a:solidFill>
                  <a:schemeClr val="bg1">
                    <a:lumMod val="85000"/>
                  </a:schemeClr>
                </a:solidFill>
                <a:effectLst>
                  <a:outerShdw blurRad="38100" dist="38100" dir="2700000" algn="tl">
                    <a:srgbClr val="000000">
                      <a:alpha val="43137"/>
                    </a:srgbClr>
                  </a:outerShdw>
                </a:effectLst>
              </a:rPr>
              <a:t>1 CORINTHIANS 9:24-27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10244"/>
                                        </p:tgtEl>
                                        <p:attrNameLst>
                                          <p:attrName>style.visibility</p:attrName>
                                        </p:attrNameLst>
                                      </p:cBhvr>
                                      <p:to>
                                        <p:strVal val="visible"/>
                                      </p:to>
                                    </p:set>
                                    <p:animEffect transition="in" filter="barn(inVertical)">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4294967295"/>
          </p:nvPr>
        </p:nvSpPr>
        <p:spPr>
          <a:xfrm>
            <a:off x="685800" y="228600"/>
            <a:ext cx="8001000" cy="1752600"/>
          </a:xfrm>
        </p:spPr>
        <p:txBody>
          <a:bodyPr/>
          <a:lstStyle/>
          <a:p>
            <a:pPr marL="0" indent="0">
              <a:lnSpc>
                <a:spcPct val="90000"/>
              </a:lnSpc>
              <a:buNone/>
            </a:pPr>
            <a:r>
              <a:rPr lang="en-US" altLang="en-US" sz="2800" i="1" dirty="0" smtClean="0">
                <a:solidFill>
                  <a:schemeClr val="bg1"/>
                </a:solidFill>
              </a:rPr>
              <a:t> Be diligent </a:t>
            </a:r>
            <a:r>
              <a:rPr lang="en-US" altLang="en-US" sz="2800" i="1" dirty="0" smtClean="0">
                <a:solidFill>
                  <a:srgbClr val="FFC000"/>
                </a:solidFill>
              </a:rPr>
              <a:t>to present yourself approved to God</a:t>
            </a:r>
            <a:r>
              <a:rPr lang="en-US" altLang="en-US" sz="2800" i="1" dirty="0" smtClean="0">
                <a:solidFill>
                  <a:schemeClr val="bg1"/>
                </a:solidFill>
              </a:rPr>
              <a:t>, a worker who does not need to be ashamed, rightly dividing the word of truth.</a:t>
            </a:r>
          </a:p>
        </p:txBody>
      </p:sp>
    </p:spTree>
    <p:extLst>
      <p:ext uri="{BB962C8B-B14F-4D97-AF65-F5344CB8AC3E}">
        <p14:creationId xmlns:p14="http://schemas.microsoft.com/office/powerpoint/2010/main" val="208349856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PRESENT </a:t>
            </a:r>
            <a:r>
              <a:rPr lang="en-US" altLang="en-US" sz="6000" b="1" dirty="0" smtClean="0">
                <a:ln>
                  <a:solidFill>
                    <a:srgbClr val="9C9430"/>
                  </a:solidFill>
                </a:ln>
                <a:solidFill>
                  <a:schemeClr val="bg1"/>
                </a:solidFill>
                <a:effectLst>
                  <a:outerShdw blurRad="38100" dist="38100" dir="2700000" algn="tl">
                    <a:srgbClr val="000000">
                      <a:alpha val="43137"/>
                    </a:srgbClr>
                  </a:outerShdw>
                </a:effectLst>
              </a:rPr>
              <a:t>YOURSELF</a:t>
            </a:r>
          </a:p>
        </p:txBody>
      </p:sp>
      <p:sp>
        <p:nvSpPr>
          <p:cNvPr id="20483" name="Rectangle 3"/>
          <p:cNvSpPr>
            <a:spLocks noGrp="1" noChangeArrowheads="1"/>
          </p:cNvSpPr>
          <p:nvPr>
            <p:ph idx="1"/>
          </p:nvPr>
        </p:nvSpPr>
        <p:spPr/>
        <p:txBody>
          <a:bodyPr/>
          <a:lstStyle/>
          <a:p>
            <a:r>
              <a:rPr lang="en-US" altLang="en-US" dirty="0"/>
              <a:t>W</a:t>
            </a:r>
            <a:r>
              <a:rPr lang="en-US" altLang="en-US" dirty="0" smtClean="0"/>
              <a:t>hen we insist on baptism for salvation we are often accused of:</a:t>
            </a:r>
          </a:p>
          <a:p>
            <a:pPr lvl="1">
              <a:buFontTx/>
              <a:buNone/>
            </a:pPr>
            <a:r>
              <a:rPr lang="en-US" altLang="en-US" dirty="0" smtClean="0">
                <a:solidFill>
                  <a:srgbClr val="FFC000"/>
                </a:solidFill>
              </a:rPr>
              <a:t> </a:t>
            </a:r>
            <a:r>
              <a:rPr lang="en-US" altLang="en-US" i="1" dirty="0" smtClean="0">
                <a:solidFill>
                  <a:srgbClr val="FFC000"/>
                </a:solidFill>
                <a:effectLst>
                  <a:outerShdw blurRad="38100" dist="38100" dir="2700000" algn="tl">
                    <a:srgbClr val="000000">
                      <a:alpha val="43137"/>
                    </a:srgbClr>
                  </a:outerShdw>
                </a:effectLst>
              </a:rPr>
              <a:t>“VOIDING CHRIST’S </a:t>
            </a:r>
            <a:r>
              <a:rPr lang="en-US" altLang="en-US" b="1" i="1" dirty="0" smtClean="0">
                <a:solidFill>
                  <a:srgbClr val="FFC000"/>
                </a:solidFill>
                <a:effectLst>
                  <a:outerShdw blurRad="38100" dist="38100" dir="2700000" algn="tl">
                    <a:srgbClr val="000000">
                      <a:alpha val="43137"/>
                    </a:srgbClr>
                  </a:outerShdw>
                </a:effectLst>
              </a:rPr>
              <a:t>COMPLETED</a:t>
            </a:r>
            <a:r>
              <a:rPr lang="en-US" altLang="en-US" i="1" dirty="0" smtClean="0">
                <a:solidFill>
                  <a:srgbClr val="FFC000"/>
                </a:solidFill>
                <a:effectLst>
                  <a:outerShdw blurRad="38100" dist="38100" dir="2700000" algn="tl">
                    <a:srgbClr val="000000">
                      <a:alpha val="43137"/>
                    </a:srgbClr>
                  </a:outerShdw>
                </a:effectLst>
              </a:rPr>
              <a:t> WORK ON CALVARY WITH MAN’S WORK”</a:t>
            </a:r>
          </a:p>
          <a:p>
            <a:r>
              <a:rPr lang="en-US" altLang="en-US" dirty="0"/>
              <a:t>W</a:t>
            </a:r>
            <a:r>
              <a:rPr lang="en-US" altLang="en-US" dirty="0" smtClean="0"/>
              <a:t>as </a:t>
            </a:r>
            <a:r>
              <a:rPr lang="en-US" altLang="en-US" dirty="0"/>
              <a:t>P</a:t>
            </a:r>
            <a:r>
              <a:rPr lang="en-US" altLang="en-US" dirty="0" smtClean="0"/>
              <a:t>aul voiding </a:t>
            </a:r>
            <a:r>
              <a:rPr lang="en-US" altLang="en-US" dirty="0"/>
              <a:t>C</a:t>
            </a:r>
            <a:r>
              <a:rPr lang="en-US" altLang="en-US" dirty="0" smtClean="0"/>
              <a:t>hrist’s work by insisting that you “present yourself approved”?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Effect transition="in" filter="fade">
                                      <p:cBhvr>
                                        <p:cTn id="13"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theme/theme1.xml><?xml version="1.0" encoding="utf-8"?>
<a:theme xmlns:a="http://schemas.openxmlformats.org/drawingml/2006/main" name="2tim2_1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2tim2_1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2tim2_1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2tim2_1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2tim2_1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docProps/app.xml><?xml version="1.0" encoding="utf-8"?>
<Properties xmlns="http://schemas.openxmlformats.org/officeDocument/2006/extended-properties" xmlns:vt="http://schemas.openxmlformats.org/officeDocument/2006/docPropsVTypes">
  <Template>2tim2_15</Template>
  <TotalTime>818</TotalTime>
  <Words>923</Words>
  <Application>Microsoft Office PowerPoint</Application>
  <PresentationFormat>On-screen Show (4:3)</PresentationFormat>
  <Paragraphs>102</Paragraphs>
  <Slides>21</Slides>
  <Notes>20</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21</vt:i4>
      </vt:variant>
    </vt:vector>
  </HeadingPairs>
  <TitlesOfParts>
    <vt:vector size="40" baseType="lpstr">
      <vt:lpstr>Arial</vt:lpstr>
      <vt:lpstr>Bookman Old Style</vt:lpstr>
      <vt:lpstr>Pravda</vt:lpstr>
      <vt:lpstr>Constantia</vt:lpstr>
      <vt:lpstr>Candara</vt:lpstr>
      <vt:lpstr>Times New Roman</vt:lpstr>
      <vt:lpstr>Gill Sans Ultra Bold</vt:lpstr>
      <vt:lpstr>Engravers MT</vt:lpstr>
      <vt:lpstr>2tim2_15</vt:lpstr>
      <vt:lpstr>Custom Design</vt:lpstr>
      <vt:lpstr>1_Custom Design</vt:lpstr>
      <vt:lpstr>1_2tim2_15</vt:lpstr>
      <vt:lpstr>2_Custom Design</vt:lpstr>
      <vt:lpstr>3_Custom Design</vt:lpstr>
      <vt:lpstr>2_2tim2_15</vt:lpstr>
      <vt:lpstr>4_Custom Design</vt:lpstr>
      <vt:lpstr>5_Custom Design</vt:lpstr>
      <vt:lpstr>3_2tim2_15</vt:lpstr>
      <vt:lpstr>4_2tim2_15</vt:lpstr>
      <vt:lpstr>PowerPoint Presentation</vt:lpstr>
      <vt:lpstr>PowerPoint Presentation</vt:lpstr>
      <vt:lpstr>“Be Diligent”</vt:lpstr>
      <vt:lpstr>“Be Diligent”</vt:lpstr>
      <vt:lpstr>“Diligence” –Lost in the World</vt:lpstr>
      <vt:lpstr>“Diligence”</vt:lpstr>
      <vt:lpstr>“Strive” VS “Seek”</vt:lpstr>
      <vt:lpstr>PowerPoint Presentation</vt:lpstr>
      <vt:lpstr>PRESENT YOURSELF</vt:lpstr>
      <vt:lpstr>Whose Responsibility?</vt:lpstr>
      <vt:lpstr>2 PETER 3:14</vt:lpstr>
      <vt:lpstr>PowerPoint Presentation</vt:lpstr>
      <vt:lpstr>“A WORKER”</vt:lpstr>
      <vt:lpstr>PowerPoint Presentation</vt:lpstr>
      <vt:lpstr>2 KINDS OF WORKERS</vt:lpstr>
      <vt:lpstr>PowerPoint Presentation</vt:lpstr>
      <vt:lpstr>“RIGHTLY DIVIDE THE WORD”</vt:lpstr>
      <vt:lpstr>2 PETER 3:14-18</vt:lpstr>
      <vt:lpstr>How Do Men Mishandle God’s Word?</vt:lpstr>
      <vt:lpstr>PowerPoint Presentation</vt:lpstr>
      <vt:lpstr>PowerPoint Presentation</vt:lpstr>
    </vt:vector>
  </TitlesOfParts>
  <Company>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Timothy 2:15</dc:title>
  <dc:creator>Steven J. Wallace</dc:creator>
  <cp:lastModifiedBy>Steven J. Wallace</cp:lastModifiedBy>
  <cp:revision>33</cp:revision>
  <dcterms:created xsi:type="dcterms:W3CDTF">2004-04-22T23:01:13Z</dcterms:created>
  <dcterms:modified xsi:type="dcterms:W3CDTF">2015-04-03T19:48:12Z</dcterms:modified>
</cp:coreProperties>
</file>