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9" r:id="rId4"/>
    <p:sldId id="260" r:id="rId5"/>
    <p:sldId id="261" r:id="rId6"/>
    <p:sldId id="257" r:id="rId7"/>
    <p:sldId id="258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  <p:embeddedFont>
      <p:font typeface="Aharoni" panose="02010803020104030203" pitchFamily="2" charset="-79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6" autoAdjust="0"/>
  </p:normalViewPr>
  <p:slideViewPr>
    <p:cSldViewPr>
      <p:cViewPr varScale="1">
        <p:scale>
          <a:sx n="62" d="100"/>
          <a:sy n="6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9DF0-6FCF-43C4-82A0-CA4A6373A7A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BF74-4840-487B-B4A3-E436A291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AF1C-7A92-4A46-8950-3442B5EFB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8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4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7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90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BF74-4840-487B-B4A3-E436A291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3024187"/>
            <a:ext cx="6056313" cy="1362075"/>
          </a:xfrm>
        </p:spPr>
        <p:txBody>
          <a:bodyPr anchor="t">
            <a:noAutofit/>
          </a:bodyPr>
          <a:lstStyle>
            <a:lvl1pPr algn="l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1524000"/>
            <a:ext cx="60563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600200"/>
            <a:ext cx="31089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089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524000"/>
            <a:ext cx="3201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35113"/>
            <a:ext cx="32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174875"/>
            <a:ext cx="32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algn="l">
              <a:defRPr sz="2400" b="1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8657"/>
          <a:stretch/>
        </p:blipFill>
        <p:spPr>
          <a:xfrm rot="5400000">
            <a:off x="-2147552" y="2147552"/>
            <a:ext cx="6858000" cy="2562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00200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A873-FD57-4FA8-B3A6-AB9C572453ED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3C2B-DB09-44A5-9FA5-4B5B8E70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1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US" dirty="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29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</a:rPr>
              <a:t>AFTERWARD</a:t>
            </a:r>
            <a:endParaRPr lang="en-US" dirty="0">
              <a:gradFill>
                <a:gsLst>
                  <a:gs pos="0">
                    <a:schemeClr val="accent6">
                      <a:lumMod val="75000"/>
                    </a:schemeClr>
                  </a:gs>
                  <a:gs pos="29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 a later time or after an event that has been mentioned previously” (Encarta)</a:t>
            </a:r>
            <a:endParaRPr lang="en-US" sz="36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399" y="2566987"/>
            <a:ext cx="6056313" cy="1362075"/>
          </a:xfrm>
        </p:spPr>
        <p:txBody>
          <a:bodyPr/>
          <a:lstStyle/>
          <a:p>
            <a:pPr algn="ctr"/>
            <a:r>
              <a:rPr lang="en-US" sz="6600" dirty="0" smtClean="0"/>
              <a:t>Afterward?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38399" y="1066800"/>
            <a:ext cx="6056313" cy="1500187"/>
          </a:xfrm>
        </p:spPr>
        <p:txBody>
          <a:bodyPr/>
          <a:lstStyle/>
          <a:p>
            <a:pPr algn="ctr"/>
            <a:r>
              <a:rPr lang="en-US" dirty="0" smtClean="0"/>
              <a:t>How Often Do We Think Of What Follows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0386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When we do things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When we say things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When we frequent places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When we approve things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645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20:17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“Bread gained by deceit is sweet to a man, But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afterward</a:t>
            </a:r>
            <a:r>
              <a:rPr lang="en-US" dirty="0" smtClean="0"/>
              <a:t> his mouth will be filled with gravel.”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3400" y="2895600"/>
            <a:ext cx="5105400" cy="3846429"/>
          </a:xfrm>
          <a:prstGeom prst="rightArrow">
            <a:avLst>
              <a:gd name="adj1" fmla="val 5871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0909" y="3824499"/>
            <a:ext cx="2902120" cy="5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BREAD GAINED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93767" y="4572000"/>
            <a:ext cx="685800" cy="838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456" y="5420380"/>
            <a:ext cx="166103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DECEIT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3996692" y="3931451"/>
            <a:ext cx="3273258" cy="1817843"/>
          </a:xfrm>
          <a:prstGeom prst="rect">
            <a:avLst/>
          </a:prstGeom>
          <a:noFill/>
        </p:spPr>
        <p:txBody>
          <a:bodyPr vert="vert" wrap="non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AFTERWARD</a:t>
            </a:r>
            <a:endParaRPr lang="en-US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657600"/>
            <a:ext cx="20574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pc="-15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Mouth</a:t>
            </a:r>
          </a:p>
          <a:p>
            <a:pPr algn="ctr">
              <a:lnSpc>
                <a:spcPct val="150000"/>
              </a:lnSpc>
            </a:pPr>
            <a:r>
              <a:rPr lang="en-US" sz="3200" spc="-15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Filled</a:t>
            </a:r>
          </a:p>
          <a:p>
            <a:pPr algn="ctr">
              <a:lnSpc>
                <a:spcPct val="150000"/>
              </a:lnSpc>
            </a:pPr>
            <a:r>
              <a:rPr lang="en-US" sz="3200" spc="-15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With Gravel</a:t>
            </a:r>
            <a:endParaRPr lang="en-US" sz="3200" spc="-15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61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njgravelsand.com/catalog/ProdImages/Washed-Gravel%203.8%20(Medium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8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648" cy="6883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even\AppData\Local\Microsoft\Windows\Temporary Internet Files\Content.IE5\3GE0LTGI\MC90044177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76200"/>
            <a:ext cx="228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Bread To Gravel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Accepting the enticement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foolishness (Prov. 9:13-18)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consumption (Gen. 3:6, 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Youthful lust (Prov. 7:6-27)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guidance (Prov. 14:12)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Intoxication (Prov. 20:1; 23:29-35)</a:t>
            </a:r>
          </a:p>
        </p:txBody>
      </p:sp>
    </p:spTree>
    <p:extLst>
      <p:ext uri="{BB962C8B-B14F-4D97-AF65-F5344CB8AC3E}">
        <p14:creationId xmlns:p14="http://schemas.microsoft.com/office/powerpoint/2010/main" val="1575020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Eccl. 11:9,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dirty="0" smtClean="0"/>
              <a:t>  Rejoice, O young man, in your youth, And let your heart cheer you in the days of your youth; Walk in the ways of your heart, And in the sight of your eyes; But know that for all these God will bring you into judgment.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dirty="0" smtClean="0"/>
              <a:t>  Therefore remove sorrow from your heart, And put away evil from your flesh, For childhood and youth are vanity.</a:t>
            </a:r>
          </a:p>
        </p:txBody>
      </p:sp>
    </p:spTree>
    <p:extLst>
      <p:ext uri="{BB962C8B-B14F-4D97-AF65-F5344CB8AC3E}">
        <p14:creationId xmlns:p14="http://schemas.microsoft.com/office/powerpoint/2010/main" val="23253894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73:24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6324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Asaph</a:t>
            </a:r>
            <a:r>
              <a:rPr lang="en-US" dirty="0" smtClean="0"/>
              <a:t> went through a trial of confusion (73:1-16)</a:t>
            </a:r>
          </a:p>
          <a:p>
            <a:r>
              <a:rPr lang="en-US" dirty="0" smtClean="0"/>
              <a:t>Found answers to his dilemma when he went to the sanctuary of God (73:17-20)</a:t>
            </a:r>
          </a:p>
          <a:p>
            <a:r>
              <a:rPr lang="en-US" dirty="0" smtClean="0"/>
              <a:t>Grieved over his thinking and conduct (73:21, 22)</a:t>
            </a:r>
          </a:p>
          <a:p>
            <a:r>
              <a:rPr lang="en-US" dirty="0" smtClean="0"/>
              <a:t>Confidence in God, His grace, and His counsel (73:23-28)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600200"/>
            <a:ext cx="6324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“You will guide me with Your counsel, 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afterward</a:t>
            </a:r>
            <a:r>
              <a:rPr lang="en-US" sz="2800" dirty="0" smtClean="0">
                <a:latin typeface="Arial Black" panose="020B0A04020102020204" pitchFamily="34" charset="0"/>
              </a:rPr>
              <a:t> receive me to glory.”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94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609600" y="2895600"/>
            <a:ext cx="5105400" cy="3846429"/>
          </a:xfrm>
          <a:prstGeom prst="rightArrow">
            <a:avLst>
              <a:gd name="adj1" fmla="val 58716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73:24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Arial Black" panose="020B0A04020102020204" pitchFamily="34" charset="0"/>
              </a:rPr>
              <a:t>“You will guide me with Your counsel, 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afterward</a:t>
            </a:r>
            <a:r>
              <a:rPr lang="en-US" sz="2800" dirty="0" smtClean="0">
                <a:latin typeface="Arial Black" panose="020B0A04020102020204" pitchFamily="34" charset="0"/>
              </a:rPr>
              <a:t> receive me to glory.”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109" y="3824499"/>
            <a:ext cx="2902120" cy="57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GUIDE ME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969967" y="4572000"/>
            <a:ext cx="685800" cy="838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420380"/>
            <a:ext cx="33771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YOUR COUNSEL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3996692" y="3931451"/>
            <a:ext cx="3273258" cy="1817843"/>
          </a:xfrm>
          <a:prstGeom prst="rect">
            <a:avLst/>
          </a:prstGeom>
          <a:noFill/>
        </p:spPr>
        <p:txBody>
          <a:bodyPr vert="vert" wrap="non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AFTERWARD</a:t>
            </a:r>
            <a:endParaRPr lang="en-US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657600"/>
            <a:ext cx="20574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spc="-15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Receive Me To </a:t>
            </a:r>
            <a:r>
              <a:rPr lang="en-US" sz="3600" spc="-15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GLORY</a:t>
            </a:r>
            <a:endParaRPr lang="en-US" sz="3200" spc="-15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4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To Prepare For Glory Is Today!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 Corinthians 6:1,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5422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Today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362200" y="2174875"/>
            <a:ext cx="3124200" cy="11779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Accepted Time</a:t>
            </a:r>
          </a:p>
          <a:p>
            <a:r>
              <a:rPr lang="en-US" sz="3200" dirty="0" smtClean="0"/>
              <a:t>Psalm 32:6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Afterward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Too Late!</a:t>
            </a:r>
          </a:p>
          <a:p>
            <a:r>
              <a:rPr lang="en-US" sz="3200" spc="-150" dirty="0" smtClean="0"/>
              <a:t>Matthew </a:t>
            </a:r>
            <a:r>
              <a:rPr lang="en-US" sz="3200" spc="-150" dirty="0" smtClean="0"/>
              <a:t>25:1-13</a:t>
            </a:r>
            <a:endParaRPr lang="en-US" sz="3200" spc="-15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3886200"/>
            <a:ext cx="6248400" cy="13614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b="1" spc="50" dirty="0" smtClean="0">
                <a:ln w="28575" cmpd="sng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 YOU PREPARED TODAY?</a:t>
            </a:r>
            <a:endParaRPr lang="en-US" sz="2800" b="1" spc="50" dirty="0">
              <a:ln w="28575" cmpd="sng">
                <a:solidFill>
                  <a:schemeClr val="accent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5257800"/>
            <a:ext cx="624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abstract1</Template>
  <TotalTime>1547</TotalTime>
  <Words>335</Words>
  <Application>Microsoft Office PowerPoint</Application>
  <PresentationFormat>On-screen Show (4:3)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Arial Black</vt:lpstr>
      <vt:lpstr>Aharoni</vt:lpstr>
      <vt:lpstr>Office Theme</vt:lpstr>
      <vt:lpstr>AFTERWARD</vt:lpstr>
      <vt:lpstr>Afterward?</vt:lpstr>
      <vt:lpstr>Proverbs 20:17</vt:lpstr>
      <vt:lpstr>From Bread To Gravel</vt:lpstr>
      <vt:lpstr>Eccl. 11:9, 10</vt:lpstr>
      <vt:lpstr>Psalm 73:24</vt:lpstr>
      <vt:lpstr>Psalm 73:24</vt:lpstr>
      <vt:lpstr>The Time To Prepare For Glory Is Today!</vt:lpstr>
      <vt:lpstr>Today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J. Wallace</cp:lastModifiedBy>
  <cp:revision>25</cp:revision>
  <dcterms:created xsi:type="dcterms:W3CDTF">2014-11-20T19:46:53Z</dcterms:created>
  <dcterms:modified xsi:type="dcterms:W3CDTF">2014-11-21T23:54:32Z</dcterms:modified>
</cp:coreProperties>
</file>