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78" r:id="rId3"/>
    <p:sldId id="258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79" r:id="rId15"/>
    <p:sldId id="277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937D"/>
    <a:srgbClr val="C3596A"/>
    <a:srgbClr val="420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96" d="100"/>
          <a:sy n="96" d="100"/>
        </p:scale>
        <p:origin x="9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Wallace" userId="f455ab06884d4394" providerId="LiveId" clId="{1A3C3C6E-E95A-4AAC-A494-6090C9469621}"/>
    <pc:docChg chg="custSel addSld delSld modSld">
      <pc:chgData name="Steven Wallace" userId="f455ab06884d4394" providerId="LiveId" clId="{1A3C3C6E-E95A-4AAC-A494-6090C9469621}" dt="2020-04-19T02:15:08.378" v="752" actId="2696"/>
      <pc:docMkLst>
        <pc:docMk/>
      </pc:docMkLst>
      <pc:sldChg chg="modSp mod modTransition">
        <pc:chgData name="Steven Wallace" userId="f455ab06884d4394" providerId="LiveId" clId="{1A3C3C6E-E95A-4AAC-A494-6090C9469621}" dt="2020-04-11T16:55:17.171" v="267"/>
        <pc:sldMkLst>
          <pc:docMk/>
          <pc:sldMk cId="3893856719" sldId="258"/>
        </pc:sldMkLst>
        <pc:spChg chg="mod">
          <ac:chgData name="Steven Wallace" userId="f455ab06884d4394" providerId="LiveId" clId="{1A3C3C6E-E95A-4AAC-A494-6090C9469621}" dt="2020-04-11T16:43:03.624" v="261" actId="20577"/>
          <ac:spMkLst>
            <pc:docMk/>
            <pc:sldMk cId="3893856719" sldId="258"/>
            <ac:spMk id="5" creationId="{00000000-0000-0000-0000-000000000000}"/>
          </ac:spMkLst>
        </pc:spChg>
      </pc:sldChg>
      <pc:sldChg chg="modSp">
        <pc:chgData name="Steven Wallace" userId="f455ab06884d4394" providerId="LiveId" clId="{1A3C3C6E-E95A-4AAC-A494-6090C9469621}" dt="2020-04-11T18:06:45.783" v="299" actId="20577"/>
        <pc:sldMkLst>
          <pc:docMk/>
          <pc:sldMk cId="2942648944" sldId="259"/>
        </pc:sldMkLst>
        <pc:spChg chg="mod">
          <ac:chgData name="Steven Wallace" userId="f455ab06884d4394" providerId="LiveId" clId="{1A3C3C6E-E95A-4AAC-A494-6090C9469621}" dt="2020-04-11T18:06:45.783" v="299" actId="20577"/>
          <ac:spMkLst>
            <pc:docMk/>
            <pc:sldMk cId="2942648944" sldId="259"/>
            <ac:spMk id="4" creationId="{346C731D-13FF-4763-AEB9-45CD72AF9901}"/>
          </ac:spMkLst>
        </pc:spChg>
      </pc:sldChg>
      <pc:sldChg chg="addSp modSp mod modTransition modAnim">
        <pc:chgData name="Steven Wallace" userId="f455ab06884d4394" providerId="LiveId" clId="{1A3C3C6E-E95A-4AAC-A494-6090C9469621}" dt="2020-04-11T18:22:34.741" v="343" actId="207"/>
        <pc:sldMkLst>
          <pc:docMk/>
          <pc:sldMk cId="3609986980" sldId="261"/>
        </pc:sldMkLst>
        <pc:spChg chg="mod">
          <ac:chgData name="Steven Wallace" userId="f455ab06884d4394" providerId="LiveId" clId="{1A3C3C6E-E95A-4AAC-A494-6090C9469621}" dt="2020-04-11T18:22:34.741" v="343" actId="207"/>
          <ac:spMkLst>
            <pc:docMk/>
            <pc:sldMk cId="3609986980" sldId="261"/>
            <ac:spMk id="2" creationId="{0AD78E12-4D0E-46A0-8E62-FF51931F9293}"/>
          </ac:spMkLst>
        </pc:spChg>
        <pc:spChg chg="add mod">
          <ac:chgData name="Steven Wallace" userId="f455ab06884d4394" providerId="LiveId" clId="{1A3C3C6E-E95A-4AAC-A494-6090C9469621}" dt="2020-04-11T18:22:27.412" v="342" actId="207"/>
          <ac:spMkLst>
            <pc:docMk/>
            <pc:sldMk cId="3609986980" sldId="261"/>
            <ac:spMk id="5" creationId="{BA8CF863-00F0-44CD-B2A5-E73ABE002A3F}"/>
          </ac:spMkLst>
        </pc:spChg>
      </pc:sldChg>
      <pc:sldChg chg="modSp modTransition modAnim">
        <pc:chgData name="Steven Wallace" userId="f455ab06884d4394" providerId="LiveId" clId="{1A3C3C6E-E95A-4AAC-A494-6090C9469621}" dt="2020-04-11T18:24:03.467" v="371"/>
        <pc:sldMkLst>
          <pc:docMk/>
          <pc:sldMk cId="4031221155" sldId="262"/>
        </pc:sldMkLst>
        <pc:spChg chg="mod">
          <ac:chgData name="Steven Wallace" userId="f455ab06884d4394" providerId="LiveId" clId="{1A3C3C6E-E95A-4AAC-A494-6090C9469621}" dt="2020-04-11T18:22:40.973" v="344" actId="207"/>
          <ac:spMkLst>
            <pc:docMk/>
            <pc:sldMk cId="4031221155" sldId="262"/>
            <ac:spMk id="5" creationId="{4D594E4D-B723-499C-84E6-50BBB02036B4}"/>
          </ac:spMkLst>
        </pc:spChg>
      </pc:sldChg>
      <pc:sldChg chg="modSp mod modTransition">
        <pc:chgData name="Steven Wallace" userId="f455ab06884d4394" providerId="LiveId" clId="{1A3C3C6E-E95A-4AAC-A494-6090C9469621}" dt="2020-04-11T02:51:44.079" v="10" actId="115"/>
        <pc:sldMkLst>
          <pc:docMk/>
          <pc:sldMk cId="2986256008" sldId="263"/>
        </pc:sldMkLst>
        <pc:spChg chg="mod">
          <ac:chgData name="Steven Wallace" userId="f455ab06884d4394" providerId="LiveId" clId="{1A3C3C6E-E95A-4AAC-A494-6090C9469621}" dt="2020-04-11T02:51:44.079" v="10" actId="115"/>
          <ac:spMkLst>
            <pc:docMk/>
            <pc:sldMk cId="2986256008" sldId="263"/>
            <ac:spMk id="4" creationId="{E77C3AC0-FF22-47C6-875B-99B0F2ABE872}"/>
          </ac:spMkLst>
        </pc:spChg>
      </pc:sldChg>
      <pc:sldChg chg="modSp mod modTransition">
        <pc:chgData name="Steven Wallace" userId="f455ab06884d4394" providerId="LiveId" clId="{1A3C3C6E-E95A-4AAC-A494-6090C9469621}" dt="2020-04-11T18:34:44.300" v="375" actId="1076"/>
        <pc:sldMkLst>
          <pc:docMk/>
          <pc:sldMk cId="2950763057" sldId="264"/>
        </pc:sldMkLst>
        <pc:spChg chg="mod">
          <ac:chgData name="Steven Wallace" userId="f455ab06884d4394" providerId="LiveId" clId="{1A3C3C6E-E95A-4AAC-A494-6090C9469621}" dt="2020-04-11T18:34:37.143" v="374" actId="403"/>
          <ac:spMkLst>
            <pc:docMk/>
            <pc:sldMk cId="2950763057" sldId="264"/>
            <ac:spMk id="5" creationId="{16C610E0-CF47-4F10-B839-1226D5FD3EF0}"/>
          </ac:spMkLst>
        </pc:spChg>
        <pc:spChg chg="mod">
          <ac:chgData name="Steven Wallace" userId="f455ab06884d4394" providerId="LiveId" clId="{1A3C3C6E-E95A-4AAC-A494-6090C9469621}" dt="2020-04-11T18:34:44.300" v="375" actId="1076"/>
          <ac:spMkLst>
            <pc:docMk/>
            <pc:sldMk cId="2950763057" sldId="264"/>
            <ac:spMk id="8" creationId="{345426EA-07D7-41FE-90E1-94A6DEAF6004}"/>
          </ac:spMkLst>
        </pc:spChg>
      </pc:sldChg>
      <pc:sldChg chg="modSp mod modTransition modAnim">
        <pc:chgData name="Steven Wallace" userId="f455ab06884d4394" providerId="LiveId" clId="{1A3C3C6E-E95A-4AAC-A494-6090C9469621}" dt="2020-04-11T18:42:00.145" v="379" actId="20577"/>
        <pc:sldMkLst>
          <pc:docMk/>
          <pc:sldMk cId="2173423598" sldId="265"/>
        </pc:sldMkLst>
        <pc:spChg chg="mod">
          <ac:chgData name="Steven Wallace" userId="f455ab06884d4394" providerId="LiveId" clId="{1A3C3C6E-E95A-4AAC-A494-6090C9469621}" dt="2020-04-11T18:42:00.145" v="379" actId="20577"/>
          <ac:spMkLst>
            <pc:docMk/>
            <pc:sldMk cId="2173423598" sldId="265"/>
            <ac:spMk id="2" creationId="{4C5A8693-6CD0-432A-B586-3243F82B06F4}"/>
          </ac:spMkLst>
        </pc:spChg>
      </pc:sldChg>
      <pc:sldChg chg="modSp new mod modTransition">
        <pc:chgData name="Steven Wallace" userId="f455ab06884d4394" providerId="LiveId" clId="{1A3C3C6E-E95A-4AAC-A494-6090C9469621}" dt="2020-04-11T03:44:30.202" v="203"/>
        <pc:sldMkLst>
          <pc:docMk/>
          <pc:sldMk cId="539941445" sldId="267"/>
        </pc:sldMkLst>
        <pc:spChg chg="mod">
          <ac:chgData name="Steven Wallace" userId="f455ab06884d4394" providerId="LiveId" clId="{1A3C3C6E-E95A-4AAC-A494-6090C9469621}" dt="2020-04-11T03:39:28.765" v="164" actId="2711"/>
          <ac:spMkLst>
            <pc:docMk/>
            <pc:sldMk cId="539941445" sldId="267"/>
            <ac:spMk id="2" creationId="{D90A4010-A93C-432C-9D99-99046CA7E1FF}"/>
          </ac:spMkLst>
        </pc:spChg>
      </pc:sldChg>
      <pc:sldChg chg="addSp modSp new mod modTransition modAnim">
        <pc:chgData name="Steven Wallace" userId="f455ab06884d4394" providerId="LiveId" clId="{1A3C3C6E-E95A-4AAC-A494-6090C9469621}" dt="2020-04-11T03:45:42.274" v="218"/>
        <pc:sldMkLst>
          <pc:docMk/>
          <pc:sldMk cId="863446804" sldId="268"/>
        </pc:sldMkLst>
        <pc:spChg chg="mod">
          <ac:chgData name="Steven Wallace" userId="f455ab06884d4394" providerId="LiveId" clId="{1A3C3C6E-E95A-4AAC-A494-6090C9469621}" dt="2020-04-11T03:40:30.369" v="189" actId="2711"/>
          <ac:spMkLst>
            <pc:docMk/>
            <pc:sldMk cId="863446804" sldId="268"/>
            <ac:spMk id="2" creationId="{73542BEF-A030-4F94-86D9-58043B0906FE}"/>
          </ac:spMkLst>
        </pc:spChg>
        <pc:cxnChg chg="add mod">
          <ac:chgData name="Steven Wallace" userId="f455ab06884d4394" providerId="LiveId" clId="{1A3C3C6E-E95A-4AAC-A494-6090C9469621}" dt="2020-04-11T03:40:51.444" v="191" actId="13822"/>
          <ac:cxnSpMkLst>
            <pc:docMk/>
            <pc:sldMk cId="863446804" sldId="268"/>
            <ac:cxnSpMk id="4" creationId="{C253D282-7A82-43B5-B865-9EAA3497DABE}"/>
          </ac:cxnSpMkLst>
        </pc:cxnChg>
      </pc:sldChg>
      <pc:sldChg chg="del">
        <pc:chgData name="Steven Wallace" userId="f455ab06884d4394" providerId="LiveId" clId="{1A3C3C6E-E95A-4AAC-A494-6090C9469621}" dt="2020-04-19T02:15:08.378" v="752" actId="2696"/>
        <pc:sldMkLst>
          <pc:docMk/>
          <pc:sldMk cId="189805548" sldId="269"/>
        </pc:sldMkLst>
      </pc:sldChg>
      <pc:sldChg chg="modSp mod">
        <pc:chgData name="Steven Wallace" userId="f455ab06884d4394" providerId="LiveId" clId="{1A3C3C6E-E95A-4AAC-A494-6090C9469621}" dt="2020-04-11T19:57:35.882" v="390" actId="20577"/>
        <pc:sldMkLst>
          <pc:docMk/>
          <pc:sldMk cId="3635825688" sldId="277"/>
        </pc:sldMkLst>
        <pc:spChg chg="mod">
          <ac:chgData name="Steven Wallace" userId="f455ab06884d4394" providerId="LiveId" clId="{1A3C3C6E-E95A-4AAC-A494-6090C9469621}" dt="2020-04-11T19:57:35.882" v="390" actId="20577"/>
          <ac:spMkLst>
            <pc:docMk/>
            <pc:sldMk cId="3635825688" sldId="277"/>
            <ac:spMk id="8" creationId="{AA50F360-84C0-4FBB-9DD1-73548E0FA174}"/>
          </ac:spMkLst>
        </pc:spChg>
      </pc:sldChg>
      <pc:sldChg chg="modSp new mod modTransition">
        <pc:chgData name="Steven Wallace" userId="f455ab06884d4394" providerId="LiveId" clId="{1A3C3C6E-E95A-4AAC-A494-6090C9469621}" dt="2020-04-11T16:55:08.452" v="262"/>
        <pc:sldMkLst>
          <pc:docMk/>
          <pc:sldMk cId="1221268663" sldId="278"/>
        </pc:sldMkLst>
        <pc:spChg chg="mod">
          <ac:chgData name="Steven Wallace" userId="f455ab06884d4394" providerId="LiveId" clId="{1A3C3C6E-E95A-4AAC-A494-6090C9469621}" dt="2020-04-11T16:37:02.609" v="256" actId="113"/>
          <ac:spMkLst>
            <pc:docMk/>
            <pc:sldMk cId="1221268663" sldId="278"/>
            <ac:spMk id="2" creationId="{E664F593-602A-4832-A97B-08E6706239C9}"/>
          </ac:spMkLst>
        </pc:spChg>
        <pc:spChg chg="mod">
          <ac:chgData name="Steven Wallace" userId="f455ab06884d4394" providerId="LiveId" clId="{1A3C3C6E-E95A-4AAC-A494-6090C9469621}" dt="2020-04-11T16:37:07.273" v="257" actId="403"/>
          <ac:spMkLst>
            <pc:docMk/>
            <pc:sldMk cId="1221268663" sldId="278"/>
            <ac:spMk id="3" creationId="{DB4CF910-A4E1-4BF1-92BE-45D14BC62248}"/>
          </ac:spMkLst>
        </pc:spChg>
      </pc:sldChg>
      <pc:sldChg chg="addSp modSp add mod modTransition modAnim">
        <pc:chgData name="Steven Wallace" userId="f455ab06884d4394" providerId="LiveId" clId="{1A3C3C6E-E95A-4AAC-A494-6090C9469621}" dt="2020-04-12T14:28:33.046" v="751" actId="2711"/>
        <pc:sldMkLst>
          <pc:docMk/>
          <pc:sldMk cId="2361337141" sldId="279"/>
        </pc:sldMkLst>
        <pc:spChg chg="add mod">
          <ac:chgData name="Steven Wallace" userId="f455ab06884d4394" providerId="LiveId" clId="{1A3C3C6E-E95A-4AAC-A494-6090C9469621}" dt="2020-04-12T14:28:33.046" v="751" actId="2711"/>
          <ac:spMkLst>
            <pc:docMk/>
            <pc:sldMk cId="2361337141" sldId="279"/>
            <ac:spMk id="2" creationId="{57CBF5D5-D626-42E9-A6A3-499601F45C9E}"/>
          </ac:spMkLst>
        </pc:spChg>
        <pc:spChg chg="mod">
          <ac:chgData name="Steven Wallace" userId="f455ab06884d4394" providerId="LiveId" clId="{1A3C3C6E-E95A-4AAC-A494-6090C9469621}" dt="2020-04-12T14:25:27.098" v="731" actId="207"/>
          <ac:spMkLst>
            <pc:docMk/>
            <pc:sldMk cId="2361337141" sldId="279"/>
            <ac:spMk id="3" creationId="{335F39F2-0AC9-4747-940D-5B099243CE4E}"/>
          </ac:spMkLst>
        </pc:spChg>
      </pc:sldChg>
    </pc:docChg>
  </pc:docChgLst>
  <pc:docChgLst>
    <pc:chgData name="Steven Wallace" userId="f455ab06884d4394" providerId="LiveId" clId="{64414041-C64F-4F5E-BBBC-7C05E61E6E85}"/>
    <pc:docChg chg="undo custSel addSld delSld modSld sldOrd delMainMaster">
      <pc:chgData name="Steven Wallace" userId="f455ab06884d4394" providerId="LiveId" clId="{64414041-C64F-4F5E-BBBC-7C05E61E6E85}" dt="2020-04-15T22:39:01.351" v="2129" actId="20577"/>
      <pc:docMkLst>
        <pc:docMk/>
      </pc:docMkLst>
      <pc:sldChg chg="del">
        <pc:chgData name="Steven Wallace" userId="f455ab06884d4394" providerId="LiveId" clId="{64414041-C64F-4F5E-BBBC-7C05E61E6E85}" dt="2020-04-10T02:41:01.036" v="189" actId="47"/>
        <pc:sldMkLst>
          <pc:docMk/>
          <pc:sldMk cId="1873325291" sldId="256"/>
        </pc:sldMkLst>
      </pc:sldChg>
      <pc:sldChg chg="modSp ord modTransition">
        <pc:chgData name="Steven Wallace" userId="f455ab06884d4394" providerId="LiveId" clId="{64414041-C64F-4F5E-BBBC-7C05E61E6E85}" dt="2020-04-10T21:29:14.741" v="1364" actId="2711"/>
        <pc:sldMkLst>
          <pc:docMk/>
          <pc:sldMk cId="3877253977" sldId="257"/>
        </pc:sldMkLst>
        <pc:spChg chg="mod">
          <ac:chgData name="Steven Wallace" userId="f455ab06884d4394" providerId="LiveId" clId="{64414041-C64F-4F5E-BBBC-7C05E61E6E85}" dt="2020-04-10T21:29:14.741" v="1364" actId="2711"/>
          <ac:spMkLst>
            <pc:docMk/>
            <pc:sldMk cId="3877253977" sldId="257"/>
            <ac:spMk id="2" creationId="{00000000-0000-0000-0000-000000000000}"/>
          </ac:spMkLst>
        </pc:spChg>
        <pc:spChg chg="mod">
          <ac:chgData name="Steven Wallace" userId="f455ab06884d4394" providerId="LiveId" clId="{64414041-C64F-4F5E-BBBC-7C05E61E6E85}" dt="2020-04-10T02:42:36.696" v="224" actId="6559"/>
          <ac:spMkLst>
            <pc:docMk/>
            <pc:sldMk cId="3877253977" sldId="257"/>
            <ac:spMk id="5" creationId="{00000000-0000-0000-0000-000000000000}"/>
          </ac:spMkLst>
        </pc:spChg>
      </pc:sldChg>
      <pc:sldChg chg="addSp modSp modTransition">
        <pc:chgData name="Steven Wallace" userId="f455ab06884d4394" providerId="LiveId" clId="{64414041-C64F-4F5E-BBBC-7C05E61E6E85}" dt="2020-04-10T17:46:02.956" v="765" actId="403"/>
        <pc:sldMkLst>
          <pc:docMk/>
          <pc:sldMk cId="3893856719" sldId="258"/>
        </pc:sldMkLst>
        <pc:spChg chg="add mod">
          <ac:chgData name="Steven Wallace" userId="f455ab06884d4394" providerId="LiveId" clId="{64414041-C64F-4F5E-BBBC-7C05E61E6E85}" dt="2020-04-10T17:46:02.956" v="765" actId="403"/>
          <ac:spMkLst>
            <pc:docMk/>
            <pc:sldMk cId="3893856719" sldId="258"/>
            <ac:spMk id="2" creationId="{0F7D54DA-2CC4-427B-A7FC-213FC3DEA2FF}"/>
          </ac:spMkLst>
        </pc:spChg>
        <pc:spChg chg="mod">
          <ac:chgData name="Steven Wallace" userId="f455ab06884d4394" providerId="LiveId" clId="{64414041-C64F-4F5E-BBBC-7C05E61E6E85}" dt="2020-04-10T02:40:08.458" v="176" actId="1035"/>
          <ac:spMkLst>
            <pc:docMk/>
            <pc:sldMk cId="3893856719" sldId="258"/>
            <ac:spMk id="3" creationId="{00000000-0000-0000-0000-000000000000}"/>
          </ac:spMkLst>
        </pc:spChg>
        <pc:spChg chg="mod">
          <ac:chgData name="Steven Wallace" userId="f455ab06884d4394" providerId="LiveId" clId="{64414041-C64F-4F5E-BBBC-7C05E61E6E85}" dt="2020-04-10T17:45:57.174" v="764" actId="1035"/>
          <ac:spMkLst>
            <pc:docMk/>
            <pc:sldMk cId="3893856719" sldId="258"/>
            <ac:spMk id="5" creationId="{00000000-0000-0000-0000-000000000000}"/>
          </ac:spMkLst>
        </pc:spChg>
      </pc:sldChg>
      <pc:sldChg chg="addSp delSp modSp add modTransition modAnim">
        <pc:chgData name="Steven Wallace" userId="f455ab06884d4394" providerId="LiveId" clId="{64414041-C64F-4F5E-BBBC-7C05E61E6E85}" dt="2020-04-10T03:13:33.774" v="685"/>
        <pc:sldMkLst>
          <pc:docMk/>
          <pc:sldMk cId="2942648944" sldId="259"/>
        </pc:sldMkLst>
        <pc:spChg chg="del">
          <ac:chgData name="Steven Wallace" userId="f455ab06884d4394" providerId="LiveId" clId="{64414041-C64F-4F5E-BBBC-7C05E61E6E85}" dt="2020-04-10T02:59:59.923" v="234"/>
          <ac:spMkLst>
            <pc:docMk/>
            <pc:sldMk cId="2942648944" sldId="259"/>
            <ac:spMk id="2" creationId="{8E368B66-FBEC-4ACD-8F1B-3C6139C15552}"/>
          </ac:spMkLst>
        </pc:spChg>
        <pc:spChg chg="del">
          <ac:chgData name="Steven Wallace" userId="f455ab06884d4394" providerId="LiveId" clId="{64414041-C64F-4F5E-BBBC-7C05E61E6E85}" dt="2020-04-10T02:59:59.923" v="234"/>
          <ac:spMkLst>
            <pc:docMk/>
            <pc:sldMk cId="2942648944" sldId="259"/>
            <ac:spMk id="3" creationId="{CBE6E5B4-9D4D-42AA-A57C-2B8AF076BFAA}"/>
          </ac:spMkLst>
        </pc:spChg>
        <pc:spChg chg="add mod">
          <ac:chgData name="Steven Wallace" userId="f455ab06884d4394" providerId="LiveId" clId="{64414041-C64F-4F5E-BBBC-7C05E61E6E85}" dt="2020-04-10T03:04:26.564" v="417" actId="2711"/>
          <ac:spMkLst>
            <pc:docMk/>
            <pc:sldMk cId="2942648944" sldId="259"/>
            <ac:spMk id="4" creationId="{346C731D-13FF-4763-AEB9-45CD72AF9901}"/>
          </ac:spMkLst>
        </pc:spChg>
        <pc:spChg chg="add mod">
          <ac:chgData name="Steven Wallace" userId="f455ab06884d4394" providerId="LiveId" clId="{64414041-C64F-4F5E-BBBC-7C05E61E6E85}" dt="2020-04-10T03:12:52.301" v="679" actId="1036"/>
          <ac:spMkLst>
            <pc:docMk/>
            <pc:sldMk cId="2942648944" sldId="259"/>
            <ac:spMk id="5" creationId="{66B11B89-FDA7-429E-9347-151928A47538}"/>
          </ac:spMkLst>
        </pc:spChg>
      </pc:sldChg>
      <pc:sldChg chg="addSp delSp modSp add modTransition modAnim">
        <pc:chgData name="Steven Wallace" userId="f455ab06884d4394" providerId="LiveId" clId="{64414041-C64F-4F5E-BBBC-7C05E61E6E85}" dt="2020-04-15T02:24:08.841" v="2126" actId="20577"/>
        <pc:sldMkLst>
          <pc:docMk/>
          <pc:sldMk cId="3515411292" sldId="260"/>
        </pc:sldMkLst>
        <pc:spChg chg="del">
          <ac:chgData name="Steven Wallace" userId="f455ab06884d4394" providerId="LiveId" clId="{64414041-C64F-4F5E-BBBC-7C05E61E6E85}" dt="2020-04-10T03:04:53.642" v="419"/>
          <ac:spMkLst>
            <pc:docMk/>
            <pc:sldMk cId="3515411292" sldId="260"/>
            <ac:spMk id="2" creationId="{C420F68C-6C4C-4288-BDBB-0CC3D2E42FDD}"/>
          </ac:spMkLst>
        </pc:spChg>
        <pc:spChg chg="add mod">
          <ac:chgData name="Steven Wallace" userId="f455ab06884d4394" providerId="LiveId" clId="{64414041-C64F-4F5E-BBBC-7C05E61E6E85}" dt="2020-04-15T02:24:08.841" v="2126" actId="20577"/>
          <ac:spMkLst>
            <pc:docMk/>
            <pc:sldMk cId="3515411292" sldId="260"/>
            <ac:spMk id="3" creationId="{CE385691-6E90-4D7F-A3FD-BA13A9780371}"/>
          </ac:spMkLst>
        </pc:spChg>
      </pc:sldChg>
      <pc:sldChg chg="del">
        <pc:chgData name="Steven Wallace" userId="f455ab06884d4394" providerId="LiveId" clId="{64414041-C64F-4F5E-BBBC-7C05E61E6E85}" dt="2020-04-10T02:41:20.115" v="190" actId="47"/>
        <pc:sldMkLst>
          <pc:docMk/>
          <pc:sldMk cId="3743528175" sldId="260"/>
        </pc:sldMkLst>
      </pc:sldChg>
      <pc:sldChg chg="del">
        <pc:chgData name="Steven Wallace" userId="f455ab06884d4394" providerId="LiveId" clId="{64414041-C64F-4F5E-BBBC-7C05E61E6E85}" dt="2020-04-10T02:59:48.478" v="230" actId="47"/>
        <pc:sldMkLst>
          <pc:docMk/>
          <pc:sldMk cId="1405483902" sldId="261"/>
        </pc:sldMkLst>
      </pc:sldChg>
      <pc:sldChg chg="addSp delSp modSp add modAnim">
        <pc:chgData name="Steven Wallace" userId="f455ab06884d4394" providerId="LiveId" clId="{64414041-C64F-4F5E-BBBC-7C05E61E6E85}" dt="2020-04-10T22:52:41.567" v="1937" actId="1076"/>
        <pc:sldMkLst>
          <pc:docMk/>
          <pc:sldMk cId="3609986980" sldId="261"/>
        </pc:sldMkLst>
        <pc:spChg chg="del">
          <ac:chgData name="Steven Wallace" userId="f455ab06884d4394" providerId="LiveId" clId="{64414041-C64F-4F5E-BBBC-7C05E61E6E85}" dt="2020-04-10T17:47:30.009" v="767"/>
          <ac:spMkLst>
            <pc:docMk/>
            <pc:sldMk cId="3609986980" sldId="261"/>
            <ac:spMk id="2" creationId="{05E61F02-C070-43A2-911F-61CF6EE0A53A}"/>
          </ac:spMkLst>
        </pc:spChg>
        <pc:spChg chg="add mod">
          <ac:chgData name="Steven Wallace" userId="f455ab06884d4394" providerId="LiveId" clId="{64414041-C64F-4F5E-BBBC-7C05E61E6E85}" dt="2020-04-10T22:52:41.567" v="1937" actId="1076"/>
          <ac:spMkLst>
            <pc:docMk/>
            <pc:sldMk cId="3609986980" sldId="261"/>
            <ac:spMk id="2" creationId="{0AD78E12-4D0E-46A0-8E62-FF51931F9293}"/>
          </ac:spMkLst>
        </pc:spChg>
        <pc:spChg chg="add mod">
          <ac:chgData name="Steven Wallace" userId="f455ab06884d4394" providerId="LiveId" clId="{64414041-C64F-4F5E-BBBC-7C05E61E6E85}" dt="2020-04-10T17:48:29.947" v="807" actId="6559"/>
          <ac:spMkLst>
            <pc:docMk/>
            <pc:sldMk cId="3609986980" sldId="261"/>
            <ac:spMk id="3" creationId="{7B2A10E2-B59F-42B4-A50F-58F55A1BBFDD}"/>
          </ac:spMkLst>
        </pc:spChg>
        <pc:spChg chg="add mod">
          <ac:chgData name="Steven Wallace" userId="f455ab06884d4394" providerId="LiveId" clId="{64414041-C64F-4F5E-BBBC-7C05E61E6E85}" dt="2020-04-10T17:51:33.160" v="847" actId="2711"/>
          <ac:spMkLst>
            <pc:docMk/>
            <pc:sldMk cId="3609986980" sldId="261"/>
            <ac:spMk id="4" creationId="{E77C3AC0-FF22-47C6-875B-99B0F2ABE872}"/>
          </ac:spMkLst>
        </pc:spChg>
      </pc:sldChg>
      <pc:sldChg chg="addSp delSp modSp del">
        <pc:chgData name="Steven Wallace" userId="f455ab06884d4394" providerId="LiveId" clId="{64414041-C64F-4F5E-BBBC-7C05E61E6E85}" dt="2020-04-10T02:59:51.609" v="232" actId="47"/>
        <pc:sldMkLst>
          <pc:docMk/>
          <pc:sldMk cId="920465377" sldId="262"/>
        </pc:sldMkLst>
        <pc:spChg chg="add del mod">
          <ac:chgData name="Steven Wallace" userId="f455ab06884d4394" providerId="LiveId" clId="{64414041-C64F-4F5E-BBBC-7C05E61E6E85}" dt="2020-04-10T02:59:33.105" v="228"/>
          <ac:spMkLst>
            <pc:docMk/>
            <pc:sldMk cId="920465377" sldId="262"/>
            <ac:spMk id="2" creationId="{9A5CC1E1-BBEC-4791-BA71-C61A40E7E5FE}"/>
          </ac:spMkLst>
        </pc:spChg>
        <pc:spChg chg="del">
          <ac:chgData name="Steven Wallace" userId="f455ab06884d4394" providerId="LiveId" clId="{64414041-C64F-4F5E-BBBC-7C05E61E6E85}" dt="2020-04-10T02:59:29.069" v="227"/>
          <ac:spMkLst>
            <pc:docMk/>
            <pc:sldMk cId="920465377" sldId="262"/>
            <ac:spMk id="3" creationId="{00000000-0000-0000-0000-000000000000}"/>
          </ac:spMkLst>
        </pc:spChg>
        <pc:spChg chg="add del mod">
          <ac:chgData name="Steven Wallace" userId="f455ab06884d4394" providerId="LiveId" clId="{64414041-C64F-4F5E-BBBC-7C05E61E6E85}" dt="2020-04-10T02:59:40.427" v="229"/>
          <ac:spMkLst>
            <pc:docMk/>
            <pc:sldMk cId="920465377" sldId="262"/>
            <ac:spMk id="4" creationId="{7CC0522F-8407-465B-8BB4-BD46B73DC0E3}"/>
          </ac:spMkLst>
        </pc:spChg>
        <pc:spChg chg="add del mod">
          <ac:chgData name="Steven Wallace" userId="f455ab06884d4394" providerId="LiveId" clId="{64414041-C64F-4F5E-BBBC-7C05E61E6E85}" dt="2020-04-10T02:59:40.427" v="229"/>
          <ac:spMkLst>
            <pc:docMk/>
            <pc:sldMk cId="920465377" sldId="262"/>
            <ac:spMk id="5" creationId="{223405A8-69A8-48B8-82BB-BC316248E978}"/>
          </ac:spMkLst>
        </pc:spChg>
        <pc:spChg chg="add mod">
          <ac:chgData name="Steven Wallace" userId="f455ab06884d4394" providerId="LiveId" clId="{64414041-C64F-4F5E-BBBC-7C05E61E6E85}" dt="2020-04-10T02:59:40.427" v="229"/>
          <ac:spMkLst>
            <pc:docMk/>
            <pc:sldMk cId="920465377" sldId="262"/>
            <ac:spMk id="6" creationId="{51740BC5-5D93-4394-B4D3-2E88CC28C557}"/>
          </ac:spMkLst>
        </pc:spChg>
      </pc:sldChg>
      <pc:sldChg chg="addSp modSp add modAnim">
        <pc:chgData name="Steven Wallace" userId="f455ab06884d4394" providerId="LiveId" clId="{64414041-C64F-4F5E-BBBC-7C05E61E6E85}" dt="2020-04-10T22:58:33.074" v="1965" actId="33524"/>
        <pc:sldMkLst>
          <pc:docMk/>
          <pc:sldMk cId="4031221155" sldId="262"/>
        </pc:sldMkLst>
        <pc:spChg chg="mod">
          <ac:chgData name="Steven Wallace" userId="f455ab06884d4394" providerId="LiveId" clId="{64414041-C64F-4F5E-BBBC-7C05E61E6E85}" dt="2020-04-10T17:52:59.401" v="856" actId="403"/>
          <ac:spMkLst>
            <pc:docMk/>
            <pc:sldMk cId="4031221155" sldId="262"/>
            <ac:spMk id="3" creationId="{7B2A10E2-B59F-42B4-A50F-58F55A1BBFDD}"/>
          </ac:spMkLst>
        </pc:spChg>
        <pc:spChg chg="mod">
          <ac:chgData name="Steven Wallace" userId="f455ab06884d4394" providerId="LiveId" clId="{64414041-C64F-4F5E-BBBC-7C05E61E6E85}" dt="2020-04-10T22:53:17.991" v="1939" actId="20577"/>
          <ac:spMkLst>
            <pc:docMk/>
            <pc:sldMk cId="4031221155" sldId="262"/>
            <ac:spMk id="4" creationId="{E77C3AC0-FF22-47C6-875B-99B0F2ABE872}"/>
          </ac:spMkLst>
        </pc:spChg>
        <pc:spChg chg="add mod">
          <ac:chgData name="Steven Wallace" userId="f455ab06884d4394" providerId="LiveId" clId="{64414041-C64F-4F5E-BBBC-7C05E61E6E85}" dt="2020-04-10T22:58:33.074" v="1965" actId="33524"/>
          <ac:spMkLst>
            <pc:docMk/>
            <pc:sldMk cId="4031221155" sldId="262"/>
            <ac:spMk id="5" creationId="{4D594E4D-B723-499C-84E6-50BBB02036B4}"/>
          </ac:spMkLst>
        </pc:spChg>
      </pc:sldChg>
      <pc:sldChg chg="del">
        <pc:chgData name="Steven Wallace" userId="f455ab06884d4394" providerId="LiveId" clId="{64414041-C64F-4F5E-BBBC-7C05E61E6E85}" dt="2020-04-10T02:59:49.547" v="231" actId="47"/>
        <pc:sldMkLst>
          <pc:docMk/>
          <pc:sldMk cId="544258191" sldId="263"/>
        </pc:sldMkLst>
      </pc:sldChg>
      <pc:sldChg chg="modSp add">
        <pc:chgData name="Steven Wallace" userId="f455ab06884d4394" providerId="LiveId" clId="{64414041-C64F-4F5E-BBBC-7C05E61E6E85}" dt="2020-04-10T18:04:37.616" v="1013" actId="20577"/>
        <pc:sldMkLst>
          <pc:docMk/>
          <pc:sldMk cId="2986256008" sldId="263"/>
        </pc:sldMkLst>
        <pc:spChg chg="mod">
          <ac:chgData name="Steven Wallace" userId="f455ab06884d4394" providerId="LiveId" clId="{64414041-C64F-4F5E-BBBC-7C05E61E6E85}" dt="2020-04-10T18:04:37.616" v="1013" actId="20577"/>
          <ac:spMkLst>
            <pc:docMk/>
            <pc:sldMk cId="2986256008" sldId="263"/>
            <ac:spMk id="4" creationId="{E77C3AC0-FF22-47C6-875B-99B0F2ABE872}"/>
          </ac:spMkLst>
        </pc:spChg>
      </pc:sldChg>
      <pc:sldChg chg="addSp delSp modSp add modAnim">
        <pc:chgData name="Steven Wallace" userId="f455ab06884d4394" providerId="LiveId" clId="{64414041-C64F-4F5E-BBBC-7C05E61E6E85}" dt="2020-04-10T23:08:48.690" v="1968"/>
        <pc:sldMkLst>
          <pc:docMk/>
          <pc:sldMk cId="2950763057" sldId="264"/>
        </pc:sldMkLst>
        <pc:spChg chg="del">
          <ac:chgData name="Steven Wallace" userId="f455ab06884d4394" providerId="LiveId" clId="{64414041-C64F-4F5E-BBBC-7C05E61E6E85}" dt="2020-04-10T18:07:50.342" v="1015"/>
          <ac:spMkLst>
            <pc:docMk/>
            <pc:sldMk cId="2950763057" sldId="264"/>
            <ac:spMk id="2" creationId="{D2067227-2CA7-4DDE-A3A4-4B96A776C0E8}"/>
          </ac:spMkLst>
        </pc:spChg>
        <pc:spChg chg="del">
          <ac:chgData name="Steven Wallace" userId="f455ab06884d4394" providerId="LiveId" clId="{64414041-C64F-4F5E-BBBC-7C05E61E6E85}" dt="2020-04-10T18:07:50.342" v="1015"/>
          <ac:spMkLst>
            <pc:docMk/>
            <pc:sldMk cId="2950763057" sldId="264"/>
            <ac:spMk id="3" creationId="{2CEE7108-4253-4ADC-A3A0-5416DCE66755}"/>
          </ac:spMkLst>
        </pc:spChg>
        <pc:spChg chg="add mod">
          <ac:chgData name="Steven Wallace" userId="f455ab06884d4394" providerId="LiveId" clId="{64414041-C64F-4F5E-BBBC-7C05E61E6E85}" dt="2020-04-10T19:02:01.226" v="1325" actId="20577"/>
          <ac:spMkLst>
            <pc:docMk/>
            <pc:sldMk cId="2950763057" sldId="264"/>
            <ac:spMk id="4" creationId="{AEE58557-CBB2-4F7B-AEB9-3B9B9CB8577E}"/>
          </ac:spMkLst>
        </pc:spChg>
        <pc:spChg chg="add mod ord">
          <ac:chgData name="Steven Wallace" userId="f455ab06884d4394" providerId="LiveId" clId="{64414041-C64F-4F5E-BBBC-7C05E61E6E85}" dt="2020-04-10T19:02:33.013" v="1328" actId="166"/>
          <ac:spMkLst>
            <pc:docMk/>
            <pc:sldMk cId="2950763057" sldId="264"/>
            <ac:spMk id="5" creationId="{16C610E0-CF47-4F10-B839-1226D5FD3EF0}"/>
          </ac:spMkLst>
        </pc:spChg>
        <pc:spChg chg="add del mod">
          <ac:chgData name="Steven Wallace" userId="f455ab06884d4394" providerId="LiveId" clId="{64414041-C64F-4F5E-BBBC-7C05E61E6E85}" dt="2020-04-10T18:15:20.706" v="1138" actId="478"/>
          <ac:spMkLst>
            <pc:docMk/>
            <pc:sldMk cId="2950763057" sldId="264"/>
            <ac:spMk id="6" creationId="{A2A6743F-C218-4E86-9688-9E4463DE5A90}"/>
          </ac:spMkLst>
        </pc:spChg>
        <pc:spChg chg="add mod">
          <ac:chgData name="Steven Wallace" userId="f455ab06884d4394" providerId="LiveId" clId="{64414041-C64F-4F5E-BBBC-7C05E61E6E85}" dt="2020-04-10T18:15:26.460" v="1139" actId="14100"/>
          <ac:spMkLst>
            <pc:docMk/>
            <pc:sldMk cId="2950763057" sldId="264"/>
            <ac:spMk id="7" creationId="{11DAAF6A-43A4-4BA1-AFA7-45538419EA71}"/>
          </ac:spMkLst>
        </pc:spChg>
        <pc:spChg chg="add mod ord">
          <ac:chgData name="Steven Wallace" userId="f455ab06884d4394" providerId="LiveId" clId="{64414041-C64F-4F5E-BBBC-7C05E61E6E85}" dt="2020-04-10T19:08:30.397" v="1355" actId="166"/>
          <ac:spMkLst>
            <pc:docMk/>
            <pc:sldMk cId="2950763057" sldId="264"/>
            <ac:spMk id="8" creationId="{345426EA-07D7-41FE-90E1-94A6DEAF6004}"/>
          </ac:spMkLst>
        </pc:spChg>
        <pc:spChg chg="add mod">
          <ac:chgData name="Steven Wallace" userId="f455ab06884d4394" providerId="LiveId" clId="{64414041-C64F-4F5E-BBBC-7C05E61E6E85}" dt="2020-04-10T19:10:09.631" v="1361" actId="115"/>
          <ac:spMkLst>
            <pc:docMk/>
            <pc:sldMk cId="2950763057" sldId="264"/>
            <ac:spMk id="9" creationId="{D553EA61-B629-4559-8703-CEF3CFFAD8ED}"/>
          </ac:spMkLst>
        </pc:spChg>
        <pc:cxnChg chg="add mod ord">
          <ac:chgData name="Steven Wallace" userId="f455ab06884d4394" providerId="LiveId" clId="{64414041-C64F-4F5E-BBBC-7C05E61E6E85}" dt="2020-04-10T19:01:56.158" v="1324" actId="14100"/>
          <ac:cxnSpMkLst>
            <pc:docMk/>
            <pc:sldMk cId="2950763057" sldId="264"/>
            <ac:cxnSpMk id="11" creationId="{3617EA14-4649-4E12-8FCD-8A2942CA5024}"/>
          </ac:cxnSpMkLst>
        </pc:cxnChg>
        <pc:cxnChg chg="add mod ord">
          <ac:chgData name="Steven Wallace" userId="f455ab06884d4394" providerId="LiveId" clId="{64414041-C64F-4F5E-BBBC-7C05E61E6E85}" dt="2020-04-10T19:04:27.774" v="1333" actId="692"/>
          <ac:cxnSpMkLst>
            <pc:docMk/>
            <pc:sldMk cId="2950763057" sldId="264"/>
            <ac:cxnSpMk id="12" creationId="{D5EFA22C-7D95-4059-BEE1-476A007EBB7A}"/>
          </ac:cxnSpMkLst>
        </pc:cxnChg>
      </pc:sldChg>
      <pc:sldChg chg="addSp modSp add">
        <pc:chgData name="Steven Wallace" userId="f455ab06884d4394" providerId="LiveId" clId="{64414041-C64F-4F5E-BBBC-7C05E61E6E85}" dt="2020-04-10T23:18:38.327" v="2080" actId="20577"/>
        <pc:sldMkLst>
          <pc:docMk/>
          <pc:sldMk cId="2173423598" sldId="265"/>
        </pc:sldMkLst>
        <pc:spChg chg="mod">
          <ac:chgData name="Steven Wallace" userId="f455ab06884d4394" providerId="LiveId" clId="{64414041-C64F-4F5E-BBBC-7C05E61E6E85}" dt="2020-04-10T23:18:38.327" v="2080" actId="20577"/>
          <ac:spMkLst>
            <pc:docMk/>
            <pc:sldMk cId="2173423598" sldId="265"/>
            <ac:spMk id="2" creationId="{4C5A8693-6CD0-432A-B586-3243F82B06F4}"/>
          </ac:spMkLst>
        </pc:spChg>
        <pc:spChg chg="add mod">
          <ac:chgData name="Steven Wallace" userId="f455ab06884d4394" providerId="LiveId" clId="{64414041-C64F-4F5E-BBBC-7C05E61E6E85}" dt="2020-04-10T21:30:09.213" v="1392" actId="114"/>
          <ac:spMkLst>
            <pc:docMk/>
            <pc:sldMk cId="2173423598" sldId="265"/>
            <ac:spMk id="3" creationId="{DBA8D913-29F5-423D-AC0C-5DFAA150827D}"/>
          </ac:spMkLst>
        </pc:spChg>
      </pc:sldChg>
      <pc:sldChg chg="addSp delSp modSp add modTransition">
        <pc:chgData name="Steven Wallace" userId="f455ab06884d4394" providerId="LiveId" clId="{64414041-C64F-4F5E-BBBC-7C05E61E6E85}" dt="2020-04-10T23:53:16.525" v="2117" actId="27636"/>
        <pc:sldMkLst>
          <pc:docMk/>
          <pc:sldMk cId="1398824047" sldId="266"/>
        </pc:sldMkLst>
        <pc:spChg chg="del">
          <ac:chgData name="Steven Wallace" userId="f455ab06884d4394" providerId="LiveId" clId="{64414041-C64F-4F5E-BBBC-7C05E61E6E85}" dt="2020-04-10T23:52:17.595" v="2082"/>
          <ac:spMkLst>
            <pc:docMk/>
            <pc:sldMk cId="1398824047" sldId="266"/>
            <ac:spMk id="2" creationId="{2626D924-0CDA-4AA2-9F00-79229BB57A21}"/>
          </ac:spMkLst>
        </pc:spChg>
        <pc:spChg chg="add mod">
          <ac:chgData name="Steven Wallace" userId="f455ab06884d4394" providerId="LiveId" clId="{64414041-C64F-4F5E-BBBC-7C05E61E6E85}" dt="2020-04-10T23:53:16.525" v="2117" actId="27636"/>
          <ac:spMkLst>
            <pc:docMk/>
            <pc:sldMk cId="1398824047" sldId="266"/>
            <ac:spMk id="3" creationId="{335F39F2-0AC9-4747-940D-5B099243CE4E}"/>
          </ac:spMkLst>
        </pc:spChg>
        <pc:spChg chg="add mod">
          <ac:chgData name="Steven Wallace" userId="f455ab06884d4394" providerId="LiveId" clId="{64414041-C64F-4F5E-BBBC-7C05E61E6E85}" dt="2020-04-10T23:53:12.605" v="2115" actId="403"/>
          <ac:spMkLst>
            <pc:docMk/>
            <pc:sldMk cId="1398824047" sldId="266"/>
            <ac:spMk id="4" creationId="{ADE076E7-36B3-457A-AC16-54820F1E6B95}"/>
          </ac:spMkLst>
        </pc:spChg>
      </pc:sldChg>
      <pc:sldChg chg="modSp">
        <pc:chgData name="Steven Wallace" userId="f455ab06884d4394" providerId="LiveId" clId="{64414041-C64F-4F5E-BBBC-7C05E61E6E85}" dt="2020-04-15T22:39:01.351" v="2129" actId="20577"/>
        <pc:sldMkLst>
          <pc:docMk/>
          <pc:sldMk cId="2361337141" sldId="279"/>
        </pc:sldMkLst>
        <pc:spChg chg="mod">
          <ac:chgData name="Steven Wallace" userId="f455ab06884d4394" providerId="LiveId" clId="{64414041-C64F-4F5E-BBBC-7C05E61E6E85}" dt="2020-04-15T22:39:01.351" v="2129" actId="20577"/>
          <ac:spMkLst>
            <pc:docMk/>
            <pc:sldMk cId="2361337141" sldId="279"/>
            <ac:spMk id="2" creationId="{57CBF5D5-D626-42E9-A6A3-499601F45C9E}"/>
          </ac:spMkLst>
        </pc:spChg>
      </pc:sldChg>
      <pc:sldMasterChg chg="del delSldLayout">
        <pc:chgData name="Steven Wallace" userId="f455ab06884d4394" providerId="LiveId" clId="{64414041-C64F-4F5E-BBBC-7C05E61E6E85}" dt="2020-04-10T02:33:42.953" v="11" actId="2696"/>
        <pc:sldMasterMkLst>
          <pc:docMk/>
          <pc:sldMasterMk cId="1725749867" sldId="2147483648"/>
        </pc:sldMasterMkLst>
        <pc:sldLayoutChg chg="del">
          <pc:chgData name="Steven Wallace" userId="f455ab06884d4394" providerId="LiveId" clId="{64414041-C64F-4F5E-BBBC-7C05E61E6E85}" dt="2020-04-10T02:33:42.874" v="0" actId="2696"/>
          <pc:sldLayoutMkLst>
            <pc:docMk/>
            <pc:sldMasterMk cId="1725749867" sldId="2147483648"/>
            <pc:sldLayoutMk cId="2595453833" sldId="2147483649"/>
          </pc:sldLayoutMkLst>
        </pc:sldLayoutChg>
        <pc:sldLayoutChg chg="del">
          <pc:chgData name="Steven Wallace" userId="f455ab06884d4394" providerId="LiveId" clId="{64414041-C64F-4F5E-BBBC-7C05E61E6E85}" dt="2020-04-10T02:33:42.877" v="1" actId="2696"/>
          <pc:sldLayoutMkLst>
            <pc:docMk/>
            <pc:sldMasterMk cId="1725749867" sldId="2147483648"/>
            <pc:sldLayoutMk cId="815274244" sldId="2147483650"/>
          </pc:sldLayoutMkLst>
        </pc:sldLayoutChg>
        <pc:sldLayoutChg chg="del">
          <pc:chgData name="Steven Wallace" userId="f455ab06884d4394" providerId="LiveId" clId="{64414041-C64F-4F5E-BBBC-7C05E61E6E85}" dt="2020-04-10T02:33:42.880" v="2" actId="2696"/>
          <pc:sldLayoutMkLst>
            <pc:docMk/>
            <pc:sldMasterMk cId="1725749867" sldId="2147483648"/>
            <pc:sldLayoutMk cId="3054539015" sldId="2147483651"/>
          </pc:sldLayoutMkLst>
        </pc:sldLayoutChg>
        <pc:sldLayoutChg chg="del">
          <pc:chgData name="Steven Wallace" userId="f455ab06884d4394" providerId="LiveId" clId="{64414041-C64F-4F5E-BBBC-7C05E61E6E85}" dt="2020-04-10T02:33:42.883" v="3" actId="2696"/>
          <pc:sldLayoutMkLst>
            <pc:docMk/>
            <pc:sldMasterMk cId="1725749867" sldId="2147483648"/>
            <pc:sldLayoutMk cId="373219312" sldId="2147483652"/>
          </pc:sldLayoutMkLst>
        </pc:sldLayoutChg>
        <pc:sldLayoutChg chg="del">
          <pc:chgData name="Steven Wallace" userId="f455ab06884d4394" providerId="LiveId" clId="{64414041-C64F-4F5E-BBBC-7C05E61E6E85}" dt="2020-04-10T02:33:42.886" v="4" actId="2696"/>
          <pc:sldLayoutMkLst>
            <pc:docMk/>
            <pc:sldMasterMk cId="1725749867" sldId="2147483648"/>
            <pc:sldLayoutMk cId="617332091" sldId="2147483653"/>
          </pc:sldLayoutMkLst>
        </pc:sldLayoutChg>
        <pc:sldLayoutChg chg="del">
          <pc:chgData name="Steven Wallace" userId="f455ab06884d4394" providerId="LiveId" clId="{64414041-C64F-4F5E-BBBC-7C05E61E6E85}" dt="2020-04-10T02:33:42.888" v="5" actId="2696"/>
          <pc:sldLayoutMkLst>
            <pc:docMk/>
            <pc:sldMasterMk cId="1725749867" sldId="2147483648"/>
            <pc:sldLayoutMk cId="1801454304" sldId="2147483654"/>
          </pc:sldLayoutMkLst>
        </pc:sldLayoutChg>
        <pc:sldLayoutChg chg="del">
          <pc:chgData name="Steven Wallace" userId="f455ab06884d4394" providerId="LiveId" clId="{64414041-C64F-4F5E-BBBC-7C05E61E6E85}" dt="2020-04-10T02:33:42.890" v="6" actId="2696"/>
          <pc:sldLayoutMkLst>
            <pc:docMk/>
            <pc:sldMasterMk cId="1725749867" sldId="2147483648"/>
            <pc:sldLayoutMk cId="3491338378" sldId="2147483655"/>
          </pc:sldLayoutMkLst>
        </pc:sldLayoutChg>
        <pc:sldLayoutChg chg="del">
          <pc:chgData name="Steven Wallace" userId="f455ab06884d4394" providerId="LiveId" clId="{64414041-C64F-4F5E-BBBC-7C05E61E6E85}" dt="2020-04-10T02:33:42.892" v="7" actId="2696"/>
          <pc:sldLayoutMkLst>
            <pc:docMk/>
            <pc:sldMasterMk cId="1725749867" sldId="2147483648"/>
            <pc:sldLayoutMk cId="3444312286" sldId="2147483656"/>
          </pc:sldLayoutMkLst>
        </pc:sldLayoutChg>
        <pc:sldLayoutChg chg="del">
          <pc:chgData name="Steven Wallace" userId="f455ab06884d4394" providerId="LiveId" clId="{64414041-C64F-4F5E-BBBC-7C05E61E6E85}" dt="2020-04-10T02:33:42.894" v="8" actId="2696"/>
          <pc:sldLayoutMkLst>
            <pc:docMk/>
            <pc:sldMasterMk cId="1725749867" sldId="2147483648"/>
            <pc:sldLayoutMk cId="3673243532" sldId="2147483657"/>
          </pc:sldLayoutMkLst>
        </pc:sldLayoutChg>
        <pc:sldLayoutChg chg="del">
          <pc:chgData name="Steven Wallace" userId="f455ab06884d4394" providerId="LiveId" clId="{64414041-C64F-4F5E-BBBC-7C05E61E6E85}" dt="2020-04-10T02:33:42.906" v="9" actId="2696"/>
          <pc:sldLayoutMkLst>
            <pc:docMk/>
            <pc:sldMasterMk cId="1725749867" sldId="2147483648"/>
            <pc:sldLayoutMk cId="4286008051" sldId="2147483658"/>
          </pc:sldLayoutMkLst>
        </pc:sldLayoutChg>
        <pc:sldLayoutChg chg="del">
          <pc:chgData name="Steven Wallace" userId="f455ab06884d4394" providerId="LiveId" clId="{64414041-C64F-4F5E-BBBC-7C05E61E6E85}" dt="2020-04-10T02:33:42.910" v="10" actId="2696"/>
          <pc:sldLayoutMkLst>
            <pc:docMk/>
            <pc:sldMasterMk cId="1725749867" sldId="2147483648"/>
            <pc:sldLayoutMk cId="3140927708" sldId="2147483659"/>
          </pc:sldLayoutMkLst>
        </pc:sldLayoutChg>
      </pc:sldMasterChg>
      <pc:sldMasterChg chg="delSldLayout">
        <pc:chgData name="Steven Wallace" userId="f455ab06884d4394" providerId="LiveId" clId="{64414041-C64F-4F5E-BBBC-7C05E61E6E85}" dt="2020-04-10T02:41:50.924" v="193" actId="2696"/>
        <pc:sldMasterMkLst>
          <pc:docMk/>
          <pc:sldMasterMk cId="1815964911" sldId="2147483660"/>
        </pc:sldMasterMkLst>
        <pc:sldLayoutChg chg="del">
          <pc:chgData name="Steven Wallace" userId="f455ab06884d4394" providerId="LiveId" clId="{64414041-C64F-4F5E-BBBC-7C05E61E6E85}" dt="2020-04-10T02:41:43.954" v="191" actId="2696"/>
          <pc:sldLayoutMkLst>
            <pc:docMk/>
            <pc:sldMasterMk cId="1815964911" sldId="2147483660"/>
            <pc:sldLayoutMk cId="3440674988" sldId="2147483661"/>
          </pc:sldLayoutMkLst>
        </pc:sldLayoutChg>
        <pc:sldLayoutChg chg="del">
          <pc:chgData name="Steven Wallace" userId="f455ab06884d4394" providerId="LiveId" clId="{64414041-C64F-4F5E-BBBC-7C05E61E6E85}" dt="2020-04-10T02:41:46.912" v="192" actId="2696"/>
          <pc:sldLayoutMkLst>
            <pc:docMk/>
            <pc:sldMasterMk cId="1815964911" sldId="2147483660"/>
            <pc:sldLayoutMk cId="2306383593" sldId="2147483662"/>
          </pc:sldLayoutMkLst>
        </pc:sldLayoutChg>
        <pc:sldLayoutChg chg="del">
          <pc:chgData name="Steven Wallace" userId="f455ab06884d4394" providerId="LiveId" clId="{64414041-C64F-4F5E-BBBC-7C05E61E6E85}" dt="2020-04-10T02:41:50.924" v="193" actId="2696"/>
          <pc:sldLayoutMkLst>
            <pc:docMk/>
            <pc:sldMasterMk cId="1815964911" sldId="2147483660"/>
            <pc:sldLayoutMk cId="1277386033" sldId="214748366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66892" y="1531609"/>
            <a:ext cx="4780933" cy="2409060"/>
          </a:xfrm>
        </p:spPr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93700" y="4120222"/>
            <a:ext cx="2633993" cy="520700"/>
          </a:xfrm>
        </p:spPr>
        <p:txBody>
          <a:bodyPr>
            <a:normAutofit/>
          </a:bodyPr>
          <a:lstStyle>
            <a:lvl1pPr>
              <a:defRPr sz="2133">
                <a:solidFill>
                  <a:srgbClr val="D3937D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31897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795F-5C08-4D9A-979B-16EB14D6D95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A70A-6FAD-472F-8229-F5C2715E2F21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71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795F-5C08-4D9A-979B-16EB14D6D95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A70A-6FAD-472F-8229-F5C2715E2F21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599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795F-5C08-4D9A-979B-16EB14D6D95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A70A-6FAD-472F-8229-F5C2715E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99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795F-5C08-4D9A-979B-16EB14D6D95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A70A-6FAD-472F-8229-F5C2715E2F21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104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AEA7795F-5C08-4D9A-979B-16EB14D6D95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A70A-6FAD-472F-8229-F5C2715E2F21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01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795F-5C08-4D9A-979B-16EB14D6D95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A70A-6FAD-472F-8229-F5C2715E2F21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266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795F-5C08-4D9A-979B-16EB14D6D95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A70A-6FAD-472F-8229-F5C2715E2F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46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572797"/>
            <a:ext cx="10949099" cy="4407968"/>
          </a:xfrm>
        </p:spPr>
        <p:txBody>
          <a:bodyPr anchor="ctr"/>
          <a:lstStyle>
            <a:lvl1pPr algn="ctr">
              <a:defRPr baseline="0">
                <a:solidFill>
                  <a:srgbClr val="410A12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89537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16286" y="5180078"/>
            <a:ext cx="1983620" cy="1170497"/>
          </a:xfrm>
        </p:spPr>
        <p:txBody>
          <a:bodyPr>
            <a:normAutofit/>
          </a:bodyPr>
          <a:lstStyle>
            <a:lvl1pPr>
              <a:defRPr sz="2133">
                <a:solidFill>
                  <a:srgbClr val="410A12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572797"/>
            <a:ext cx="10949099" cy="4407968"/>
          </a:xfrm>
        </p:spPr>
        <p:txBody>
          <a:bodyPr anchor="ctr"/>
          <a:lstStyle>
            <a:lvl1pPr algn="ctr">
              <a:defRPr baseline="0">
                <a:solidFill>
                  <a:srgbClr val="410A12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52675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8548292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4" y="5361518"/>
            <a:ext cx="8547964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05770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6" y="561829"/>
            <a:ext cx="8498491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06590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795F-5C08-4D9A-979B-16EB14D6D95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ED23A70A-6FAD-472F-8229-F5C2715E2F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28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795F-5C08-4D9A-979B-16EB14D6D95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A70A-6FAD-472F-8229-F5C2715E2F21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88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795F-5C08-4D9A-979B-16EB14D6D95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A70A-6FAD-472F-8229-F5C2715E2F2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01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795F-5C08-4D9A-979B-16EB14D6D95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A70A-6FAD-472F-8229-F5C2715E2F21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66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649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66" r:id="rId3"/>
    <p:sldLayoutId id="2147483667" r:id="rId4"/>
    <p:sldLayoutId id="2147483668" r:id="rId5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D3937D"/>
          </a:solidFill>
          <a:latin typeface="Franklin Gothic Demi" panose="020B0703020102020204" pitchFamily="34" charset="0"/>
          <a:ea typeface="+mj-ea"/>
          <a:cs typeface="Franklin Gothic Demi" panose="020B0703020102020204" pitchFamily="34" charset="0"/>
        </a:defRPr>
      </a:lvl1pPr>
    </p:titleStyle>
    <p:bodyStyle>
      <a:lvl1pPr marL="0" indent="0" algn="l" defTabSz="1219170" rtl="0" eaLnBrk="1" latinLnBrk="0" hangingPunct="1">
        <a:spcBef>
          <a:spcPct val="20000"/>
        </a:spcBef>
        <a:buFont typeface="Arial"/>
        <a:buNone/>
        <a:defRPr sz="4800" kern="1200">
          <a:solidFill>
            <a:srgbClr val="D3937D"/>
          </a:solidFill>
          <a:latin typeface="Franklin Gothic Book" panose="020B0503020102020204" pitchFamily="34" charset="0"/>
          <a:ea typeface="+mn-ea"/>
          <a:cs typeface="FrankRuehl" panose="020B0604020202020204" pitchFamily="34" charset="-79"/>
        </a:defRPr>
      </a:lvl1pPr>
      <a:lvl2pPr marL="1181085" indent="-57150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4000" kern="1200">
          <a:solidFill>
            <a:srgbClr val="D3937D"/>
          </a:solidFill>
          <a:latin typeface="Franklin Gothic Book" panose="020B0503020102020204" pitchFamily="34" charset="0"/>
          <a:ea typeface="+mn-ea"/>
          <a:cs typeface="FrankRuehl" panose="020B0604020202020204" pitchFamily="34" charset="-79"/>
        </a:defRPr>
      </a:lvl2pPr>
      <a:lvl3pPr marL="1676370" indent="-457200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D3937D"/>
          </a:solidFill>
          <a:latin typeface="Franklin Gothic Book" panose="020B0503020102020204" pitchFamily="34" charset="0"/>
          <a:ea typeface="+mn-ea"/>
          <a:cs typeface="FrankRuehl" panose="020B0604020202020204" pitchFamily="34" charset="-79"/>
        </a:defRPr>
      </a:lvl3pPr>
      <a:lvl4pPr marL="1828754" indent="0" algn="l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D3937D"/>
          </a:solidFill>
          <a:latin typeface="Franklin Gothic Book" panose="020B0503020102020204" pitchFamily="34" charset="0"/>
          <a:ea typeface="+mn-ea"/>
          <a:cs typeface="FrankRuehl" panose="020B0604020202020204" pitchFamily="34" charset="-79"/>
        </a:defRPr>
      </a:lvl4pPr>
      <a:lvl5pPr marL="2438339" indent="0" algn="l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D3937D"/>
          </a:solidFill>
          <a:latin typeface="Franklin Gothic Book" panose="020B0503020102020204" pitchFamily="34" charset="0"/>
          <a:ea typeface="+mn-ea"/>
          <a:cs typeface="FrankRuehl" panose="020B0604020202020204" pitchFamily="34" charset="-79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7795F-5C08-4D9A-979B-16EB14D6D95E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ED23A70A-6FAD-472F-8229-F5C2715E2F2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31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inbibleteaching.com/2016/06/29/question-about-closed-communion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F593-602A-4832-A97B-08E670623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Scripture Reading</a:t>
            </a:r>
            <a:br>
              <a:rPr lang="en-US" dirty="0"/>
            </a:br>
            <a:r>
              <a:rPr lang="en-US" sz="2800" dirty="0"/>
              <a:t>JAMES 5:7-9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CF910-A4E1-4BF1-92BE-45D14BC62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7  Therefore be patient, brethren, until the coming of the Lord. See </a:t>
            </a:r>
            <a:r>
              <a:rPr lang="en-US" sz="2400" i="1" dirty="0"/>
              <a:t>how</a:t>
            </a:r>
            <a:r>
              <a:rPr lang="en-US" sz="2400" dirty="0"/>
              <a:t> the farmer waits for the precious fruit of the earth, waiting patiently for it until it receives the early and latter rain.</a:t>
            </a:r>
          </a:p>
          <a:p>
            <a:pPr marL="0" indent="0">
              <a:buNone/>
            </a:pPr>
            <a:r>
              <a:rPr lang="en-US" sz="2400" dirty="0"/>
              <a:t>8  You also be patient. Establish your hearts, for the coming of the Lord is at hand.</a:t>
            </a:r>
          </a:p>
          <a:p>
            <a:pPr marL="0" indent="0">
              <a:buNone/>
            </a:pPr>
            <a:r>
              <a:rPr lang="en-US" sz="2400" dirty="0"/>
              <a:t>9  Do not grumble against one another, brethren, lest you be condemned. Behold, the Judge is standing at the door!</a:t>
            </a:r>
          </a:p>
        </p:txBody>
      </p:sp>
    </p:spTree>
    <p:extLst>
      <p:ext uri="{BB962C8B-B14F-4D97-AF65-F5344CB8AC3E}">
        <p14:creationId xmlns:p14="http://schemas.microsoft.com/office/powerpoint/2010/main" val="122126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0A4010-A93C-432C-9D99-99046CA7E1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“The first </a:t>
            </a:r>
            <a:r>
              <a:rPr lang="en-US" i="1" dirty="0"/>
              <a:t>one</a:t>
            </a:r>
            <a:r>
              <a:rPr lang="en-US" dirty="0"/>
              <a:t> to plead his cause </a:t>
            </a:r>
            <a:r>
              <a:rPr lang="en-US" i="1" dirty="0"/>
              <a:t>seems</a:t>
            </a:r>
            <a:r>
              <a:rPr lang="en-US" dirty="0"/>
              <a:t> right, Until his neighbor comes and examines him.”</a:t>
            </a:r>
          </a:p>
          <a:p>
            <a:r>
              <a:rPr lang="en-US" dirty="0">
                <a:latin typeface="Franklin Gothic Heavy" panose="020B0903020102020204" pitchFamily="34" charset="0"/>
              </a:rPr>
              <a:t>Proverbs 18:17</a:t>
            </a:r>
          </a:p>
        </p:txBody>
      </p:sp>
    </p:spTree>
    <p:extLst>
      <p:ext uri="{BB962C8B-B14F-4D97-AF65-F5344CB8AC3E}">
        <p14:creationId xmlns:p14="http://schemas.microsoft.com/office/powerpoint/2010/main" val="5399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542BEF-A030-4F94-86D9-58043B0906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“Moreover if your brother sins against you, go and tell him his fault between you and him alone. If he hears you, you have gained your brother.”</a:t>
            </a:r>
          </a:p>
          <a:p>
            <a:r>
              <a:rPr lang="en-US" dirty="0">
                <a:latin typeface="Franklin Gothic Heavy" panose="020B0903020102020204" pitchFamily="34" charset="0"/>
              </a:rPr>
              <a:t>Matthew 18:15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253D282-7A82-43B5-B865-9EAA3497DABE}"/>
              </a:ext>
            </a:extLst>
          </p:cNvPr>
          <p:cNvCxnSpPr/>
          <p:nvPr/>
        </p:nvCxnSpPr>
        <p:spPr>
          <a:xfrm>
            <a:off x="3213463" y="3048000"/>
            <a:ext cx="138466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44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thruBlk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F39F2-0AC9-4747-940D-5B099243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314" y="561830"/>
            <a:ext cx="9888275" cy="448681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20  For I fear lest, when I come, I shall not find you such as I wish, and </a:t>
            </a:r>
            <a:r>
              <a:rPr lang="en-US" i="1" dirty="0"/>
              <a:t>that</a:t>
            </a:r>
            <a:r>
              <a:rPr lang="en-US" dirty="0"/>
              <a:t> I shall be found by you such as you do not wish; lest </a:t>
            </a:r>
            <a:r>
              <a:rPr lang="en-US" i="1" dirty="0"/>
              <a:t>there be</a:t>
            </a:r>
            <a:r>
              <a:rPr lang="en-US" dirty="0"/>
              <a:t> contentions, jealousies, outbursts of wrath, selfish ambitions, </a:t>
            </a:r>
            <a:r>
              <a:rPr lang="en-US" dirty="0" err="1"/>
              <a:t>backbitings</a:t>
            </a:r>
            <a:r>
              <a:rPr lang="en-US" dirty="0"/>
              <a:t>, whisperings, conceits, tumults;</a:t>
            </a:r>
          </a:p>
          <a:p>
            <a:r>
              <a:rPr lang="en-US" dirty="0"/>
              <a:t>21  lest, when I come again, my God will humble me among you, and I shall mourn for many who have sinned before and have not repented of the uncleanness, fornication, and lewdness which they have practiced.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076E7-36B3-457A-AC16-54820F1E6B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 CORINTHIANS 12</a:t>
            </a:r>
          </a:p>
        </p:txBody>
      </p:sp>
    </p:spTree>
    <p:extLst>
      <p:ext uri="{BB962C8B-B14F-4D97-AF65-F5344CB8AC3E}">
        <p14:creationId xmlns:p14="http://schemas.microsoft.com/office/powerpoint/2010/main" val="139882404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5F39F2-0AC9-4747-940D-5B099243CE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314" y="3361509"/>
            <a:ext cx="9888275" cy="2107474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20  For I fear lest…lest </a:t>
            </a:r>
            <a:r>
              <a:rPr lang="en-US" i="1" dirty="0"/>
              <a:t>there be</a:t>
            </a:r>
            <a:r>
              <a:rPr lang="en-US" dirty="0"/>
              <a:t> contentions, jealousies, outbursts of wrath, selfish ambitions, </a:t>
            </a:r>
            <a:r>
              <a:rPr lang="en-US" dirty="0" err="1">
                <a:solidFill>
                  <a:schemeClr val="tx1"/>
                </a:solidFill>
              </a:rPr>
              <a:t>backbitings</a:t>
            </a:r>
            <a:r>
              <a:rPr lang="en-US" dirty="0"/>
              <a:t>, </a:t>
            </a:r>
            <a:r>
              <a:rPr lang="en-US" dirty="0">
                <a:solidFill>
                  <a:schemeClr val="tx1"/>
                </a:solidFill>
              </a:rPr>
              <a:t>whisperings</a:t>
            </a:r>
            <a:r>
              <a:rPr lang="en-US" dirty="0"/>
              <a:t>, </a:t>
            </a:r>
            <a:r>
              <a:rPr lang="en-US" dirty="0">
                <a:solidFill>
                  <a:schemeClr val="tx1"/>
                </a:solidFill>
              </a:rPr>
              <a:t>conceits</a:t>
            </a:r>
            <a:r>
              <a:rPr lang="en-US" dirty="0"/>
              <a:t>, </a:t>
            </a:r>
            <a:r>
              <a:rPr lang="en-US" dirty="0">
                <a:solidFill>
                  <a:schemeClr val="tx1"/>
                </a:solidFill>
              </a:rPr>
              <a:t>tumults</a:t>
            </a:r>
            <a:r>
              <a:rPr lang="en-US" dirty="0"/>
              <a:t>;</a:t>
            </a:r>
          </a:p>
          <a:p>
            <a:r>
              <a:rPr lang="en-US" dirty="0"/>
              <a:t>21 …and I shall mourn for many who have sinned before and have not repented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076E7-36B3-457A-AC16-54820F1E6B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 CORINTHIANS 12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CBF5D5-D626-42E9-A6A3-499601F45C9E}"/>
              </a:ext>
            </a:extLst>
          </p:cNvPr>
          <p:cNvSpPr txBox="1"/>
          <p:nvPr/>
        </p:nvSpPr>
        <p:spPr>
          <a:xfrm>
            <a:off x="702734" y="330926"/>
            <a:ext cx="883556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300" dirty="0">
                <a:latin typeface="Franklin Gothic Heavy" panose="020B0903020102020204" pitchFamily="34" charset="0"/>
              </a:rPr>
              <a:t>CORINTHIAN DIVISION:</a:t>
            </a:r>
          </a:p>
          <a:p>
            <a:pPr marL="571500" indent="-342900">
              <a:buFont typeface="Wingdings" panose="05000000000000000000" pitchFamily="2" charset="2"/>
              <a:buChar char="§"/>
            </a:pPr>
            <a:r>
              <a:rPr lang="en-US" sz="2400" b="1" spc="300" dirty="0"/>
              <a:t>IN TEACHERS </a:t>
            </a:r>
            <a:r>
              <a:rPr lang="en-US" sz="2400" spc="300" dirty="0"/>
              <a:t>(1 COR. 1:10-3:23)</a:t>
            </a:r>
          </a:p>
          <a:p>
            <a:pPr marL="571500" indent="-342900">
              <a:buFont typeface="Wingdings" panose="05000000000000000000" pitchFamily="2" charset="2"/>
              <a:buChar char="§"/>
            </a:pPr>
            <a:r>
              <a:rPr lang="en-US" sz="2400" b="1" spc="300" dirty="0"/>
              <a:t>IN ETHICS </a:t>
            </a:r>
            <a:r>
              <a:rPr lang="en-US" sz="2400" spc="300" dirty="0"/>
              <a:t>(1 COR. 5; 6)</a:t>
            </a:r>
          </a:p>
          <a:p>
            <a:pPr marL="571500" indent="-342900">
              <a:buFont typeface="Wingdings" panose="05000000000000000000" pitchFamily="2" charset="2"/>
              <a:buChar char="§"/>
            </a:pPr>
            <a:r>
              <a:rPr lang="en-US" sz="2400" b="1" spc="300" dirty="0"/>
              <a:t>IN LIBERTIES </a:t>
            </a:r>
            <a:r>
              <a:rPr lang="en-US" sz="2400" spc="300" dirty="0"/>
              <a:t>(1 COR. 8-10)</a:t>
            </a:r>
          </a:p>
          <a:p>
            <a:pPr marL="571500" indent="-342900">
              <a:buFont typeface="Wingdings" panose="05000000000000000000" pitchFamily="2" charset="2"/>
              <a:buChar char="§"/>
            </a:pPr>
            <a:r>
              <a:rPr lang="en-US" sz="2400" b="1" spc="300" dirty="0"/>
              <a:t>IN WORSHIP </a:t>
            </a:r>
            <a:r>
              <a:rPr lang="en-US" sz="2400" spc="300" dirty="0"/>
              <a:t>(1 COR. </a:t>
            </a:r>
            <a:r>
              <a:rPr lang="en-US" sz="2400" spc="300"/>
              <a:t>11-14)</a:t>
            </a:r>
            <a:endParaRPr lang="en-US" sz="2400" spc="300" dirty="0"/>
          </a:p>
          <a:p>
            <a:pPr marL="571500" indent="-342900">
              <a:buFont typeface="Wingdings" panose="05000000000000000000" pitchFamily="2" charset="2"/>
              <a:buChar char="§"/>
            </a:pPr>
            <a:r>
              <a:rPr lang="en-US" sz="2400" b="1" spc="300" dirty="0"/>
              <a:t>IN DOCTRINE </a:t>
            </a:r>
            <a:r>
              <a:rPr lang="en-US" sz="2400" spc="300" dirty="0"/>
              <a:t>(1 COR. 15)</a:t>
            </a:r>
          </a:p>
          <a:p>
            <a:pPr marL="571500" indent="-342900">
              <a:buFont typeface="Wingdings" panose="05000000000000000000" pitchFamily="2" charset="2"/>
              <a:buChar char="§"/>
            </a:pPr>
            <a:r>
              <a:rPr lang="en-US" sz="2400" b="1" spc="300" dirty="0"/>
              <a:t>IN PERSONAL CONVERSATIONS </a:t>
            </a:r>
            <a:r>
              <a:rPr lang="en-US" sz="2400" spc="300" dirty="0"/>
              <a:t>(2 COR. 12:20) </a:t>
            </a:r>
          </a:p>
        </p:txBody>
      </p:sp>
    </p:spTree>
    <p:extLst>
      <p:ext uri="{BB962C8B-B14F-4D97-AF65-F5344CB8AC3E}">
        <p14:creationId xmlns:p14="http://schemas.microsoft.com/office/powerpoint/2010/main" val="2361337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6E0902-8773-496E-AEDB-CDBAEC032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>
                    <a:lumMod val="50000"/>
                  </a:schemeClr>
                </a:solidFill>
              </a:rPr>
              <a:t>The Lord’s Supper</a:t>
            </a:r>
          </a:p>
        </p:txBody>
      </p:sp>
      <p:pic>
        <p:nvPicPr>
          <p:cNvPr id="10" name="Picture Placeholder 9" descr="A table with wine glasses&#10;&#10;Description automatically generated">
            <a:extLst>
              <a:ext uri="{FF2B5EF4-FFF2-40B4-BE49-F238E27FC236}">
                <a16:creationId xmlns:a16="http://schemas.microsoft.com/office/drawing/2014/main" id="{54D8E782-8836-4A70-8758-8FD85D9C1B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7448" r="27448"/>
          <a:stretch>
            <a:fillRect/>
          </a:stretch>
        </p:blipFill>
        <p:spPr/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50F360-84C0-4FBB-9DD1-73548E0FA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1 Corinthians 15:1-8</a:t>
            </a:r>
          </a:p>
        </p:txBody>
      </p:sp>
    </p:spTree>
    <p:extLst>
      <p:ext uri="{BB962C8B-B14F-4D97-AF65-F5344CB8AC3E}">
        <p14:creationId xmlns:p14="http://schemas.microsoft.com/office/powerpoint/2010/main" val="363582568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385691-6E90-4D7F-A3FD-BA13A97803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2316" y="561829"/>
            <a:ext cx="9414141" cy="5805547"/>
          </a:xfrm>
        </p:spPr>
        <p:txBody>
          <a:bodyPr>
            <a:normAutofit fontScale="92500"/>
          </a:bodyPr>
          <a:lstStyle/>
          <a:p>
            <a:r>
              <a:rPr lang="en-US" sz="5200" dirty="0">
                <a:latin typeface="Franklin Gothic Demi" panose="020B0703020102020204" pitchFamily="34" charset="0"/>
              </a:rPr>
              <a:t>THE RIGHT USE OF THE TONGUE </a:t>
            </a:r>
            <a:r>
              <a:rPr lang="en-US" sz="5200">
                <a:latin typeface="Franklin Gothic Demi" panose="020B0703020102020204" pitchFamily="34" charset="0"/>
              </a:rPr>
              <a:t>IN JAMES</a:t>
            </a:r>
            <a:endParaRPr lang="en-US" sz="5200" dirty="0">
              <a:latin typeface="Franklin Gothic Demi" panose="020B0703020102020204" pitchFamily="34" charset="0"/>
            </a:endParaRP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dirty="0"/>
              <a:t>Speak so as to include God in your plans – </a:t>
            </a:r>
            <a:r>
              <a:rPr lang="en-US" sz="4300" dirty="0"/>
              <a:t>4:13-17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dirty="0"/>
              <a:t>Speak only what you mean – </a:t>
            </a:r>
            <a:r>
              <a:rPr lang="en-US" sz="4300" dirty="0"/>
              <a:t>5:12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dirty="0"/>
              <a:t>Pray &amp; sing in sorrow and joy – </a:t>
            </a:r>
            <a:r>
              <a:rPr lang="en-US" sz="4300" dirty="0"/>
              <a:t>5:13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en-US" dirty="0"/>
              <a:t>Confess your sins – </a:t>
            </a:r>
            <a:r>
              <a:rPr lang="en-US" sz="4300" dirty="0"/>
              <a:t>5:16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07352" y="1144564"/>
            <a:ext cx="5970210" cy="2409060"/>
          </a:xfrm>
        </p:spPr>
        <p:txBody>
          <a:bodyPr>
            <a:prstTxWarp prst="textPlain">
              <a:avLst/>
            </a:prstTxWarp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DO NOT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GRUMBLE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AGAINST ONE ANOTHER, BRETHREN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22316" y="5242654"/>
            <a:ext cx="5748808" cy="1588731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THE MISUSE OF THE TONGUE</a:t>
            </a:r>
          </a:p>
          <a:p>
            <a:pPr algn="ctr"/>
            <a:r>
              <a:rPr lang="en-US" sz="2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IN THE BOOK OF JAMES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D54DA-2CC4-427B-A7FC-213FC3DEA2FF}"/>
              </a:ext>
            </a:extLst>
          </p:cNvPr>
          <p:cNvSpPr txBox="1"/>
          <p:nvPr/>
        </p:nvSpPr>
        <p:spPr>
          <a:xfrm>
            <a:off x="7458973" y="3768370"/>
            <a:ext cx="2266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spc="600" dirty="0">
                <a:solidFill>
                  <a:schemeClr val="tx1">
                    <a:lumMod val="85000"/>
                  </a:schemeClr>
                </a:solidFill>
              </a:rPr>
              <a:t>JAMES 5:9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02315" y="561830"/>
            <a:ext cx="10207590" cy="448681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Franklin Gothic Demi" panose="020B0703020102020204" pitchFamily="34" charset="0"/>
              </a:rPr>
              <a:t>5  Even so the tongue is a little member and boasts great things. See how great a forest a little fire kindles!</a:t>
            </a:r>
          </a:p>
          <a:p>
            <a:r>
              <a:rPr lang="en-US" dirty="0">
                <a:latin typeface="Franklin Gothic Demi" panose="020B0703020102020204" pitchFamily="34" charset="0"/>
              </a:rPr>
              <a:t>6  And the tongue </a:t>
            </a:r>
            <a:r>
              <a:rPr lang="en-US" i="1" dirty="0">
                <a:latin typeface="Franklin Gothic Demi" panose="020B0703020102020204" pitchFamily="34" charset="0"/>
              </a:rPr>
              <a:t>is</a:t>
            </a:r>
            <a:r>
              <a:rPr lang="en-US" dirty="0">
                <a:latin typeface="Franklin Gothic Demi" panose="020B0703020102020204" pitchFamily="34" charset="0"/>
              </a:rPr>
              <a:t> a fire, a world of iniquity. The tongue is so set among our members that it defiles the whole body, and sets on fire the course of nature; and it is set on fire by hell.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02315" y="5347003"/>
            <a:ext cx="8547964" cy="990253"/>
          </a:xfrm>
        </p:spPr>
        <p:txBody>
          <a:bodyPr>
            <a:normAutofit/>
          </a:bodyPr>
          <a:lstStyle/>
          <a:p>
            <a:r>
              <a:rPr lang="en-US" sz="3600" spc="600" dirty="0"/>
              <a:t>JAMES 3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C731D-13FF-4763-AEB9-45CD72AF99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latin typeface="Franklin Gothic Demi" panose="020B0703020102020204" pitchFamily="34" charset="0"/>
              </a:rPr>
              <a:t>the need to bridle the tongue</a:t>
            </a:r>
            <a:br>
              <a:rPr lang="en-US" dirty="0"/>
            </a:br>
            <a:r>
              <a:rPr lang="en-US" sz="3400" dirty="0"/>
              <a:t>1:26</a:t>
            </a:r>
          </a:p>
          <a:p>
            <a:r>
              <a:rPr lang="en-US" dirty="0">
                <a:latin typeface="Franklin Gothic Demi" panose="020B0703020102020204" pitchFamily="34" charset="0"/>
              </a:rPr>
              <a:t>speak as if you were in judgment</a:t>
            </a:r>
            <a:br>
              <a:rPr lang="en-US" dirty="0"/>
            </a:br>
            <a:r>
              <a:rPr lang="en-US" sz="3400" dirty="0"/>
              <a:t>2:12</a:t>
            </a:r>
          </a:p>
          <a:p>
            <a:r>
              <a:rPr lang="en-US" dirty="0">
                <a:latin typeface="Franklin Gothic Demi" panose="020B0703020102020204" pitchFamily="34" charset="0"/>
              </a:rPr>
              <a:t>beware of the untrained tongue</a:t>
            </a:r>
            <a:br>
              <a:rPr lang="en-US" dirty="0"/>
            </a:br>
            <a:r>
              <a:rPr lang="en-US" sz="3400" dirty="0"/>
              <a:t>3:1ff</a:t>
            </a:r>
          </a:p>
          <a:p>
            <a:r>
              <a:rPr lang="en-US" dirty="0">
                <a:latin typeface="Franklin Gothic Demi" panose="020B0703020102020204" pitchFamily="34" charset="0"/>
              </a:rPr>
              <a:t>the tongue set against members</a:t>
            </a:r>
            <a:br>
              <a:rPr lang="en-US" dirty="0"/>
            </a:br>
            <a:r>
              <a:rPr lang="en-US" sz="3400" dirty="0"/>
              <a:t>3:6; 4:11, 12; 5:9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11B89-FDA7-429E-9347-151928A47538}"/>
              </a:ext>
            </a:extLst>
          </p:cNvPr>
          <p:cNvSpPr txBox="1"/>
          <p:nvPr/>
        </p:nvSpPr>
        <p:spPr>
          <a:xfrm>
            <a:off x="5067905" y="6289521"/>
            <a:ext cx="2056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pc="600" dirty="0">
                <a:solidFill>
                  <a:srgbClr val="420A11"/>
                </a:solidFill>
              </a:rPr>
              <a:t>IN JAMES</a:t>
            </a:r>
          </a:p>
        </p:txBody>
      </p:sp>
    </p:spTree>
    <p:extLst>
      <p:ext uri="{BB962C8B-B14F-4D97-AF65-F5344CB8AC3E}">
        <p14:creationId xmlns:p14="http://schemas.microsoft.com/office/powerpoint/2010/main" val="2942648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2A10E2-B59F-42B4-A50F-58F55A1B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15" y="5180078"/>
            <a:ext cx="11028762" cy="1520684"/>
          </a:xfrm>
        </p:spPr>
        <p:txBody>
          <a:bodyPr>
            <a:normAutofit/>
          </a:bodyPr>
          <a:lstStyle/>
          <a:p>
            <a:r>
              <a:rPr lang="en-US" dirty="0"/>
              <a:t>“Do not speak evil of one another, brethren. He who speaks evil of a brother and judges his brother, speaks evil of the law and judges the law. But if you judge the law, you are not a doer of the law but a judge.”</a:t>
            </a:r>
            <a:br>
              <a:rPr lang="en-US" dirty="0"/>
            </a:br>
            <a:r>
              <a:rPr lang="en-US" spc="600" dirty="0"/>
              <a:t>JAMES 4:11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C3AC0-FF22-47C6-875B-99B0F2ABE8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Franklin Gothic Demi Cond" panose="020B0706030402020204" pitchFamily="34" charset="0"/>
              </a:rPr>
              <a:t>SPEAKING EVIL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latin typeface="Franklin Gothic Heavy" panose="020B0903020102020204" pitchFamily="34" charset="0"/>
                <a:sym typeface="Wingdings" panose="05000000000000000000" pitchFamily="2" charset="2"/>
              </a:rPr>
              <a:t>SLANDER, GOSSIP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78E12-4D0E-46A0-8E62-FF51931F9293}"/>
              </a:ext>
            </a:extLst>
          </p:cNvPr>
          <p:cNvSpPr txBox="1"/>
          <p:nvPr/>
        </p:nvSpPr>
        <p:spPr>
          <a:xfrm>
            <a:off x="1465639" y="3823063"/>
            <a:ext cx="92849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= speaking against and judging the law!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8CF863-00F0-44CD-B2A5-E73ABE002A3F}"/>
              </a:ext>
            </a:extLst>
          </p:cNvPr>
          <p:cNvSpPr txBox="1"/>
          <p:nvPr/>
        </p:nvSpPr>
        <p:spPr>
          <a:xfrm>
            <a:off x="2406165" y="457200"/>
            <a:ext cx="7535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1 Peter 2:1 | Ephesians 4:31, 32</a:t>
            </a:r>
          </a:p>
        </p:txBody>
      </p:sp>
    </p:spTree>
    <p:extLst>
      <p:ext uri="{BB962C8B-B14F-4D97-AF65-F5344CB8AC3E}">
        <p14:creationId xmlns:p14="http://schemas.microsoft.com/office/powerpoint/2010/main" val="3609986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2A10E2-B59F-42B4-A50F-58F55A1B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15" y="5180078"/>
            <a:ext cx="11028762" cy="1520684"/>
          </a:xfrm>
        </p:spPr>
        <p:txBody>
          <a:bodyPr>
            <a:normAutofit/>
          </a:bodyPr>
          <a:lstStyle/>
          <a:p>
            <a:r>
              <a:rPr lang="en-US" sz="2400" dirty="0"/>
              <a:t>Do not grumble against one another, brethren, lest you be condemned. Behold, the Judge is standing at the door!”</a:t>
            </a:r>
            <a:br>
              <a:rPr lang="en-US" sz="2400" dirty="0"/>
            </a:br>
            <a:r>
              <a:rPr lang="en-US" sz="2400" spc="600" dirty="0"/>
              <a:t>JAMES 5:9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C3AC0-FF22-47C6-875B-99B0F2ABE8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en-US" dirty="0">
                <a:latin typeface="Franklin Gothic Demi Cond" panose="020B0706030402020204" pitchFamily="34" charset="0"/>
              </a:rPr>
              <a:t>GRUMBLE AGAINST   </a:t>
            </a:r>
            <a:r>
              <a:rPr lang="en-US" dirty="0">
                <a:sym typeface="Wingdings" panose="05000000000000000000" pitchFamily="2" charset="2"/>
              </a:rPr>
              <a:t> 	</a:t>
            </a:r>
            <a:r>
              <a:rPr lang="en-US" dirty="0">
                <a:latin typeface="Franklin Gothic Heavy" panose="020B0903020102020204" pitchFamily="34" charset="0"/>
                <a:sym typeface="Wingdings" panose="05000000000000000000" pitchFamily="2" charset="2"/>
              </a:rPr>
              <a:t>GROAN WITH 					</a:t>
            </a:r>
            <a:r>
              <a:rPr lang="en-US" spc="300" dirty="0">
                <a:latin typeface="Franklin Gothic Heavy" panose="020B0903020102020204" pitchFamily="34" charset="0"/>
                <a:sym typeface="Wingdings" panose="05000000000000000000" pitchFamily="2" charset="2"/>
              </a:rPr>
              <a:t>COMPLAINT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94E4D-B723-499C-84E6-50BBB02036B4}"/>
              </a:ext>
            </a:extLst>
          </p:cNvPr>
          <p:cNvSpPr txBox="1"/>
          <p:nvPr/>
        </p:nvSpPr>
        <p:spPr>
          <a:xfrm>
            <a:off x="618484" y="3748519"/>
            <a:ext cx="11245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Franklin Gothic Demi" panose="020B0703020102020204" pitchFamily="34" charset="0"/>
              </a:rPr>
              <a:t>= condemnation by the JUDGE who's at the door!</a:t>
            </a:r>
          </a:p>
        </p:txBody>
      </p:sp>
    </p:spTree>
    <p:extLst>
      <p:ext uri="{BB962C8B-B14F-4D97-AF65-F5344CB8AC3E}">
        <p14:creationId xmlns:p14="http://schemas.microsoft.com/office/powerpoint/2010/main" val="40312211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2A10E2-B59F-42B4-A50F-58F55A1BB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15" y="5180078"/>
            <a:ext cx="11028762" cy="1520684"/>
          </a:xfrm>
        </p:spPr>
        <p:txBody>
          <a:bodyPr>
            <a:normAutofit/>
          </a:bodyPr>
          <a:lstStyle/>
          <a:p>
            <a:r>
              <a:rPr lang="en-US" sz="2400" dirty="0"/>
              <a:t>Do not grumble against one another, brethren, lest you be condemned. Behold, the Judge is standing at the door!”</a:t>
            </a:r>
            <a:br>
              <a:rPr lang="en-US" sz="2400" dirty="0"/>
            </a:br>
            <a:r>
              <a:rPr lang="en-US" sz="2400" spc="600" dirty="0"/>
              <a:t>JAMES 5:9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C3AC0-FF22-47C6-875B-99B0F2ABE8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pc="600" dirty="0">
                <a:latin typeface="Franklin Gothic Heavy" panose="020B0903020102020204" pitchFamily="34" charset="0"/>
              </a:rPr>
              <a:t>MARK 14:4-6</a:t>
            </a:r>
          </a:p>
          <a:p>
            <a:r>
              <a:rPr lang="en-US" dirty="0">
                <a:latin typeface="Franklin Gothic Demi Cond" panose="020B0706030402020204" pitchFamily="34" charset="0"/>
              </a:rPr>
              <a:t>4  But there were some who were indignant </a:t>
            </a:r>
            <a:r>
              <a:rPr lang="en-US" u="sng" dirty="0">
                <a:latin typeface="Franklin Gothic Demi Cond" panose="020B0706030402020204" pitchFamily="34" charset="0"/>
              </a:rPr>
              <a:t>among themselves</a:t>
            </a:r>
            <a:r>
              <a:rPr lang="en-US" dirty="0">
                <a:latin typeface="Franklin Gothic Demi Cond" panose="020B0706030402020204" pitchFamily="34" charset="0"/>
              </a:rPr>
              <a:t>, and said, "Why was this fragrant oil wasted?</a:t>
            </a:r>
          </a:p>
          <a:p>
            <a:r>
              <a:rPr lang="en-US" dirty="0">
                <a:latin typeface="Franklin Gothic Demi Cond" panose="020B0706030402020204" pitchFamily="34" charset="0"/>
              </a:rPr>
              <a:t>5  "For it might have been sold for more than three hundred denarii and given to the poor." </a:t>
            </a:r>
            <a:r>
              <a:rPr lang="en-US" dirty="0">
                <a:effectLst>
                  <a:glow rad="546100">
                    <a:srgbClr val="FF0000">
                      <a:alpha val="53000"/>
                    </a:srgbClr>
                  </a:glow>
                </a:effectLst>
                <a:latin typeface="Franklin Gothic Demi Cond" panose="020B0706030402020204" pitchFamily="34" charset="0"/>
              </a:rPr>
              <a:t>And they criticized her sharply.</a:t>
            </a:r>
          </a:p>
          <a:p>
            <a:r>
              <a:rPr lang="en-US" dirty="0">
                <a:latin typeface="Franklin Gothic Demi Cond" panose="020B0706030402020204" pitchFamily="34" charset="0"/>
              </a:rPr>
              <a:t>6  But Jesus said, "Let her alone. Why do you trouble her? She has done a good work for Me.</a:t>
            </a:r>
            <a:endParaRPr lang="en-US" spc="300" dirty="0">
              <a:latin typeface="Franklin Gothic Demi Cond" panose="020B07060304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625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17EA14-4649-4E12-8FCD-8A2942CA5024}"/>
              </a:ext>
            </a:extLst>
          </p:cNvPr>
          <p:cNvCxnSpPr>
            <a:cxnSpLocks/>
            <a:stCxn id="9" idx="0"/>
          </p:cNvCxnSpPr>
          <p:nvPr/>
        </p:nvCxnSpPr>
        <p:spPr>
          <a:xfrm flipV="1">
            <a:off x="8111985" y="5543227"/>
            <a:ext cx="1042906" cy="534742"/>
          </a:xfrm>
          <a:prstGeom prst="straightConnector1">
            <a:avLst/>
          </a:prstGeom>
          <a:ln w="136525"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5EFA22C-7D95-4059-BEE1-476A007EBB7A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6426631" y="1894541"/>
            <a:ext cx="1685354" cy="4183428"/>
          </a:xfrm>
          <a:prstGeom prst="straightConnector1">
            <a:avLst/>
          </a:prstGeom>
          <a:ln w="130175">
            <a:gradFill>
              <a:gsLst>
                <a:gs pos="0">
                  <a:srgbClr val="C0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oval" w="sm" len="sm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AEE58557-CBB2-4F7B-AEB9-3B9B9CB8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4384" y="710199"/>
            <a:ext cx="6627318" cy="2409060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“unloving, unforgiving, 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slanderers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, without self-control, brutal, despisers of good”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(2 Tim. 3:3)</a:t>
            </a:r>
          </a:p>
        </p:txBody>
      </p:sp>
      <p:sp>
        <p:nvSpPr>
          <p:cNvPr id="7" name="Double Brace 6">
            <a:extLst>
              <a:ext uri="{FF2B5EF4-FFF2-40B4-BE49-F238E27FC236}">
                <a16:creationId xmlns:a16="http://schemas.microsoft.com/office/drawing/2014/main" id="{11DAAF6A-43A4-4BA1-AFA7-45538419EA71}"/>
              </a:ext>
            </a:extLst>
          </p:cNvPr>
          <p:cNvSpPr/>
          <p:nvPr/>
        </p:nvSpPr>
        <p:spPr>
          <a:xfrm>
            <a:off x="5321085" y="1307023"/>
            <a:ext cx="2381574" cy="671594"/>
          </a:xfrm>
          <a:prstGeom prst="brace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53EA61-B629-4559-8703-CEF3CFFAD8ED}"/>
              </a:ext>
            </a:extLst>
          </p:cNvPr>
          <p:cNvSpPr txBox="1"/>
          <p:nvPr/>
        </p:nvSpPr>
        <p:spPr>
          <a:xfrm>
            <a:off x="6217876" y="6077969"/>
            <a:ext cx="3788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Cinzel" panose="00000500000000000000" pitchFamily="2" charset="0"/>
              </a:rPr>
              <a:t>Greek: </a:t>
            </a:r>
            <a:r>
              <a:rPr lang="en-US" sz="3200" b="1" i="1" u="sng" dirty="0" err="1">
                <a:solidFill>
                  <a:srgbClr val="C00000"/>
                </a:solidFill>
                <a:latin typeface="Cinzel" panose="00000500000000000000" pitchFamily="2" charset="0"/>
              </a:rPr>
              <a:t>diabolos</a:t>
            </a:r>
            <a:r>
              <a:rPr lang="en-US" sz="3200" dirty="0">
                <a:solidFill>
                  <a:srgbClr val="C00000"/>
                </a:solidFill>
                <a:latin typeface="Cinzel" panose="00000500000000000000" pitchFamily="2" charset="0"/>
              </a:rPr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610E0-CF47-4F10-B839-1226D5FD3E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7424" y="3738743"/>
            <a:ext cx="11241437" cy="299785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  <a:effectLst>
                  <a:glow rad="393700">
                    <a:schemeClr val="accent6">
                      <a:lumMod val="50000"/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zel" panose="00000500000000000000" pitchFamily="2" charset="0"/>
              </a:rPr>
              <a:t>“Then Jesus was led up by the Spirit into the wilderness to be tempted by </a:t>
            </a:r>
            <a:r>
              <a:rPr lang="en-US" sz="4400" b="1" spc="300" dirty="0">
                <a:solidFill>
                  <a:schemeClr val="tx1"/>
                </a:solidFill>
                <a:effectLst>
                  <a:glow rad="393700">
                    <a:schemeClr val="accent6">
                      <a:lumMod val="50000"/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zel" panose="00000500000000000000" pitchFamily="2" charset="0"/>
              </a:rPr>
              <a:t>THE DEVIL</a:t>
            </a:r>
            <a:r>
              <a:rPr lang="en-US" sz="4400" spc="300" dirty="0">
                <a:solidFill>
                  <a:schemeClr val="tx1"/>
                </a:solidFill>
                <a:effectLst>
                  <a:glow rad="393700">
                    <a:schemeClr val="accent6">
                      <a:lumMod val="50000"/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zel" panose="00000500000000000000" pitchFamily="2" charset="0"/>
              </a:rPr>
              <a:t>.”</a:t>
            </a:r>
          </a:p>
          <a:p>
            <a:r>
              <a:rPr lang="en-US" sz="4400" dirty="0">
                <a:solidFill>
                  <a:schemeClr val="tx1"/>
                </a:solidFill>
                <a:effectLst>
                  <a:glow rad="393700">
                    <a:schemeClr val="accent6">
                      <a:lumMod val="50000"/>
                      <a:alpha val="79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Matthew 4:1</a:t>
            </a:r>
          </a:p>
        </p:txBody>
      </p:sp>
      <p:sp>
        <p:nvSpPr>
          <p:cNvPr id="8" name="Double Brace 7">
            <a:extLst>
              <a:ext uri="{FF2B5EF4-FFF2-40B4-BE49-F238E27FC236}">
                <a16:creationId xmlns:a16="http://schemas.microsoft.com/office/drawing/2014/main" id="{345426EA-07D7-41FE-90E1-94A6DEAF6004}"/>
              </a:ext>
            </a:extLst>
          </p:cNvPr>
          <p:cNvSpPr/>
          <p:nvPr/>
        </p:nvSpPr>
        <p:spPr>
          <a:xfrm>
            <a:off x="7269308" y="4913671"/>
            <a:ext cx="3219128" cy="671594"/>
          </a:xfrm>
          <a:prstGeom prst="bracePair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76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5" grpId="0" uiExpand="1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5A8693-6CD0-432A-B586-3243F82B06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914400" indent="-914400" algn="l">
              <a:buFont typeface="+mj-lt"/>
              <a:buAutoNum type="arabicPeriod"/>
            </a:pPr>
            <a:r>
              <a:rPr lang="en-US" dirty="0"/>
              <a:t>Don’t believe “about-talk” – Acts 21:21, 24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dirty="0"/>
              <a:t>Don’t repeat “about-talk” – Prov. 11:13; 17:9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/>
              <a:t>Attach the name </a:t>
            </a:r>
            <a:r>
              <a:rPr lang="en-US" dirty="0"/>
              <a:t>of the “informer” to the “information” – 1 Cor. 1:11; Prov. 26:20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dirty="0"/>
              <a:t>Do not associate – Prov. 20:19; Titus 3:8-11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A8D913-29F5-423D-AC0C-5DFAA150827D}"/>
              </a:ext>
            </a:extLst>
          </p:cNvPr>
          <p:cNvSpPr txBox="1"/>
          <p:nvPr/>
        </p:nvSpPr>
        <p:spPr>
          <a:xfrm>
            <a:off x="4001163" y="6352419"/>
            <a:ext cx="4189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spc="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SOLUTIONS TO SLANDER</a:t>
            </a:r>
          </a:p>
        </p:txBody>
      </p:sp>
    </p:spTree>
    <p:extLst>
      <p:ext uri="{BB962C8B-B14F-4D97-AF65-F5344CB8AC3E}">
        <p14:creationId xmlns:p14="http://schemas.microsoft.com/office/powerpoint/2010/main" val="21734235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860</Words>
  <Application>Microsoft Office PowerPoint</Application>
  <PresentationFormat>Widescreen</PresentationFormat>
  <Paragraphs>61</Paragraphs>
  <Slides>15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Agency FB</vt:lpstr>
      <vt:lpstr>Arial</vt:lpstr>
      <vt:lpstr>Cinzel</vt:lpstr>
      <vt:lpstr>Franklin Gothic Book</vt:lpstr>
      <vt:lpstr>Franklin Gothic Demi</vt:lpstr>
      <vt:lpstr>Franklin Gothic Demi Cond</vt:lpstr>
      <vt:lpstr>Franklin Gothic Heavy</vt:lpstr>
      <vt:lpstr>Franklin Gothic Medium</vt:lpstr>
      <vt:lpstr>Gill Sans MT</vt:lpstr>
      <vt:lpstr>Trebuchet MS</vt:lpstr>
      <vt:lpstr>Wingdings</vt:lpstr>
      <vt:lpstr>Default</vt:lpstr>
      <vt:lpstr>Gallery</vt:lpstr>
      <vt:lpstr>Scripture Reading JAMES 5:7-9</vt:lpstr>
      <vt:lpstr>DO NOT GRUMBLE AGAINST ONE ANOTHER, BRETHREN</vt:lpstr>
      <vt:lpstr>PowerPoint Presentation</vt:lpstr>
      <vt:lpstr>PowerPoint Presentation</vt:lpstr>
      <vt:lpstr>“Do not speak evil of one another, brethren. He who speaks evil of a brother and judges his brother, speaks evil of the law and judges the law. But if you judge the law, you are not a doer of the law but a judge.” JAMES 4:11</vt:lpstr>
      <vt:lpstr>Do not grumble against one another, brethren, lest you be condemned. Behold, the Judge is standing at the door!” JAMES 5:9</vt:lpstr>
      <vt:lpstr>Do not grumble against one another, brethren, lest you be condemned. Behold, the Judge is standing at the door!” JAMES 5:9</vt:lpstr>
      <vt:lpstr>“unloving, unforgiving, slanderers, without self-control, brutal, despisers of good”  (2 Tim. 3:3)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Lord’s Supper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J. Wallace</dc:creator>
  <cp:lastModifiedBy>Steven Wallace</cp:lastModifiedBy>
  <cp:revision>5</cp:revision>
  <dcterms:created xsi:type="dcterms:W3CDTF">2020-04-10T02:27:08Z</dcterms:created>
  <dcterms:modified xsi:type="dcterms:W3CDTF">2020-04-19T02:15:18Z</dcterms:modified>
</cp:coreProperties>
</file>