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5"/>
  </p:notesMasterIdLst>
  <p:sldIdLst>
    <p:sldId id="257" r:id="rId5"/>
    <p:sldId id="258" r:id="rId6"/>
    <p:sldId id="268" r:id="rId7"/>
    <p:sldId id="259" r:id="rId8"/>
    <p:sldId id="270" r:id="rId9"/>
    <p:sldId id="269" r:id="rId10"/>
    <p:sldId id="260" r:id="rId11"/>
    <p:sldId id="264" r:id="rId12"/>
    <p:sldId id="265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D728F-05EA-4AB8-9278-F6E8F7198B51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D105-DE42-4259-8A1F-C4C2D407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37D3102-AD23-4BFF-87AE-61567A0BE8E3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0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6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19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40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3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37D3102-AD23-4BFF-87AE-61567A0BE8E3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0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97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68DB90A-5AB2-4BF4-8147-F4CADCC03FE3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28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15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71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78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6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68DB90A-5AB2-4BF4-8147-F4CADCC03FE3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592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94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28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4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07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6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71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0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3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59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2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92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59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63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2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2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5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1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1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123C-7998-4F25-99D2-BE9CEA00FDE8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192F-9DC5-4F9B-BAEA-177035B8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5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84" y="1632001"/>
            <a:ext cx="4668715" cy="4419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56345"/>
            <a:ext cx="3429000" cy="1752600"/>
          </a:xfrm>
        </p:spPr>
        <p:txBody>
          <a:bodyPr>
            <a:noAutofit/>
          </a:bodyPr>
          <a:lstStyle/>
          <a:p>
            <a:r>
              <a:rPr lang="en-US" sz="3600" dirty="0"/>
              <a:t>And The  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weight</a:t>
            </a:r>
            <a:br>
              <a:rPr lang="en-US" sz="3600" dirty="0"/>
            </a:br>
            <a:r>
              <a:rPr lang="en-US" sz="3600" dirty="0"/>
              <a:t>of Sin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4105769"/>
            <a:ext cx="3429000" cy="1459767"/>
          </a:xfrm>
        </p:spPr>
        <p:txBody>
          <a:bodyPr>
            <a:normAutofit/>
          </a:bodyPr>
          <a:lstStyle/>
          <a:p>
            <a:r>
              <a:rPr lang="en-US" sz="2000" dirty="0"/>
              <a:t>Psalm 90:7-10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2377" y="2907892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600" normalizeH="0" baseline="0" noProof="0" dirty="0">
                <a:ln>
                  <a:noFill/>
                </a:ln>
                <a:gradFill>
                  <a:gsLst>
                    <a:gs pos="0">
                      <a:prstClr val="white">
                        <a:lumMod val="50000"/>
                      </a:prstClr>
                    </a:gs>
                    <a:gs pos="61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WEIGHT</a:t>
            </a:r>
            <a:endParaRPr kumimoji="0" lang="en-US" sz="1800" b="0" i="0" u="none" strike="noStrike" kern="0" cap="none" spc="6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94464"/>
            <a:ext cx="6279476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3462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dist="38100" dir="2700000" algn="bl" rotWithShape="0">
                    <a:srgbClr val="5AA2AE"/>
                  </a:outerShdw>
                </a:effectLst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  <a:t>The Prayer of Moses</a:t>
            </a:r>
          </a:p>
        </p:txBody>
      </p:sp>
    </p:spTree>
    <p:extLst>
      <p:ext uri="{BB962C8B-B14F-4D97-AF65-F5344CB8AC3E}">
        <p14:creationId xmlns:p14="http://schemas.microsoft.com/office/powerpoint/2010/main" val="27367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1"/>
            <a:ext cx="5105400" cy="54864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Romans 5:9, “Much more then, having now been justified </a:t>
            </a:r>
            <a:r>
              <a:rPr lang="en-US" sz="2800" u="sng" dirty="0"/>
              <a:t>by His blood</a:t>
            </a:r>
            <a:r>
              <a:rPr lang="en-US" sz="2800" dirty="0"/>
              <a:t>, we shall be saved from wrath through Him.”</a:t>
            </a:r>
          </a:p>
          <a:p>
            <a:r>
              <a:rPr lang="en-US" sz="2800" dirty="0"/>
              <a:t>Romans 6:3, 4, “Or do you not know that as many of us as were baptized </a:t>
            </a:r>
            <a:r>
              <a:rPr lang="en-US" sz="2800" u="sng" dirty="0"/>
              <a:t>into Christ </a:t>
            </a:r>
            <a:r>
              <a:rPr lang="en-US" sz="2800" dirty="0"/>
              <a:t>Jesus were baptized </a:t>
            </a:r>
            <a:r>
              <a:rPr lang="en-US" sz="2800" u="sng" dirty="0"/>
              <a:t>into His death</a:t>
            </a:r>
            <a:r>
              <a:rPr lang="en-US" sz="2800" dirty="0"/>
              <a:t>? Therefore we were buried with Him through baptism </a:t>
            </a:r>
            <a:r>
              <a:rPr lang="en-US" sz="2800" u="sng" dirty="0"/>
              <a:t>into death</a:t>
            </a:r>
            <a:r>
              <a:rPr lang="en-US" sz="2800" dirty="0"/>
              <a:t>, that just as Christ was raised from the dead by the glory of the Father, even so we also should walk in newness of life.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0" y="457201"/>
            <a:ext cx="2819400" cy="5410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Be Saved From His Wrath And Dwell In His Love Today!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943601"/>
            <a:ext cx="8001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“To the praise of the glory of His grace, by which He has made us accepted in the Beloved” (Eph. 1:6)</a:t>
            </a:r>
          </a:p>
        </p:txBody>
      </p:sp>
    </p:spTree>
    <p:extLst>
      <p:ext uri="{BB962C8B-B14F-4D97-AF65-F5344CB8AC3E}">
        <p14:creationId xmlns:p14="http://schemas.microsoft.com/office/powerpoint/2010/main" val="18483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Arial Black" panose="020B0A04020102020204" pitchFamily="34" charset="0"/>
              </a:rPr>
              <a:t>Enormity</a:t>
            </a:r>
            <a:r>
              <a:rPr lang="en-US" dirty="0"/>
              <a:t> of Sin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 </a:t>
            </a:r>
            <a:r>
              <a:rPr lang="en-US" sz="3200" b="1" dirty="0"/>
              <a:t>WHO</a:t>
            </a:r>
            <a:r>
              <a:rPr lang="en-US" sz="3200" dirty="0"/>
              <a:t> It Angers (90:7)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2 Kings 22:13; Ephesians 5:3-7; Psalm 2:12</a:t>
            </a:r>
          </a:p>
        </p:txBody>
      </p:sp>
    </p:spTree>
    <p:extLst>
      <p:ext uri="{BB962C8B-B14F-4D97-AF65-F5344CB8AC3E}">
        <p14:creationId xmlns:p14="http://schemas.microsoft.com/office/powerpoint/2010/main" val="391199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Witness (AJE) logo.png - Wikipedia, the free encyclopedia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239" b="2"/>
          <a:stretch/>
        </p:blipFill>
        <p:spPr>
          <a:xfrm>
            <a:off x="582482" y="10"/>
            <a:ext cx="8517558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442" y="1825624"/>
            <a:ext cx="7888908" cy="4847737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In his brother’s sons, Leviticus 10:1-3</a:t>
            </a:r>
          </a:p>
          <a:p>
            <a:pPr>
              <a:buBlip>
                <a:blip r:embed="rId4"/>
              </a:buBlip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In his sister, Numbers 12:9-12</a:t>
            </a:r>
          </a:p>
          <a:p>
            <a:pPr>
              <a:buBlip>
                <a:blip r:embed="rId4"/>
              </a:buBlip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In the 40 years, Numbers 14:33-37</a:t>
            </a:r>
          </a:p>
          <a:p>
            <a:pPr>
              <a:buBlip>
                <a:blip r:embed="rId4"/>
              </a:buBlip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In Korah, Numbers 16:31-35</a:t>
            </a:r>
          </a:p>
          <a:p>
            <a:pPr>
              <a:buBlip>
                <a:blip r:embed="rId4"/>
              </a:buBlip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In fiery serpents, Numbers 21:4-6</a:t>
            </a:r>
          </a:p>
          <a:p>
            <a:pPr>
              <a:buBlip>
                <a:blip r:embed="rId4"/>
              </a:buBlip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At Baal of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Peor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, Numbers 25</a:t>
            </a:r>
          </a:p>
          <a:p>
            <a:pPr>
              <a:buBlip>
                <a:blip r:embed="rId4"/>
              </a:buBlip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Against himself, Numbers 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442" y="251344"/>
            <a:ext cx="7888908" cy="132294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875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65126"/>
            <a:ext cx="4229100" cy="6492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Arial Black" panose="020B0A04020102020204" pitchFamily="34" charset="0"/>
              </a:rPr>
              <a:t>Enormity</a:t>
            </a:r>
            <a:r>
              <a:rPr lang="en-US" dirty="0"/>
              <a:t> of Sin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By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WHO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They Anger (90:7)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By </a:t>
            </a:r>
            <a:r>
              <a:rPr lang="en-US" sz="3200" b="1" dirty="0"/>
              <a:t>WHO</a:t>
            </a:r>
            <a:r>
              <a:rPr lang="en-US" sz="3200" dirty="0"/>
              <a:t> Sees It (90:8)</a:t>
            </a:r>
          </a:p>
        </p:txBody>
      </p:sp>
      <p:sp>
        <p:nvSpPr>
          <p:cNvPr id="3" name="Rectangle 2"/>
          <p:cNvSpPr/>
          <p:nvPr/>
        </p:nvSpPr>
        <p:spPr>
          <a:xfrm>
            <a:off x="6254238" y="5594152"/>
            <a:ext cx="1550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2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zo Sans Uber" panose="02000000000000000000" pitchFamily="50" charset="0"/>
              </a:rPr>
              <a:t>SIN</a:t>
            </a:r>
          </a:p>
        </p:txBody>
      </p:sp>
    </p:spTree>
    <p:extLst>
      <p:ext uri="{BB962C8B-B14F-4D97-AF65-F5344CB8AC3E}">
        <p14:creationId xmlns:p14="http://schemas.microsoft.com/office/powerpoint/2010/main" val="17973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2"/>
          <a:srcRect l="14911" r="17178"/>
          <a:stretch/>
        </p:blipFill>
        <p:spPr>
          <a:xfrm>
            <a:off x="20" y="10"/>
            <a:ext cx="3492988" cy="6857990"/>
          </a:xfrm>
          <a:prstGeom prst="rect">
            <a:avLst/>
          </a:prstGeom>
          <a:effectLst/>
        </p:spPr>
      </p:pic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798799" y="2438401"/>
            <a:ext cx="486056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How God Sees Sin: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As a hog and a dog’s repulsive behavior</a:t>
            </a:r>
          </a:p>
          <a:p>
            <a:pPr lvl="2"/>
            <a:r>
              <a:rPr lang="en-US" dirty="0">
                <a:latin typeface="Candara" panose="020E0502030303020204" pitchFamily="34" charset="0"/>
              </a:rPr>
              <a:t>2 Peter 2:18-22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Nauseating</a:t>
            </a:r>
          </a:p>
          <a:p>
            <a:pPr lvl="2"/>
            <a:r>
              <a:rPr lang="en-US" dirty="0">
                <a:latin typeface="Candara" panose="020E0502030303020204" pitchFamily="34" charset="0"/>
              </a:rPr>
              <a:t>Revelation 3:15, 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Crucifies afresh the Son of God</a:t>
            </a:r>
          </a:p>
          <a:p>
            <a:pPr lvl="2"/>
            <a:r>
              <a:rPr lang="en-US" dirty="0">
                <a:latin typeface="Candara" panose="020E0502030303020204" pitchFamily="34" charset="0"/>
              </a:rPr>
              <a:t>Hebrews 6:4-6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8799" y="322311"/>
            <a:ext cx="486503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11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Arial Black" panose="020B0A04020102020204" pitchFamily="34" charset="0"/>
              </a:rPr>
              <a:t>Enormity</a:t>
            </a:r>
            <a:r>
              <a:rPr lang="en-US" dirty="0"/>
              <a:t> of Sin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By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WHO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They Anger (90:7)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By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WHO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Sees It (90:8)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By </a:t>
            </a:r>
            <a:r>
              <a:rPr lang="en-US" sz="3200" b="1" dirty="0"/>
              <a:t>WHAT</a:t>
            </a:r>
            <a:r>
              <a:rPr lang="en-US" sz="3200" dirty="0"/>
              <a:t> it Destroys (90:9, 10)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Extinguishes the quantity of our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Injures the quality of our time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i="1" dirty="0"/>
              <a:t>finishing</a:t>
            </a:r>
            <a:r>
              <a:rPr lang="en-US" sz="2400" b="1" i="1" dirty="0"/>
              <a:t> </a:t>
            </a:r>
            <a:r>
              <a:rPr lang="en-US" sz="2400" i="1" dirty="0"/>
              <a:t>with a sigh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i="1" dirty="0"/>
              <a:t>boasting in sorrow</a:t>
            </a:r>
          </a:p>
        </p:txBody>
      </p:sp>
    </p:spTree>
    <p:extLst>
      <p:ext uri="{BB962C8B-B14F-4D97-AF65-F5344CB8AC3E}">
        <p14:creationId xmlns:p14="http://schemas.microsoft.com/office/powerpoint/2010/main" val="204323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5943600" cy="21336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To Correctly Understand Man Is To First Understand God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To Correctly Understand God Is To Keep His Commandments and Abide In Him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The one who practices sin does not know Him (1 Jn. 3:4-7)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6537" y="381000"/>
            <a:ext cx="4284925" cy="3381483"/>
          </a:xfrm>
          <a:custGeom>
            <a:avLst/>
            <a:gdLst>
              <a:gd name="connsiteX0" fmla="*/ 4 w 3962400"/>
              <a:gd name="connsiteY0" fmla="*/ 814961 h 2133600"/>
              <a:gd name="connsiteX1" fmla="*/ 1981200 w 3962400"/>
              <a:gd name="connsiteY1" fmla="*/ 0 h 2133600"/>
              <a:gd name="connsiteX2" fmla="*/ 3962396 w 3962400"/>
              <a:gd name="connsiteY2" fmla="*/ 814961 h 2133600"/>
              <a:gd name="connsiteX3" fmla="*/ 3205646 w 3962400"/>
              <a:gd name="connsiteY3" fmla="*/ 2133595 h 2133600"/>
              <a:gd name="connsiteX4" fmla="*/ 756754 w 3962400"/>
              <a:gd name="connsiteY4" fmla="*/ 2133595 h 2133600"/>
              <a:gd name="connsiteX5" fmla="*/ 4 w 3962400"/>
              <a:gd name="connsiteY5" fmla="*/ 814961 h 2133600"/>
              <a:gd name="connsiteX0" fmla="*/ 0 w 3854815"/>
              <a:gd name="connsiteY0" fmla="*/ 804203 h 2133595"/>
              <a:gd name="connsiteX1" fmla="*/ 1873619 w 3854815"/>
              <a:gd name="connsiteY1" fmla="*/ 0 h 2133595"/>
              <a:gd name="connsiteX2" fmla="*/ 3854815 w 3854815"/>
              <a:gd name="connsiteY2" fmla="*/ 814961 h 2133595"/>
              <a:gd name="connsiteX3" fmla="*/ 3098065 w 3854815"/>
              <a:gd name="connsiteY3" fmla="*/ 2133595 h 2133595"/>
              <a:gd name="connsiteX4" fmla="*/ 649173 w 3854815"/>
              <a:gd name="connsiteY4" fmla="*/ 2133595 h 2133595"/>
              <a:gd name="connsiteX5" fmla="*/ 0 w 3854815"/>
              <a:gd name="connsiteY5" fmla="*/ 804203 h 2133595"/>
              <a:gd name="connsiteX0" fmla="*/ 0 w 3854815"/>
              <a:gd name="connsiteY0" fmla="*/ 804203 h 2133595"/>
              <a:gd name="connsiteX1" fmla="*/ 1873619 w 3854815"/>
              <a:gd name="connsiteY1" fmla="*/ 0 h 2133595"/>
              <a:gd name="connsiteX2" fmla="*/ 3854815 w 3854815"/>
              <a:gd name="connsiteY2" fmla="*/ 814961 h 2133595"/>
              <a:gd name="connsiteX3" fmla="*/ 3098065 w 3854815"/>
              <a:gd name="connsiteY3" fmla="*/ 2133595 h 2133595"/>
              <a:gd name="connsiteX4" fmla="*/ 3714 w 3854815"/>
              <a:gd name="connsiteY4" fmla="*/ 2079807 h 2133595"/>
              <a:gd name="connsiteX5" fmla="*/ 0 w 3854815"/>
              <a:gd name="connsiteY5" fmla="*/ 804203 h 2133595"/>
              <a:gd name="connsiteX0" fmla="*/ 0 w 3861858"/>
              <a:gd name="connsiteY0" fmla="*/ 804203 h 2133595"/>
              <a:gd name="connsiteX1" fmla="*/ 1873619 w 3861858"/>
              <a:gd name="connsiteY1" fmla="*/ 0 h 2133595"/>
              <a:gd name="connsiteX2" fmla="*/ 3854815 w 3861858"/>
              <a:gd name="connsiteY2" fmla="*/ 814961 h 2133595"/>
              <a:gd name="connsiteX3" fmla="*/ 3861858 w 3861858"/>
              <a:gd name="connsiteY3" fmla="*/ 2133595 h 2133595"/>
              <a:gd name="connsiteX4" fmla="*/ 3714 w 3861858"/>
              <a:gd name="connsiteY4" fmla="*/ 2079807 h 2133595"/>
              <a:gd name="connsiteX5" fmla="*/ 0 w 3861858"/>
              <a:gd name="connsiteY5" fmla="*/ 804203 h 2133595"/>
              <a:gd name="connsiteX0" fmla="*/ 0 w 3861858"/>
              <a:gd name="connsiteY0" fmla="*/ 804203 h 2133595"/>
              <a:gd name="connsiteX1" fmla="*/ 1873619 w 3861858"/>
              <a:gd name="connsiteY1" fmla="*/ 0 h 2133595"/>
              <a:gd name="connsiteX2" fmla="*/ 3822542 w 3861858"/>
              <a:gd name="connsiteY2" fmla="*/ 255563 h 2133595"/>
              <a:gd name="connsiteX3" fmla="*/ 3861858 w 3861858"/>
              <a:gd name="connsiteY3" fmla="*/ 2133595 h 2133595"/>
              <a:gd name="connsiteX4" fmla="*/ 3714 w 3861858"/>
              <a:gd name="connsiteY4" fmla="*/ 2079807 h 2133595"/>
              <a:gd name="connsiteX5" fmla="*/ 0 w 3861858"/>
              <a:gd name="connsiteY5" fmla="*/ 804203 h 2133595"/>
              <a:gd name="connsiteX0" fmla="*/ 0 w 3872616"/>
              <a:gd name="connsiteY0" fmla="*/ 158744 h 2133595"/>
              <a:gd name="connsiteX1" fmla="*/ 1884377 w 3872616"/>
              <a:gd name="connsiteY1" fmla="*/ 0 h 2133595"/>
              <a:gd name="connsiteX2" fmla="*/ 3833300 w 3872616"/>
              <a:gd name="connsiteY2" fmla="*/ 255563 h 2133595"/>
              <a:gd name="connsiteX3" fmla="*/ 3872616 w 3872616"/>
              <a:gd name="connsiteY3" fmla="*/ 2133595 h 2133595"/>
              <a:gd name="connsiteX4" fmla="*/ 14472 w 3872616"/>
              <a:gd name="connsiteY4" fmla="*/ 2079807 h 2133595"/>
              <a:gd name="connsiteX5" fmla="*/ 0 w 3872616"/>
              <a:gd name="connsiteY5" fmla="*/ 158744 h 2133595"/>
              <a:gd name="connsiteX0" fmla="*/ 0 w 3872616"/>
              <a:gd name="connsiteY0" fmla="*/ 1374358 h 3349209"/>
              <a:gd name="connsiteX1" fmla="*/ 1744528 w 3872616"/>
              <a:gd name="connsiteY1" fmla="*/ 0 h 3349209"/>
              <a:gd name="connsiteX2" fmla="*/ 3833300 w 3872616"/>
              <a:gd name="connsiteY2" fmla="*/ 1471177 h 3349209"/>
              <a:gd name="connsiteX3" fmla="*/ 3872616 w 3872616"/>
              <a:gd name="connsiteY3" fmla="*/ 3349209 h 3349209"/>
              <a:gd name="connsiteX4" fmla="*/ 14472 w 3872616"/>
              <a:gd name="connsiteY4" fmla="*/ 3295421 h 3349209"/>
              <a:gd name="connsiteX5" fmla="*/ 0 w 3872616"/>
              <a:gd name="connsiteY5" fmla="*/ 1374358 h 3349209"/>
              <a:gd name="connsiteX0" fmla="*/ 0 w 3891943"/>
              <a:gd name="connsiteY0" fmla="*/ 1374358 h 3349209"/>
              <a:gd name="connsiteX1" fmla="*/ 1744528 w 3891943"/>
              <a:gd name="connsiteY1" fmla="*/ 0 h 3349209"/>
              <a:gd name="connsiteX2" fmla="*/ 3891781 w 3891943"/>
              <a:gd name="connsiteY2" fmla="*/ 1460420 h 3349209"/>
              <a:gd name="connsiteX3" fmla="*/ 3872616 w 3891943"/>
              <a:gd name="connsiteY3" fmla="*/ 3349209 h 3349209"/>
              <a:gd name="connsiteX4" fmla="*/ 14472 w 3891943"/>
              <a:gd name="connsiteY4" fmla="*/ 3295421 h 3349209"/>
              <a:gd name="connsiteX5" fmla="*/ 0 w 3891943"/>
              <a:gd name="connsiteY5" fmla="*/ 1374358 h 3349209"/>
              <a:gd name="connsiteX0" fmla="*/ 0 w 3872616"/>
              <a:gd name="connsiteY0" fmla="*/ 1374358 h 3349209"/>
              <a:gd name="connsiteX1" fmla="*/ 1744528 w 3872616"/>
              <a:gd name="connsiteY1" fmla="*/ 0 h 3349209"/>
              <a:gd name="connsiteX2" fmla="*/ 3843047 w 3872616"/>
              <a:gd name="connsiteY2" fmla="*/ 1460420 h 3349209"/>
              <a:gd name="connsiteX3" fmla="*/ 3872616 w 3872616"/>
              <a:gd name="connsiteY3" fmla="*/ 3349209 h 3349209"/>
              <a:gd name="connsiteX4" fmla="*/ 14472 w 3872616"/>
              <a:gd name="connsiteY4" fmla="*/ 3295421 h 3349209"/>
              <a:gd name="connsiteX5" fmla="*/ 0 w 3872616"/>
              <a:gd name="connsiteY5" fmla="*/ 1374358 h 3349209"/>
              <a:gd name="connsiteX0" fmla="*/ 0 w 3891943"/>
              <a:gd name="connsiteY0" fmla="*/ 1374358 h 3349209"/>
              <a:gd name="connsiteX1" fmla="*/ 1744528 w 3891943"/>
              <a:gd name="connsiteY1" fmla="*/ 0 h 3349209"/>
              <a:gd name="connsiteX2" fmla="*/ 3891781 w 3891943"/>
              <a:gd name="connsiteY2" fmla="*/ 1460420 h 3349209"/>
              <a:gd name="connsiteX3" fmla="*/ 3872616 w 3891943"/>
              <a:gd name="connsiteY3" fmla="*/ 3349209 h 3349209"/>
              <a:gd name="connsiteX4" fmla="*/ 14472 w 3891943"/>
              <a:gd name="connsiteY4" fmla="*/ 3295421 h 3349209"/>
              <a:gd name="connsiteX5" fmla="*/ 0 w 3891943"/>
              <a:gd name="connsiteY5" fmla="*/ 1374358 h 3349209"/>
              <a:gd name="connsiteX0" fmla="*/ 0 w 3911366"/>
              <a:gd name="connsiteY0" fmla="*/ 1374358 h 3349209"/>
              <a:gd name="connsiteX1" fmla="*/ 1744528 w 3911366"/>
              <a:gd name="connsiteY1" fmla="*/ 0 h 3349209"/>
              <a:gd name="connsiteX2" fmla="*/ 3911274 w 3911366"/>
              <a:gd name="connsiteY2" fmla="*/ 1460420 h 3349209"/>
              <a:gd name="connsiteX3" fmla="*/ 3872616 w 3911366"/>
              <a:gd name="connsiteY3" fmla="*/ 3349209 h 3349209"/>
              <a:gd name="connsiteX4" fmla="*/ 14472 w 3911366"/>
              <a:gd name="connsiteY4" fmla="*/ 3295421 h 3349209"/>
              <a:gd name="connsiteX5" fmla="*/ 0 w 3911366"/>
              <a:gd name="connsiteY5" fmla="*/ 1374358 h 3349209"/>
              <a:gd name="connsiteX0" fmla="*/ 0 w 3882298"/>
              <a:gd name="connsiteY0" fmla="*/ 1374358 h 3349209"/>
              <a:gd name="connsiteX1" fmla="*/ 1744528 w 3882298"/>
              <a:gd name="connsiteY1" fmla="*/ 0 h 3349209"/>
              <a:gd name="connsiteX2" fmla="*/ 3882034 w 3882298"/>
              <a:gd name="connsiteY2" fmla="*/ 1471177 h 3349209"/>
              <a:gd name="connsiteX3" fmla="*/ 3872616 w 3882298"/>
              <a:gd name="connsiteY3" fmla="*/ 3349209 h 3349209"/>
              <a:gd name="connsiteX4" fmla="*/ 14472 w 3882298"/>
              <a:gd name="connsiteY4" fmla="*/ 3295421 h 3349209"/>
              <a:gd name="connsiteX5" fmla="*/ 0 w 3882298"/>
              <a:gd name="connsiteY5" fmla="*/ 1374358 h 3349209"/>
              <a:gd name="connsiteX0" fmla="*/ 0 w 3882298"/>
              <a:gd name="connsiteY0" fmla="*/ 1395873 h 3370724"/>
              <a:gd name="connsiteX1" fmla="*/ 2339083 w 3882298"/>
              <a:gd name="connsiteY1" fmla="*/ 0 h 3370724"/>
              <a:gd name="connsiteX2" fmla="*/ 3882034 w 3882298"/>
              <a:gd name="connsiteY2" fmla="*/ 1492692 h 3370724"/>
              <a:gd name="connsiteX3" fmla="*/ 3872616 w 3882298"/>
              <a:gd name="connsiteY3" fmla="*/ 3370724 h 3370724"/>
              <a:gd name="connsiteX4" fmla="*/ 14472 w 3882298"/>
              <a:gd name="connsiteY4" fmla="*/ 3316936 h 3370724"/>
              <a:gd name="connsiteX5" fmla="*/ 0 w 3882298"/>
              <a:gd name="connsiteY5" fmla="*/ 1395873 h 3370724"/>
              <a:gd name="connsiteX0" fmla="*/ 0 w 3882298"/>
              <a:gd name="connsiteY0" fmla="*/ 1363600 h 3338451"/>
              <a:gd name="connsiteX1" fmla="*/ 1832248 w 3882298"/>
              <a:gd name="connsiteY1" fmla="*/ 0 h 3338451"/>
              <a:gd name="connsiteX2" fmla="*/ 3882034 w 3882298"/>
              <a:gd name="connsiteY2" fmla="*/ 1460419 h 3338451"/>
              <a:gd name="connsiteX3" fmla="*/ 3872616 w 3882298"/>
              <a:gd name="connsiteY3" fmla="*/ 3338451 h 3338451"/>
              <a:gd name="connsiteX4" fmla="*/ 14472 w 3882298"/>
              <a:gd name="connsiteY4" fmla="*/ 3284663 h 3338451"/>
              <a:gd name="connsiteX5" fmla="*/ 0 w 3882298"/>
              <a:gd name="connsiteY5" fmla="*/ 1363600 h 3338451"/>
              <a:gd name="connsiteX0" fmla="*/ 0 w 3882298"/>
              <a:gd name="connsiteY0" fmla="*/ 1374358 h 3349209"/>
              <a:gd name="connsiteX1" fmla="*/ 1890729 w 3882298"/>
              <a:gd name="connsiteY1" fmla="*/ 0 h 3349209"/>
              <a:gd name="connsiteX2" fmla="*/ 3882034 w 3882298"/>
              <a:gd name="connsiteY2" fmla="*/ 1471177 h 3349209"/>
              <a:gd name="connsiteX3" fmla="*/ 3872616 w 3882298"/>
              <a:gd name="connsiteY3" fmla="*/ 3349209 h 3349209"/>
              <a:gd name="connsiteX4" fmla="*/ 14472 w 3882298"/>
              <a:gd name="connsiteY4" fmla="*/ 3295421 h 3349209"/>
              <a:gd name="connsiteX5" fmla="*/ 0 w 3882298"/>
              <a:gd name="connsiteY5" fmla="*/ 1374358 h 3349209"/>
              <a:gd name="connsiteX0" fmla="*/ 0 w 3882298"/>
              <a:gd name="connsiteY0" fmla="*/ 1385116 h 3359967"/>
              <a:gd name="connsiteX1" fmla="*/ 1949210 w 3882298"/>
              <a:gd name="connsiteY1" fmla="*/ 0 h 3359967"/>
              <a:gd name="connsiteX2" fmla="*/ 3882034 w 3882298"/>
              <a:gd name="connsiteY2" fmla="*/ 1481935 h 3359967"/>
              <a:gd name="connsiteX3" fmla="*/ 3872616 w 3882298"/>
              <a:gd name="connsiteY3" fmla="*/ 3359967 h 3359967"/>
              <a:gd name="connsiteX4" fmla="*/ 14472 w 3882298"/>
              <a:gd name="connsiteY4" fmla="*/ 3306179 h 3359967"/>
              <a:gd name="connsiteX5" fmla="*/ 0 w 3882298"/>
              <a:gd name="connsiteY5" fmla="*/ 1385116 h 3359967"/>
              <a:gd name="connsiteX0" fmla="*/ 0 w 3882298"/>
              <a:gd name="connsiteY0" fmla="*/ 1406632 h 3381483"/>
              <a:gd name="connsiteX1" fmla="*/ 1929717 w 3882298"/>
              <a:gd name="connsiteY1" fmla="*/ 0 h 3381483"/>
              <a:gd name="connsiteX2" fmla="*/ 3882034 w 3882298"/>
              <a:gd name="connsiteY2" fmla="*/ 1503451 h 3381483"/>
              <a:gd name="connsiteX3" fmla="*/ 3872616 w 3882298"/>
              <a:gd name="connsiteY3" fmla="*/ 3381483 h 3381483"/>
              <a:gd name="connsiteX4" fmla="*/ 14472 w 3882298"/>
              <a:gd name="connsiteY4" fmla="*/ 3327695 h 3381483"/>
              <a:gd name="connsiteX5" fmla="*/ 0 w 3882298"/>
              <a:gd name="connsiteY5" fmla="*/ 1406632 h 3381483"/>
              <a:gd name="connsiteX0" fmla="*/ 0 w 3882298"/>
              <a:gd name="connsiteY0" fmla="*/ 1406632 h 3381483"/>
              <a:gd name="connsiteX1" fmla="*/ 1929717 w 3882298"/>
              <a:gd name="connsiteY1" fmla="*/ 0 h 3381483"/>
              <a:gd name="connsiteX2" fmla="*/ 3882034 w 3882298"/>
              <a:gd name="connsiteY2" fmla="*/ 1503451 h 3381483"/>
              <a:gd name="connsiteX3" fmla="*/ 3872616 w 3882298"/>
              <a:gd name="connsiteY3" fmla="*/ 3381483 h 3381483"/>
              <a:gd name="connsiteX4" fmla="*/ 14472 w 3882298"/>
              <a:gd name="connsiteY4" fmla="*/ 3327695 h 3381483"/>
              <a:gd name="connsiteX5" fmla="*/ 0 w 3882298"/>
              <a:gd name="connsiteY5" fmla="*/ 1406632 h 338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298" h="3381483">
                <a:moveTo>
                  <a:pt x="0" y="1406632"/>
                </a:moveTo>
                <a:lnTo>
                  <a:pt x="1929717" y="0"/>
                </a:lnTo>
                <a:cubicBezTo>
                  <a:pt x="3136058" y="942213"/>
                  <a:pt x="3231262" y="1002301"/>
                  <a:pt x="3882034" y="1503451"/>
                </a:cubicBezTo>
                <a:cubicBezTo>
                  <a:pt x="3884382" y="1942996"/>
                  <a:pt x="3870268" y="2941938"/>
                  <a:pt x="3872616" y="3381483"/>
                </a:cubicBezTo>
                <a:lnTo>
                  <a:pt x="14472" y="3327695"/>
                </a:lnTo>
                <a:lnTo>
                  <a:pt x="0" y="1406632"/>
                </a:lnTo>
                <a:close/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Lord, You have been our </a:t>
            </a:r>
            <a:r>
              <a:rPr lang="en-US" sz="3100" spc="600" dirty="0"/>
              <a:t>DWELLING PLACE </a:t>
            </a:r>
            <a:r>
              <a:rPr lang="en-US" dirty="0"/>
              <a:t>in all generations.</a:t>
            </a:r>
            <a:br>
              <a:rPr lang="en-US" dirty="0"/>
            </a:br>
            <a:r>
              <a:rPr lang="en-US" dirty="0"/>
              <a:t>(Psalm 90:1)</a:t>
            </a:r>
          </a:p>
        </p:txBody>
      </p:sp>
    </p:spTree>
    <p:extLst>
      <p:ext uri="{BB962C8B-B14F-4D97-AF65-F5344CB8AC3E}">
        <p14:creationId xmlns:p14="http://schemas.microsoft.com/office/powerpoint/2010/main" val="20538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ell MT" pitchFamily="18" charset="0"/>
              </a:rPr>
              <a:t>How Can We Enter The Dwelling Place Today?</a:t>
            </a:r>
          </a:p>
        </p:txBody>
      </p:sp>
    </p:spTree>
    <p:extLst>
      <p:ext uri="{BB962C8B-B14F-4D97-AF65-F5344CB8AC3E}">
        <p14:creationId xmlns:p14="http://schemas.microsoft.com/office/powerpoint/2010/main" val="1300153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Cannot Enter When We Are Attached To Sin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  <a:t>Psalm 24:3, 4</a:t>
            </a:r>
          </a:p>
          <a:p>
            <a:pPr marL="457200" lvl="1" indent="0">
              <a:buNone/>
            </a:pPr>
            <a:r>
              <a:rPr lang="en-US" dirty="0"/>
              <a:t>3  Who may ascend into the hill of the LORD? Or who may stand in His holy place?</a:t>
            </a:r>
          </a:p>
          <a:p>
            <a:pPr marL="457200" lvl="1" indent="0">
              <a:buNone/>
            </a:pPr>
            <a:r>
              <a:rPr lang="en-US" dirty="0"/>
              <a:t>4  He who has clean hands and a pure heart, Who has not lifted up his soul to an idol, Nor sworn deceitfully.</a:t>
            </a:r>
          </a:p>
          <a:p>
            <a:pPr marL="0" indent="0">
              <a:buNone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</a:rPr>
              <a:t>1 Corinthians 6:9</a:t>
            </a:r>
          </a:p>
          <a:p>
            <a:pPr marL="457200" lvl="1" indent="0">
              <a:buNone/>
            </a:pPr>
            <a:r>
              <a:rPr lang="en-US" dirty="0"/>
              <a:t>“Do you not know that the unrighteous will not inherit the kingdom of God? Do not be deceived. …”</a:t>
            </a:r>
          </a:p>
        </p:txBody>
      </p:sp>
    </p:spTree>
    <p:extLst>
      <p:ext uri="{BB962C8B-B14F-4D97-AF65-F5344CB8AC3E}">
        <p14:creationId xmlns:p14="http://schemas.microsoft.com/office/powerpoint/2010/main" val="1662336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osi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mposi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</TotalTime>
  <Words>438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Azo Sans Uber</vt:lpstr>
      <vt:lpstr>Bell MT</vt:lpstr>
      <vt:lpstr>Berlin Sans FB Demi</vt:lpstr>
      <vt:lpstr>Calibri</vt:lpstr>
      <vt:lpstr>Calibri Light</vt:lpstr>
      <vt:lpstr>Cambria</vt:lpstr>
      <vt:lpstr>Candara</vt:lpstr>
      <vt:lpstr>Wingdings</vt:lpstr>
      <vt:lpstr>Composite</vt:lpstr>
      <vt:lpstr>1_Office Theme</vt:lpstr>
      <vt:lpstr>1_Composite</vt:lpstr>
      <vt:lpstr>Office Theme</vt:lpstr>
      <vt:lpstr>And The  weight of Sin</vt:lpstr>
      <vt:lpstr>The Enormity of Sin</vt:lpstr>
      <vt:lpstr>PowerPoint Presentation</vt:lpstr>
      <vt:lpstr>The Enormity of Sin</vt:lpstr>
      <vt:lpstr>PowerPoint Presentation</vt:lpstr>
      <vt:lpstr>The Enormity of Sin</vt:lpstr>
      <vt:lpstr>Lord, You have been our DWELLING PLACE in all generations. (Psalm 90:1)</vt:lpstr>
      <vt:lpstr>How Can We Enter The Dwelling Place Today?</vt:lpstr>
      <vt:lpstr>Cannot Enter When We Are Attached To Sin</vt:lpstr>
      <vt:lpstr>Be Saved From His Wrath And Dwell In His Love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Prayer of Moses</dc:title>
  <dc:creator>Steven Wallace</dc:creator>
  <cp:lastModifiedBy>Steven Wallace</cp:lastModifiedBy>
  <cp:revision>19</cp:revision>
  <dcterms:created xsi:type="dcterms:W3CDTF">2016-06-11T18:40:29Z</dcterms:created>
  <dcterms:modified xsi:type="dcterms:W3CDTF">2016-06-18T16:24:18Z</dcterms:modified>
</cp:coreProperties>
</file>