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4203" r:id="rId1"/>
    <p:sldMasterId id="2147484215" r:id="rId2"/>
    <p:sldMasterId id="2147484239" r:id="rId3"/>
  </p:sldMasterIdLst>
  <p:notesMasterIdLst>
    <p:notesMasterId r:id="rId7"/>
  </p:notesMasterIdLst>
  <p:sldIdLst>
    <p:sldId id="266" r:id="rId4"/>
    <p:sldId id="267" r:id="rId5"/>
    <p:sldId id="268" r:id="rId6"/>
  </p:sldIdLst>
  <p:sldSz cx="9144000" cy="6858000" type="screen4x3"/>
  <p:notesSz cx="6858000" cy="9144000"/>
  <p:embeddedFontLst>
    <p:embeddedFont>
      <p:font typeface="MS PGothic" panose="020B0600070205080204" pitchFamily="34" charset="-128"/>
      <p:regular r:id="rId8"/>
    </p:embeddedFon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Arial Black" panose="020B0A04020102020204" pitchFamily="34" charset="0"/>
      <p:bold r:id="rId13"/>
    </p:embeddedFont>
  </p:embeddedFont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6422"/>
    <a:srgbClr val="442344"/>
    <a:srgbClr val="F9E0A2"/>
    <a:srgbClr val="FCF8E4"/>
    <a:srgbClr val="EDE8D8"/>
    <a:srgbClr val="484454"/>
    <a:srgbClr val="E2DAA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7748" autoAdjust="0"/>
  </p:normalViewPr>
  <p:slideViewPr>
    <p:cSldViewPr snapToGrid="0" snapToObjects="1">
      <p:cViewPr varScale="1">
        <p:scale>
          <a:sx n="48" d="100"/>
          <a:sy n="48" d="100"/>
        </p:scale>
        <p:origin x="-20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font" Target="fonts/font4.fntdata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4" Type="http://schemas.openxmlformats.org/officeDocument/2006/relationships/slide" Target="slides/slide1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9C34E-86CC-4465-9CFB-5DCCDC952DC4}" type="datetimeFigureOut">
              <a:rPr lang="en-US" smtClean="0"/>
              <a:t>7/4/2015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2FF507-6B5B-4263-B50D-BE904A3BB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64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2FF507-6B5B-4263-B50D-BE904A3BB57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189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2FF507-6B5B-4263-B50D-BE904A3BB57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72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ACB86D-6052-4E51-AF3C-0AC91F3F1B2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652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20597-369B-4FAA-B145-F26F077107F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189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F47C8-D74B-4CDA-8C92-64CED94D5DE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715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53F43E-8BB4-46AF-B76E-C2DA2DDD1A7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094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863086-F9BF-40FA-A07A-8A196FBA7E1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900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C92A91-9BAA-489E-92D4-E4F3968739C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4544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1DC7F5-C8D9-442A-820A-DB09DF11FF9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4505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7073DD-4F12-4047-BABE-4394F0EE065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6281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2CEA8-F33E-4A02-A832-4AC4901CA34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0554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C05C5-F098-470F-9C57-F2A9A2DD0CF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6658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B2F390-D7E4-4898-AA02-A717EF621F8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73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245F98-1D13-44A8-B7E0-2DBFB5D9AF6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6238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670A0A-AC38-4632-8EFB-82F3EA8477C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3656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8B718-7C7C-4445-9056-8C134397928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8636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B404B-6D8A-4639-80DA-14A3DB1D374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419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53F43E-8BB4-46AF-B76E-C2DA2DDD1A7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9477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863086-F9BF-40FA-A07A-8A196FBA7E1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884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C92A91-9BAA-489E-92D4-E4F3968739C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1921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1DC7F5-C8D9-442A-820A-DB09DF11FF9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8143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7073DD-4F12-4047-BABE-4394F0EE065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2287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2CEA8-F33E-4A02-A832-4AC4901CA34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2175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C05C5-F098-470F-9C57-F2A9A2DD0CF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283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765DE-0102-4CB4-BA30-67CC7BB703B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6344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B2F390-D7E4-4898-AA02-A717EF621F8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3131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670A0A-AC38-4632-8EFB-82F3EA8477C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2482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8B718-7C7C-4445-9056-8C134397928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947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B404B-6D8A-4639-80DA-14A3DB1D374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054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EC190-7F9E-4091-A2D6-162A67CA686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681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BDD9AB-FA3E-4ABE-B076-1F3A519733D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307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30A5A-6C63-49F4-B871-1BEC51F9726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33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742FE-5AF6-47B5-A217-388FD18EE25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183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0425DC-784F-41E1-AC55-7B38B9D221F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216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4A1074-4511-47D2-B137-C1102541985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881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defTabSz="914400"/>
            <a:endParaRPr lang="en-US" altLang="en-US" smtClean="0">
              <a:solidFill>
                <a:srgbClr val="000000"/>
              </a:solidFill>
              <a:latin typeface="Arial" charset="0"/>
              <a:ea typeface="+mn-ea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4400"/>
            <a:endParaRPr lang="en-US" altLang="en-US" smtClean="0">
              <a:solidFill>
                <a:srgbClr val="000000"/>
              </a:solidFill>
              <a:latin typeface="Arial" charset="0"/>
              <a:ea typeface="+mn-ea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defTabSz="914400"/>
            <a:fld id="{1CC9A39A-AD71-4082-B57D-4D610D252C2B}" type="slidenum">
              <a:rPr lang="en-US" altLang="en-US" smtClean="0">
                <a:solidFill>
                  <a:srgbClr val="000000"/>
                </a:solidFill>
                <a:latin typeface="Arial" charset="0"/>
                <a:ea typeface="+mn-ea"/>
              </a:rPr>
              <a:pPr defTabSz="914400"/>
              <a:t>‹#›</a:t>
            </a:fld>
            <a:endParaRPr lang="en-US" altLang="en-US" smtClean="0">
              <a:solidFill>
                <a:srgbClr val="000000"/>
              </a:solidFill>
              <a:latin typeface="Arial" charset="0"/>
              <a:ea typeface="+mn-ea"/>
            </a:endParaRPr>
          </a:p>
        </p:txBody>
      </p:sp>
      <p:pic>
        <p:nvPicPr>
          <p:cNvPr id="1183" name="Picture 159" descr="danger of unbelief_t_nv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7845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4" r:id="rId1"/>
    <p:sldLayoutId id="2147484205" r:id="rId2"/>
    <p:sldLayoutId id="2147484206" r:id="rId3"/>
    <p:sldLayoutId id="2147484207" r:id="rId4"/>
    <p:sldLayoutId id="2147484208" r:id="rId5"/>
    <p:sldLayoutId id="2147484209" r:id="rId6"/>
    <p:sldLayoutId id="2147484210" r:id="rId7"/>
    <p:sldLayoutId id="2147484211" r:id="rId8"/>
    <p:sldLayoutId id="2147484212" r:id="rId9"/>
    <p:sldLayoutId id="2147484213" r:id="rId10"/>
    <p:sldLayoutId id="214748421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defTabSz="914400"/>
            <a:endParaRPr lang="en-US" altLang="en-US" smtClean="0">
              <a:solidFill>
                <a:srgbClr val="000000"/>
              </a:solidFill>
              <a:latin typeface="Arial" charset="0"/>
              <a:ea typeface="+mn-ea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4400"/>
            <a:endParaRPr lang="en-US" altLang="en-US" smtClean="0">
              <a:solidFill>
                <a:srgbClr val="000000"/>
              </a:solidFill>
              <a:latin typeface="Arial" charset="0"/>
              <a:ea typeface="+mn-ea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defTabSz="914400"/>
            <a:fld id="{1E650720-65A9-4BE5-8D20-E2F8FD0380B8}" type="slidenum">
              <a:rPr lang="en-US" altLang="en-US" smtClean="0">
                <a:solidFill>
                  <a:srgbClr val="000000"/>
                </a:solidFill>
                <a:latin typeface="Arial" charset="0"/>
                <a:ea typeface="+mn-ea"/>
              </a:rPr>
              <a:pPr defTabSz="914400"/>
              <a:t>‹#›</a:t>
            </a:fld>
            <a:endParaRPr lang="en-US" altLang="en-US" smtClean="0">
              <a:solidFill>
                <a:srgbClr val="000000"/>
              </a:solidFill>
              <a:latin typeface="Arial" charset="0"/>
              <a:ea typeface="+mn-ea"/>
            </a:endParaRPr>
          </a:p>
        </p:txBody>
      </p:sp>
      <p:pic>
        <p:nvPicPr>
          <p:cNvPr id="4257" name="Picture 161" descr="danger of unbelief_c_nv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0449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6" r:id="rId1"/>
    <p:sldLayoutId id="2147484217" r:id="rId2"/>
    <p:sldLayoutId id="2147484218" r:id="rId3"/>
    <p:sldLayoutId id="2147484219" r:id="rId4"/>
    <p:sldLayoutId id="2147484220" r:id="rId5"/>
    <p:sldLayoutId id="2147484221" r:id="rId6"/>
    <p:sldLayoutId id="2147484222" r:id="rId7"/>
    <p:sldLayoutId id="2147484223" r:id="rId8"/>
    <p:sldLayoutId id="2147484224" r:id="rId9"/>
    <p:sldLayoutId id="2147484225" r:id="rId10"/>
    <p:sldLayoutId id="214748422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defTabSz="914400"/>
            <a:endParaRPr lang="en-US" altLang="en-U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4400"/>
            <a:endParaRPr lang="en-US" altLang="en-U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defTabSz="914400"/>
            <a:fld id="{1E650720-65A9-4BE5-8D20-E2F8FD0380B8}" type="slidenum">
              <a:rPr lang="en-US" altLang="en-US" smtClean="0">
                <a:solidFill>
                  <a:srgbClr val="000000"/>
                </a:solidFill>
                <a:latin typeface="Arial" charset="0"/>
              </a:rPr>
              <a:pPr defTabSz="914400"/>
              <a:t>‹#›</a:t>
            </a:fld>
            <a:endParaRPr lang="en-US" altLang="en-US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4257" name="Picture 161" descr="danger of unbelief_c_nv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7030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0" r:id="rId1"/>
    <p:sldLayoutId id="2147484241" r:id="rId2"/>
    <p:sldLayoutId id="2147484242" r:id="rId3"/>
    <p:sldLayoutId id="2147484243" r:id="rId4"/>
    <p:sldLayoutId id="2147484244" r:id="rId5"/>
    <p:sldLayoutId id="2147484245" r:id="rId6"/>
    <p:sldLayoutId id="2147484246" r:id="rId7"/>
    <p:sldLayoutId id="2147484247" r:id="rId8"/>
    <p:sldLayoutId id="2147484248" r:id="rId9"/>
    <p:sldLayoutId id="2147484249" r:id="rId10"/>
    <p:sldLayoutId id="214748425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270172"/>
            <a:ext cx="9143999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spc="-150" dirty="0" smtClean="0">
                <a:solidFill>
                  <a:schemeClr val="bg1"/>
                </a:solidFill>
              </a:rPr>
              <a:t>Where Does </a:t>
            </a:r>
            <a:r>
              <a:rPr lang="en-US" sz="3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MAN’S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UNBELIEF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spc="-150" dirty="0" smtClean="0">
                <a:solidFill>
                  <a:schemeClr val="bg1"/>
                </a:solidFill>
              </a:rPr>
              <a:t>Lead?</a:t>
            </a:r>
            <a:endParaRPr lang="en-US" sz="3200" spc="-1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033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310244"/>
            <a:ext cx="6417130" cy="6204856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en-US" sz="36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Limiting the mighty works of Jesus</a:t>
            </a:r>
          </a:p>
          <a:p>
            <a:pPr lvl="1"/>
            <a:r>
              <a:rPr lang="en-US" sz="32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Matt. 13:54-58</a:t>
            </a:r>
          </a:p>
          <a:p>
            <a:pPr>
              <a:buBlip>
                <a:blip r:embed="rId3"/>
              </a:buBlip>
            </a:pPr>
            <a:r>
              <a:rPr lang="en-US" sz="36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Frustrating the works of disciples</a:t>
            </a:r>
          </a:p>
          <a:p>
            <a:pPr lvl="1"/>
            <a:r>
              <a:rPr lang="en-US" sz="32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Matt. 17:14-21</a:t>
            </a:r>
          </a:p>
          <a:p>
            <a:pPr>
              <a:buBlip>
                <a:blip r:embed="rId3"/>
              </a:buBlip>
            </a:pPr>
            <a:r>
              <a:rPr lang="en-US" sz="36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Ignoring credible testimony</a:t>
            </a:r>
          </a:p>
          <a:p>
            <a:pPr lvl="1"/>
            <a:r>
              <a:rPr lang="en-US" sz="32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Mk. 16:9-14</a:t>
            </a:r>
          </a:p>
        </p:txBody>
      </p:sp>
    </p:spTree>
    <p:extLst>
      <p:ext uri="{BB962C8B-B14F-4D97-AF65-F5344CB8AC3E}">
        <p14:creationId xmlns:p14="http://schemas.microsoft.com/office/powerpoint/2010/main" val="39475357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310244"/>
            <a:ext cx="6433458" cy="6204856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en-US" sz="36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Obstructing the promises of God </a:t>
            </a:r>
          </a:p>
          <a:p>
            <a:pPr lvl="1"/>
            <a:r>
              <a:rPr lang="en-US" sz="32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Rom. 4:17-21</a:t>
            </a:r>
          </a:p>
          <a:p>
            <a:pPr>
              <a:buBlip>
                <a:blip r:embed="rId3"/>
              </a:buBlip>
            </a:pPr>
            <a:r>
              <a:rPr lang="en-US" sz="36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Promoting wicked behavior</a:t>
            </a:r>
          </a:p>
          <a:p>
            <a:pPr lvl="1"/>
            <a:r>
              <a:rPr lang="en-US" sz="32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1 Timothy 1:13; 1 Cor. 10:1ff</a:t>
            </a:r>
          </a:p>
          <a:p>
            <a:pPr>
              <a:buBlip>
                <a:blip r:embed="rId3"/>
              </a:buBlip>
            </a:pPr>
            <a:r>
              <a:rPr lang="en-US" sz="36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Departing from God</a:t>
            </a:r>
          </a:p>
          <a:p>
            <a:pPr lvl="1"/>
            <a:r>
              <a:rPr lang="en-US" sz="32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Heb. 3:12; Rom. </a:t>
            </a:r>
            <a:r>
              <a:rPr lang="en-US" sz="320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11:20-22</a:t>
            </a:r>
            <a:endParaRPr lang="en-US" sz="3200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892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30242</TotalTime>
  <Words>60</Words>
  <Application>Microsoft Office PowerPoint</Application>
  <PresentationFormat>On-screen Show (4:3)</PresentationFormat>
  <Paragraphs>15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MS PGothic</vt:lpstr>
      <vt:lpstr>Calibri</vt:lpstr>
      <vt:lpstr>Arial Black</vt:lpstr>
      <vt:lpstr>Default Design</vt:lpstr>
      <vt:lpstr>Custom Design</vt:lpstr>
      <vt:lpstr>1_Custom Design</vt:lpstr>
      <vt:lpstr>PowerPoint Presentation</vt:lpstr>
      <vt:lpstr>PowerPoint Presentation</vt:lpstr>
      <vt:lpstr>PowerPoint Presentation</vt:lpstr>
    </vt:vector>
  </TitlesOfParts>
  <Company>Graceway Media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Brown</dc:creator>
  <cp:lastModifiedBy>Steven J. Wallace</cp:lastModifiedBy>
  <cp:revision>494</cp:revision>
  <dcterms:created xsi:type="dcterms:W3CDTF">2013-10-29T14:12:12Z</dcterms:created>
  <dcterms:modified xsi:type="dcterms:W3CDTF">2015-07-04T20:07:39Z</dcterms:modified>
</cp:coreProperties>
</file>