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95" r:id="rId1"/>
    <p:sldMasterId id="2147484199" r:id="rId2"/>
    <p:sldMasterId id="2147484215" r:id="rId3"/>
    <p:sldMasterId id="2147484227" r:id="rId4"/>
    <p:sldMasterId id="2147484239" r:id="rId5"/>
    <p:sldMasterId id="2147484251" r:id="rId6"/>
  </p:sldMasterIdLst>
  <p:notesMasterIdLst>
    <p:notesMasterId r:id="rId22"/>
  </p:notesMasterIdLst>
  <p:sldIdLst>
    <p:sldId id="276" r:id="rId7"/>
    <p:sldId id="269" r:id="rId8"/>
    <p:sldId id="259" r:id="rId9"/>
    <p:sldId id="261" r:id="rId10"/>
    <p:sldId id="260" r:id="rId11"/>
    <p:sldId id="270" r:id="rId12"/>
    <p:sldId id="278" r:id="rId13"/>
    <p:sldId id="279" r:id="rId14"/>
    <p:sldId id="280" r:id="rId15"/>
    <p:sldId id="272" r:id="rId16"/>
    <p:sldId id="271" r:id="rId17"/>
    <p:sldId id="275" r:id="rId18"/>
    <p:sldId id="265" r:id="rId19"/>
    <p:sldId id="273" r:id="rId20"/>
    <p:sldId id="274" r:id="rId21"/>
  </p:sldIdLst>
  <p:sldSz cx="9144000" cy="6858000" type="screen4x3"/>
  <p:notesSz cx="6858000" cy="9144000"/>
  <p:embeddedFontLst>
    <p:embeddedFont>
      <p:font typeface="Georgia" panose="02040502050405020303" pitchFamily="18" charset="0"/>
      <p:regular r:id="rId23"/>
      <p:bold r:id="rId24"/>
      <p:italic r:id="rId25"/>
      <p:boldItalic r:id="rId26"/>
    </p:embeddedFont>
    <p:embeddedFont>
      <p:font typeface="Berlin Sans FB Demi" panose="020E0802020502020306" pitchFamily="34" charset="0"/>
      <p:bold r:id="rId27"/>
    </p:embeddedFont>
    <p:embeddedFont>
      <p:font typeface="MS PGothic" panose="020B0600070205080204" pitchFamily="34" charset="-128"/>
      <p:regular r:id="rId28"/>
    </p:embeddedFont>
    <p:embeddedFont>
      <p:font typeface="Calibri" panose="020F0502020204030204" pitchFamily="34" charset="0"/>
      <p:regular r:id="rId29"/>
      <p:bold r:id="rId30"/>
      <p:italic r:id="rId31"/>
      <p:boldItalic r:id="rId32"/>
    </p:embeddedFont>
    <p:embeddedFont>
      <p:font typeface="Book Antiqua" panose="02040602050305030304" pitchFamily="18" charset="0"/>
      <p:regular r:id="rId33"/>
      <p:bold r:id="rId34"/>
      <p:italic r:id="rId35"/>
      <p:boldItalic r:id="rId36"/>
    </p:embeddedFont>
    <p:embeddedFont>
      <p:font typeface="Arial Black" panose="020B0A04020102020204" pitchFamily="34" charset="0"/>
      <p:bold r:id="rId37"/>
    </p:embeddedFont>
    <p:embeddedFont>
      <p:font typeface="Candara" panose="020E0502030303020204" pitchFamily="34" charset="0"/>
      <p:regular r:id="rId38"/>
      <p:bold r:id="rId39"/>
      <p:italic r:id="rId40"/>
      <p:boldItalic r:id="rId41"/>
    </p:embeddedFont>
    <p:embeddedFont>
      <p:font typeface="Gill Sans Ultra Bold" panose="020B0A02020104020203" pitchFamily="34" charset="0"/>
      <p:regular r:id="rId42"/>
    </p:embeddedFont>
  </p:embeddedFontLst>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422"/>
    <a:srgbClr val="442344"/>
    <a:srgbClr val="F9E0A2"/>
    <a:srgbClr val="FCF8E4"/>
    <a:srgbClr val="EDE8D8"/>
    <a:srgbClr val="484454"/>
    <a:srgbClr val="E2DAA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48" autoAdjust="0"/>
  </p:normalViewPr>
  <p:slideViewPr>
    <p:cSldViewPr snapToGrid="0" snapToObjects="1">
      <p:cViewPr varScale="1">
        <p:scale>
          <a:sx n="48" d="100"/>
          <a:sy n="48" d="100"/>
        </p:scale>
        <p:origin x="-20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C9C34E-86CC-4465-9CFB-5DCCDC952DC4}" type="datetimeFigureOut">
              <a:rPr lang="en-US" smtClean="0"/>
              <a:t>7/4/2015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FF507-6B5B-4263-B50D-BE904A3BB577}" type="slidenum">
              <a:rPr lang="en-US" smtClean="0"/>
              <a:t>‹#›</a:t>
            </a:fld>
            <a:endParaRPr lang="en-US"/>
          </a:p>
        </p:txBody>
      </p:sp>
    </p:spTree>
    <p:extLst>
      <p:ext uri="{BB962C8B-B14F-4D97-AF65-F5344CB8AC3E}">
        <p14:creationId xmlns:p14="http://schemas.microsoft.com/office/powerpoint/2010/main" val="18506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2590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19376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t>15</a:t>
            </a:fld>
            <a:endParaRPr lang="en-US"/>
          </a:p>
        </p:txBody>
      </p:sp>
    </p:spTree>
    <p:extLst>
      <p:ext uri="{BB962C8B-B14F-4D97-AF65-F5344CB8AC3E}">
        <p14:creationId xmlns:p14="http://schemas.microsoft.com/office/powerpoint/2010/main" val="324727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mj-lt"/>
              <a:buAutoNum type="alphaUcPeriod"/>
            </a:pPr>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t>3</a:t>
            </a:fld>
            <a:endParaRPr lang="en-US"/>
          </a:p>
        </p:txBody>
      </p:sp>
    </p:spTree>
    <p:extLst>
      <p:ext uri="{BB962C8B-B14F-4D97-AF65-F5344CB8AC3E}">
        <p14:creationId xmlns:p14="http://schemas.microsoft.com/office/powerpoint/2010/main" val="130881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t>4</a:t>
            </a:fld>
            <a:endParaRPr lang="en-US"/>
          </a:p>
        </p:txBody>
      </p:sp>
    </p:spTree>
    <p:extLst>
      <p:ext uri="{BB962C8B-B14F-4D97-AF65-F5344CB8AC3E}">
        <p14:creationId xmlns:p14="http://schemas.microsoft.com/office/powerpoint/2010/main" val="153052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15000"/>
              </a:lnSpc>
              <a:spcBef>
                <a:spcPts val="0"/>
              </a:spcBef>
              <a:spcAft>
                <a:spcPts val="0"/>
              </a:spcAft>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t>5</a:t>
            </a:fld>
            <a:endParaRPr lang="en-US"/>
          </a:p>
        </p:txBody>
      </p:sp>
    </p:spTree>
    <p:extLst>
      <p:ext uri="{BB962C8B-B14F-4D97-AF65-F5344CB8AC3E}">
        <p14:creationId xmlns:p14="http://schemas.microsoft.com/office/powerpoint/2010/main" val="277633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t>6</a:t>
            </a:fld>
            <a:endParaRPr lang="en-US"/>
          </a:p>
        </p:txBody>
      </p:sp>
    </p:spTree>
    <p:extLst>
      <p:ext uri="{BB962C8B-B14F-4D97-AF65-F5344CB8AC3E}">
        <p14:creationId xmlns:p14="http://schemas.microsoft.com/office/powerpoint/2010/main" val="121553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19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193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193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FF507-6B5B-4263-B50D-BE904A3BB577}" type="slidenum">
              <a:rPr lang="en-US" smtClean="0"/>
              <a:t>12</a:t>
            </a:fld>
            <a:endParaRPr lang="en-US"/>
          </a:p>
        </p:txBody>
      </p:sp>
    </p:spTree>
    <p:extLst>
      <p:ext uri="{BB962C8B-B14F-4D97-AF65-F5344CB8AC3E}">
        <p14:creationId xmlns:p14="http://schemas.microsoft.com/office/powerpoint/2010/main" val="397327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6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1DC7F5-C8D9-442A-820A-DB09DF11F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145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07073DD-4F12-4047-BABE-4394F0EE06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162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D2CEA8-F33E-4A02-A832-4AC4901CA3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1055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94C05C5-F098-470F-9C57-F2A9A2DD0C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966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B2F390-D7E4-4898-AA02-A717EF621F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47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670A0A-AC38-4632-8EFB-82F3EA8477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3365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08B718-7C7C-4445-9056-8C13439792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63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1B404B-6D8A-4639-80DA-14A3DB1D37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24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ACB86D-6052-4E51-AF3C-0AC91F3F1B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323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245F98-1D13-44A8-B7E0-2DBFB5D9AF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745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11967" y="173629"/>
            <a:ext cx="5804739" cy="6512547"/>
          </a:xfrm>
        </p:spPr>
        <p:txBody>
          <a:bodyPr anchor="ctr"/>
          <a:lstStyle>
            <a:lvl1pPr algn="ctr">
              <a:defRPr>
                <a:solidFill>
                  <a:srgbClr val="F9E0A2"/>
                </a:solidFill>
              </a:defRPr>
            </a:lvl1pPr>
            <a:lvl2pPr algn="ctr">
              <a:defRPr>
                <a:solidFill>
                  <a:srgbClr val="F9E0A2"/>
                </a:solidFill>
              </a:defRPr>
            </a:lvl2pPr>
            <a:lvl3pPr algn="ctr">
              <a:defRPr>
                <a:solidFill>
                  <a:srgbClr val="F9E0A2"/>
                </a:solidFill>
              </a:defRPr>
            </a:lvl3pPr>
            <a:lvl4pPr algn="ctr">
              <a:defRPr>
                <a:solidFill>
                  <a:srgbClr val="F9E0A2"/>
                </a:solidFill>
              </a:defRPr>
            </a:lvl4pPr>
            <a:lvl5pPr algn="ctr">
              <a:defRPr>
                <a:solidFill>
                  <a:srgbClr val="F9E0A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1815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1765DE-0102-4CB4-BA30-67CC7BB703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0164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1EC190-7F9E-4091-A2D6-162A67CA68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14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0BDD9AB-FA3E-4ABE-B076-1F3A519733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1280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E830A5A-6C63-49F4-B871-1BEC51F972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5617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C1742FE-5AF6-47B5-A217-388FD18EE2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628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0425DC-784F-41E1-AC55-7B38B9D22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7142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4A1074-4511-47D2-B137-C110254198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9892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520597-369B-4FAA-B145-F26F07710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9088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6F47C8-D74B-4CDA-8C92-64CED94D5D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179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53F43E-8BB4-46AF-B76E-C2DA2DDD1A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794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7519" y="1860176"/>
            <a:ext cx="8842255" cy="4838053"/>
          </a:xfrm>
        </p:spPr>
        <p:txBody>
          <a:bodyPr anchor="ctr"/>
          <a:lstStyle>
            <a:lvl1pPr algn="ctr">
              <a:defRPr>
                <a:solidFill>
                  <a:srgbClr val="F9E0A2"/>
                </a:solidFill>
              </a:defRPr>
            </a:lvl1pPr>
            <a:lvl2pPr algn="ctr">
              <a:defRPr>
                <a:solidFill>
                  <a:srgbClr val="F9E0A2"/>
                </a:solidFill>
              </a:defRPr>
            </a:lvl2pPr>
            <a:lvl3pPr algn="ctr">
              <a:defRPr>
                <a:solidFill>
                  <a:srgbClr val="F9E0A2"/>
                </a:solidFill>
              </a:defRPr>
            </a:lvl3pPr>
            <a:lvl4pPr algn="ctr">
              <a:defRPr>
                <a:solidFill>
                  <a:srgbClr val="F9E0A2"/>
                </a:solidFill>
              </a:defRPr>
            </a:lvl4pPr>
            <a:lvl5pPr algn="ctr">
              <a:defRPr>
                <a:solidFill>
                  <a:srgbClr val="F9E0A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705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863086-F9BF-40FA-A07A-8A196FBA7E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388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C92A91-9BAA-489E-92D4-E4F3968739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192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1DC7F5-C8D9-442A-820A-DB09DF11FF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5814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07073DD-4F12-4047-BABE-4394F0EE06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1228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D2CEA8-F33E-4A02-A832-4AC4901CA3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5217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94C05C5-F098-470F-9C57-F2A9A2DD0C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1283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B2F390-D7E4-4898-AA02-A717EF621F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7313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670A0A-AC38-4632-8EFB-82F3EA8477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5248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08B718-7C7C-4445-9056-8C13439792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194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1B404B-6D8A-4639-80DA-14A3DB1D37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105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618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1ABA4E-CD72-497B-97AA-7213B3980F60}" type="datetimeFigureOut">
              <a:rPr lang="en-US" smtClean="0">
                <a:solidFill>
                  <a:srgbClr val="ECE9C6"/>
                </a:solidFill>
              </a:rPr>
              <a:pPr/>
              <a:t>7/4/2015</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2E57653-3E58-4892-A7ED-712530ACC680}"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defTabSz="914400" fontAlgn="auto">
                <a:spcBef>
                  <a:spcPts val="0"/>
                </a:spcBef>
                <a:spcAft>
                  <a:spcPts val="0"/>
                </a:spcAft>
              </a:pPr>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a typeface="+mn-ea"/>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a typeface="+mn-ea"/>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1682834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7/4/2015</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defTabSz="914400" fontAlgn="auto">
                <a:spcBef>
                  <a:spcPts val="0"/>
                </a:spcBef>
                <a:spcAft>
                  <a:spcPts val="0"/>
                </a:spcAft>
              </a:pPr>
              <a:r>
                <a:rPr lang="en-US" sz="5400" dirty="0" smtClean="0">
                  <a:solidFill>
                    <a:srgbClr val="895D1D">
                      <a:lumMod val="60000"/>
                      <a:lumOff val="40000"/>
                    </a:srgbClr>
                  </a:solidFill>
                  <a:latin typeface="Wingdings" pitchFamily="2" charset="2"/>
                  <a:ea typeface="+mn-ea"/>
                </a:rPr>
                <a:t></a:t>
              </a:r>
              <a:endParaRPr lang="en-US" sz="5400" dirty="0">
                <a:solidFill>
                  <a:srgbClr val="895D1D">
                    <a:lumMod val="60000"/>
                    <a:lumOff val="40000"/>
                  </a:srgbClr>
                </a:solidFill>
                <a:latin typeface="Wingdings" pitchFamily="2" charset="2"/>
                <a:ea typeface="+mn-ea"/>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934952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defTabSz="914400" fontAlgn="auto">
                <a:spcBef>
                  <a:spcPts val="0"/>
                </a:spcBef>
                <a:spcAft>
                  <a:spcPts val="0"/>
                </a:spcAft>
              </a:pPr>
              <a:r>
                <a:rPr lang="en-US" sz="5400" dirty="0" smtClean="0">
                  <a:solidFill>
                    <a:srgbClr val="895D1D">
                      <a:lumMod val="60000"/>
                      <a:lumOff val="40000"/>
                    </a:srgbClr>
                  </a:solidFill>
                  <a:latin typeface="Wingdings" pitchFamily="2" charset="2"/>
                  <a:ea typeface="+mn-ea"/>
                </a:rPr>
                <a:t></a:t>
              </a:r>
              <a:endParaRPr lang="en-US" sz="5400" dirty="0">
                <a:solidFill>
                  <a:srgbClr val="895D1D">
                    <a:lumMod val="60000"/>
                    <a:lumOff val="40000"/>
                  </a:srgbClr>
                </a:solidFill>
                <a:latin typeface="Wingdings" pitchFamily="2" charset="2"/>
                <a:ea typeface="+mn-ea"/>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7/4/2015</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34819145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7/4/2015</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defTabSz="914400" fontAlgn="auto">
                <a:spcBef>
                  <a:spcPts val="0"/>
                </a:spcBef>
                <a:spcAft>
                  <a:spcPts val="0"/>
                </a:spcAft>
              </a:pPr>
              <a:r>
                <a:rPr lang="en-US" sz="5400" dirty="0" smtClean="0">
                  <a:solidFill>
                    <a:srgbClr val="895D1D">
                      <a:lumMod val="60000"/>
                      <a:lumOff val="40000"/>
                    </a:srgbClr>
                  </a:solidFill>
                  <a:latin typeface="Wingdings" pitchFamily="2" charset="2"/>
                  <a:ea typeface="+mn-ea"/>
                </a:rPr>
                <a:t></a:t>
              </a:r>
              <a:endParaRPr lang="en-US" sz="5400" dirty="0">
                <a:solidFill>
                  <a:srgbClr val="895D1D">
                    <a:lumMod val="60000"/>
                    <a:lumOff val="40000"/>
                  </a:srgbClr>
                </a:solidFill>
                <a:latin typeface="Wingdings" pitchFamily="2" charset="2"/>
                <a:ea typeface="+mn-ea"/>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1212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1ABA4E-CD72-497B-97AA-7213B3980F60}" type="datetimeFigureOut">
              <a:rPr lang="en-US" smtClean="0">
                <a:solidFill>
                  <a:srgbClr val="895D1D"/>
                </a:solidFill>
              </a:rPr>
              <a:pPr/>
              <a:t>7/4/2015</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defTabSz="914400" fontAlgn="auto">
                <a:spcBef>
                  <a:spcPts val="0"/>
                </a:spcBef>
                <a:spcAft>
                  <a:spcPts val="0"/>
                </a:spcAft>
              </a:pPr>
              <a:r>
                <a:rPr lang="en-US" sz="5400" dirty="0" smtClean="0">
                  <a:solidFill>
                    <a:srgbClr val="895D1D">
                      <a:lumMod val="60000"/>
                      <a:lumOff val="40000"/>
                    </a:srgbClr>
                  </a:solidFill>
                  <a:latin typeface="Wingdings" pitchFamily="2" charset="2"/>
                  <a:ea typeface="+mn-ea"/>
                </a:rPr>
                <a:t></a:t>
              </a:r>
              <a:endParaRPr lang="en-US" sz="5400" dirty="0">
                <a:solidFill>
                  <a:srgbClr val="895D1D">
                    <a:lumMod val="60000"/>
                    <a:lumOff val="40000"/>
                  </a:srgbClr>
                </a:solidFill>
                <a:latin typeface="Wingdings" pitchFamily="2" charset="2"/>
                <a:ea typeface="+mn-ea"/>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274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1ABA4E-CD72-497B-97AA-7213B3980F60}" type="datetimeFigureOut">
              <a:rPr lang="en-US" smtClean="0">
                <a:solidFill>
                  <a:srgbClr val="895D1D"/>
                </a:solidFill>
              </a:rPr>
              <a:pPr/>
              <a:t>7/4/2015</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defTabSz="914400" fontAlgn="auto">
                <a:spcBef>
                  <a:spcPts val="0"/>
                </a:spcBef>
                <a:spcAft>
                  <a:spcPts val="0"/>
                </a:spcAft>
              </a:pPr>
              <a:r>
                <a:rPr lang="en-US" sz="5400" dirty="0" smtClean="0">
                  <a:solidFill>
                    <a:srgbClr val="895D1D">
                      <a:lumMod val="60000"/>
                      <a:lumOff val="40000"/>
                    </a:srgbClr>
                  </a:solidFill>
                  <a:latin typeface="Wingdings" pitchFamily="2" charset="2"/>
                  <a:ea typeface="+mn-ea"/>
                </a:rPr>
                <a:t></a:t>
              </a:r>
              <a:endParaRPr lang="en-US" sz="5400" dirty="0">
                <a:solidFill>
                  <a:srgbClr val="895D1D">
                    <a:lumMod val="60000"/>
                    <a:lumOff val="40000"/>
                  </a:srgbClr>
                </a:solidFill>
                <a:latin typeface="Wingdings" pitchFamily="2" charset="2"/>
                <a:ea typeface="+mn-ea"/>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5556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solidFill>
                  <a:srgbClr val="895D1D"/>
                </a:solidFill>
              </a:rPr>
              <a:pPr/>
              <a:t>7/4/2015</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267883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7/4/2015</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664901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7/4/2015</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648170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7/4/2015</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pPr defTabSz="914400" fontAlgn="auto">
                <a:spcBef>
                  <a:spcPts val="0"/>
                </a:spcBef>
                <a:spcAft>
                  <a:spcPts val="0"/>
                </a:spcAft>
              </a:pPr>
              <a:r>
                <a:rPr lang="en-US" sz="5400" dirty="0" smtClean="0">
                  <a:solidFill>
                    <a:srgbClr val="895D1D">
                      <a:lumMod val="60000"/>
                      <a:lumOff val="40000"/>
                    </a:srgbClr>
                  </a:solidFill>
                  <a:latin typeface="Wingdings" pitchFamily="2" charset="2"/>
                  <a:ea typeface="+mn-ea"/>
                </a:rPr>
                <a:t></a:t>
              </a:r>
              <a:endParaRPr lang="en-US" sz="5400" dirty="0">
                <a:solidFill>
                  <a:srgbClr val="895D1D">
                    <a:lumMod val="60000"/>
                    <a:lumOff val="40000"/>
                  </a:srgbClr>
                </a:solidFill>
                <a:latin typeface="Wingdings" pitchFamily="2" charset="2"/>
                <a:ea typeface="+mn-ea"/>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511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11967" y="173629"/>
            <a:ext cx="5804739" cy="6512547"/>
          </a:xfrm>
        </p:spPr>
        <p:txBody>
          <a:bodyPr anchor="t" anchorCtr="0"/>
          <a:lstStyle>
            <a:lvl1pPr algn="l">
              <a:defRPr>
                <a:solidFill>
                  <a:srgbClr val="F9E0A2"/>
                </a:solidFill>
              </a:defRPr>
            </a:lvl1pPr>
            <a:lvl2pPr algn="l">
              <a:defRPr>
                <a:solidFill>
                  <a:srgbClr val="F9E0A2"/>
                </a:solidFill>
              </a:defRPr>
            </a:lvl2pPr>
            <a:lvl3pPr algn="l">
              <a:defRPr>
                <a:solidFill>
                  <a:srgbClr val="F9E0A2"/>
                </a:solidFill>
              </a:defRPr>
            </a:lvl3pPr>
            <a:lvl4pPr algn="l">
              <a:defRPr>
                <a:solidFill>
                  <a:srgbClr val="F9E0A2"/>
                </a:solidFill>
              </a:defRPr>
            </a:lvl4pPr>
            <a:lvl5pPr algn="l">
              <a:defRPr>
                <a:solidFill>
                  <a:srgbClr val="F9E0A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0168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7/4/2015</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pPr defTabSz="914400" fontAlgn="auto">
                <a:spcBef>
                  <a:spcPts val="0"/>
                </a:spcBef>
                <a:spcAft>
                  <a:spcPts val="0"/>
                </a:spcAft>
              </a:pPr>
              <a:r>
                <a:rPr lang="en-US" sz="5400" dirty="0" smtClean="0">
                  <a:solidFill>
                    <a:srgbClr val="895D1D">
                      <a:lumMod val="60000"/>
                      <a:lumOff val="40000"/>
                    </a:srgbClr>
                  </a:solidFill>
                  <a:latin typeface="Wingdings" pitchFamily="2" charset="2"/>
                  <a:ea typeface="+mn-ea"/>
                </a:rPr>
                <a:t></a:t>
              </a:r>
              <a:endParaRPr lang="en-US" sz="5400" dirty="0">
                <a:solidFill>
                  <a:srgbClr val="895D1D">
                    <a:lumMod val="60000"/>
                    <a:lumOff val="40000"/>
                  </a:srgbClr>
                </a:solidFill>
                <a:latin typeface="Wingdings" pitchFamily="2" charset="2"/>
                <a:ea typeface="+mn-ea"/>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691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7519" y="1860176"/>
            <a:ext cx="8842255" cy="4838053"/>
          </a:xfrm>
        </p:spPr>
        <p:txBody>
          <a:bodyPr anchor="t" anchorCtr="0"/>
          <a:lstStyle>
            <a:lvl1pPr algn="l">
              <a:defRPr>
                <a:solidFill>
                  <a:srgbClr val="F9E0A2"/>
                </a:solidFill>
              </a:defRPr>
            </a:lvl1pPr>
            <a:lvl2pPr algn="l">
              <a:defRPr>
                <a:solidFill>
                  <a:srgbClr val="F9E0A2"/>
                </a:solidFill>
              </a:defRPr>
            </a:lvl2pPr>
            <a:lvl3pPr algn="l">
              <a:defRPr>
                <a:solidFill>
                  <a:srgbClr val="F9E0A2"/>
                </a:solidFill>
              </a:defRPr>
            </a:lvl3pPr>
            <a:lvl4pPr algn="l">
              <a:defRPr>
                <a:solidFill>
                  <a:srgbClr val="F9E0A2"/>
                </a:solidFill>
              </a:defRPr>
            </a:lvl4pPr>
            <a:lvl5pPr algn="l">
              <a:defRPr>
                <a:solidFill>
                  <a:srgbClr val="F9E0A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480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53F43E-8BB4-46AF-B76E-C2DA2DDD1A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909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863086-F9BF-40FA-A07A-8A196FBA7E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490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C92A91-9BAA-489E-92D4-E4F3968739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8454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6.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eorgia" pitchFamily="18" charset="0"/>
              </a:defRPr>
            </a:lvl1pPr>
          </a:lstStyle>
          <a:p>
            <a:fld id="{2682C411-1B14-482E-BCEB-F02468064F34}" type="datetimeFigureOut">
              <a:rPr lang="en-US" altLang="en-US"/>
              <a:pPr/>
              <a:t>7/4/2015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itchFamily="18" charset="0"/>
              </a:defRPr>
            </a:lvl1pPr>
          </a:lstStyle>
          <a:p>
            <a:fld id="{D80C7FBD-7BE9-46E4-B2D2-E4D808B09F9E}" type="slidenum">
              <a:rPr lang="en-US" altLang="en-US"/>
              <a:pPr/>
              <a:t>‹#›</a:t>
            </a:fld>
            <a:endParaRPr lang="en-US" altLang="en-US"/>
          </a:p>
        </p:txBody>
      </p:sp>
    </p:spTree>
    <p:extLst>
      <p:ext uri="{BB962C8B-B14F-4D97-AF65-F5344CB8AC3E}">
        <p14:creationId xmlns:p14="http://schemas.microsoft.com/office/powerpoint/2010/main" val="2257331550"/>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Lst>
  <p:txStyles>
    <p:titleStyle>
      <a:lvl1pPr algn="ctr" defTabSz="457200" rtl="0" eaLnBrk="0" fontAlgn="base" hangingPunct="0">
        <a:spcBef>
          <a:spcPct val="0"/>
        </a:spcBef>
        <a:spcAft>
          <a:spcPct val="0"/>
        </a:spcAft>
        <a:defRPr sz="4400" kern="1200">
          <a:solidFill>
            <a:srgbClr val="F9E0A2"/>
          </a:solidFill>
          <a:effectLst>
            <a:outerShdw blurRad="38100" dist="38100" dir="2700000" algn="tl">
              <a:srgbClr val="000000">
                <a:alpha val="43137"/>
              </a:srgbClr>
            </a:outerShdw>
          </a:effectLst>
          <a:latin typeface="Candara" panose="020E0502030303020204" pitchFamily="34" charset="0"/>
          <a:ea typeface="MS PGothic" pitchFamily="34" charset="-128"/>
          <a:cs typeface="Arial"/>
        </a:defRPr>
      </a:lvl1pPr>
      <a:lvl2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9E0A2"/>
          </a:solidFill>
          <a:latin typeface="+mn-lt"/>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9E0A2"/>
          </a:solidFill>
          <a:latin typeface="+mn-lt"/>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9E0A2"/>
          </a:solidFill>
          <a:latin typeface="+mn-lt"/>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eorgia" pitchFamily="18" charset="0"/>
              </a:defRPr>
            </a:lvl1pPr>
          </a:lstStyle>
          <a:p>
            <a:fld id="{F8F3AFA8-259D-424A-B5B5-6D4C5D5278EB}" type="datetimeFigureOut">
              <a:rPr lang="en-US" altLang="en-US"/>
              <a:pPr/>
              <a:t>7/4/2015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itchFamily="18" charset="0"/>
              </a:defRPr>
            </a:lvl1pPr>
          </a:lstStyle>
          <a:p>
            <a:fld id="{8A7AF469-5778-4663-A6ED-3637C504BF2B}" type="slidenum">
              <a:rPr lang="en-US" altLang="en-US"/>
              <a:pPr/>
              <a:t>‹#›</a:t>
            </a:fld>
            <a:endParaRPr lang="en-US" altLang="en-US"/>
          </a:p>
        </p:txBody>
      </p:sp>
    </p:spTree>
    <p:extLst>
      <p:ext uri="{BB962C8B-B14F-4D97-AF65-F5344CB8AC3E}">
        <p14:creationId xmlns:p14="http://schemas.microsoft.com/office/powerpoint/2010/main" val="2098135009"/>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Lst>
  <p:txStyles>
    <p:titleStyle>
      <a:lvl1pPr algn="ctr" defTabSz="457200" rtl="0" eaLnBrk="0" fontAlgn="base" hangingPunct="0">
        <a:spcBef>
          <a:spcPct val="0"/>
        </a:spcBef>
        <a:spcAft>
          <a:spcPct val="0"/>
        </a:spcAft>
        <a:defRPr sz="4400" kern="1200">
          <a:solidFill>
            <a:srgbClr val="F9E0A2"/>
          </a:solidFill>
          <a:effectLst>
            <a:outerShdw blurRad="38100" dist="38100" dir="2700000" algn="tl">
              <a:srgbClr val="000000">
                <a:alpha val="43137"/>
              </a:srgbClr>
            </a:outerShdw>
          </a:effectLst>
          <a:latin typeface="Candara" panose="020E0502030303020204" pitchFamily="34" charset="0"/>
          <a:ea typeface="MS PGothic" pitchFamily="34" charset="-128"/>
          <a:cs typeface="Arial"/>
        </a:defRPr>
      </a:lvl1pPr>
      <a:lvl2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rgbClr val="F9E0A2"/>
          </a:solidFill>
          <a:latin typeface="Arial"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9E0A2"/>
          </a:solidFill>
          <a:latin typeface="+mn-lt"/>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9E0A2"/>
          </a:solidFill>
          <a:latin typeface="+mn-lt"/>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9E0A2"/>
          </a:solidFill>
          <a:latin typeface="+mn-lt"/>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altLang="en-US" smtClean="0">
              <a:solidFill>
                <a:srgbClr val="000000"/>
              </a:solidFill>
              <a:latin typeface="Arial" charset="0"/>
              <a:ea typeface="+mn-ea"/>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altLang="en-US" smtClean="0">
              <a:solidFill>
                <a:srgbClr val="000000"/>
              </a:solidFill>
              <a:latin typeface="Arial" charset="0"/>
              <a:ea typeface="+mn-ea"/>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1E650720-65A9-4BE5-8D20-E2F8FD0380B8}" type="slidenum">
              <a:rPr lang="en-US" altLang="en-US" smtClean="0">
                <a:solidFill>
                  <a:srgbClr val="000000"/>
                </a:solidFill>
                <a:latin typeface="Arial" charset="0"/>
                <a:ea typeface="+mn-ea"/>
              </a:rPr>
              <a:pPr defTabSz="914400"/>
              <a:t>‹#›</a:t>
            </a:fld>
            <a:endParaRPr lang="en-US" altLang="en-US" smtClean="0">
              <a:solidFill>
                <a:srgbClr val="000000"/>
              </a:solidFill>
              <a:latin typeface="Arial" charset="0"/>
              <a:ea typeface="+mn-ea"/>
            </a:endParaRPr>
          </a:p>
        </p:txBody>
      </p:sp>
      <p:pic>
        <p:nvPicPr>
          <p:cNvPr id="4257" name="Picture 161" descr="danger of unbelief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449367"/>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alt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alt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1CC9A39A-AD71-4082-B57D-4D610D252C2B}" type="slidenum">
              <a:rPr lang="en-US" altLang="en-US" smtClean="0">
                <a:solidFill>
                  <a:srgbClr val="000000"/>
                </a:solidFill>
                <a:latin typeface="Arial" charset="0"/>
              </a:rPr>
              <a:pPr defTabSz="914400"/>
              <a:t>‹#›</a:t>
            </a:fld>
            <a:endParaRPr lang="en-US" altLang="en-US" smtClean="0">
              <a:solidFill>
                <a:srgbClr val="000000"/>
              </a:solidFill>
              <a:latin typeface="Arial" charset="0"/>
            </a:endParaRPr>
          </a:p>
        </p:txBody>
      </p:sp>
      <p:pic>
        <p:nvPicPr>
          <p:cNvPr id="1183" name="Picture 159" descr="danger of unbelief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42337"/>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n-US" altLang="en-US" smtClean="0">
              <a:solidFill>
                <a:srgbClr val="000000"/>
              </a:solidFill>
              <a:latin typeface="Arial" charset="0"/>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n-US" altLang="en-US" smtClean="0">
              <a:solidFill>
                <a:srgbClr val="000000"/>
              </a:solidFill>
              <a:latin typeface="Arial" charset="0"/>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1E650720-65A9-4BE5-8D20-E2F8FD0380B8}" type="slidenum">
              <a:rPr lang="en-US" altLang="en-US" smtClean="0">
                <a:solidFill>
                  <a:srgbClr val="000000"/>
                </a:solidFill>
                <a:latin typeface="Arial" charset="0"/>
              </a:rPr>
              <a:pPr defTabSz="914400"/>
              <a:t>‹#›</a:t>
            </a:fld>
            <a:endParaRPr lang="en-US" altLang="en-US" smtClean="0">
              <a:solidFill>
                <a:srgbClr val="000000"/>
              </a:solidFill>
              <a:latin typeface="Arial" charset="0"/>
            </a:endParaRPr>
          </a:p>
        </p:txBody>
      </p:sp>
      <p:pic>
        <p:nvPicPr>
          <p:cNvPr id="4257" name="Picture 161" descr="danger of unbelief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30455"/>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400" fontAlgn="auto">
              <a:spcBef>
                <a:spcPts val="0"/>
              </a:spcBef>
              <a:spcAft>
                <a:spcPts val="0"/>
              </a:spcAft>
            </a:pPr>
            <a:fld id="{F1909345-DEE0-4B07-8E32-441AC9DA095E}" type="datetime1">
              <a:rPr lang="en-US" smtClean="0">
                <a:solidFill>
                  <a:srgbClr val="895D1D"/>
                </a:solidFill>
                <a:latin typeface="Book Antiqua"/>
                <a:ea typeface="+mn-ea"/>
              </a:rPr>
              <a:pPr defTabSz="914400" fontAlgn="auto">
                <a:spcBef>
                  <a:spcPts val="0"/>
                </a:spcBef>
                <a:spcAft>
                  <a:spcPts val="0"/>
                </a:spcAft>
              </a:pPr>
              <a:t>7/4/2015</a:t>
            </a:fld>
            <a:endParaRPr lang="en-US" dirty="0">
              <a:solidFill>
                <a:srgbClr val="895D1D"/>
              </a:solidFill>
              <a:latin typeface="Book Antiqua"/>
              <a:ea typeface="+mn-ea"/>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914400" fontAlgn="auto">
              <a:spcBef>
                <a:spcPts val="0"/>
              </a:spcBef>
              <a:spcAft>
                <a:spcPts val="0"/>
              </a:spcAft>
            </a:pPr>
            <a:endParaRPr lang="en-US" dirty="0">
              <a:solidFill>
                <a:srgbClr val="895D1D"/>
              </a:solidFill>
              <a:latin typeface="Book Antiqua"/>
              <a:ea typeface="+mn-ea"/>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400" fontAlgn="auto">
              <a:spcBef>
                <a:spcPts val="0"/>
              </a:spcBef>
              <a:spcAft>
                <a:spcPts val="0"/>
              </a:spcAft>
            </a:pPr>
            <a:fld id="{F36DD0FD-55B0-48C4-8AF2-8A69533EDFC3}" type="slidenum">
              <a:rPr lang="en-US" smtClean="0">
                <a:solidFill>
                  <a:srgbClr val="895D1D"/>
                </a:solidFill>
                <a:latin typeface="Book Antiqua"/>
                <a:ea typeface="+mn-ea"/>
              </a:rPr>
              <a:pPr defTabSz="914400" fontAlgn="auto">
                <a:spcBef>
                  <a:spcPts val="0"/>
                </a:spcBef>
                <a:spcAft>
                  <a:spcPts val="0"/>
                </a:spcAft>
              </a:pPr>
              <a:t>‹#›</a:t>
            </a:fld>
            <a:endParaRPr lang="en-US" dirty="0">
              <a:solidFill>
                <a:srgbClr val="895D1D"/>
              </a:solidFill>
              <a:latin typeface="Book Antiqua"/>
              <a:ea typeface="+mn-ea"/>
            </a:endParaRPr>
          </a:p>
        </p:txBody>
      </p:sp>
    </p:spTree>
    <p:extLst>
      <p:ext uri="{BB962C8B-B14F-4D97-AF65-F5344CB8AC3E}">
        <p14:creationId xmlns:p14="http://schemas.microsoft.com/office/powerpoint/2010/main" val="463140397"/>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70172"/>
            <a:ext cx="9143999" cy="584775"/>
          </a:xfrm>
          <a:prstGeom prst="rect">
            <a:avLst/>
          </a:prstGeom>
          <a:solidFill>
            <a:schemeClr val="tx1"/>
          </a:solidFill>
        </p:spPr>
        <p:txBody>
          <a:bodyPr wrap="square" rtlCol="0">
            <a:spAutoFit/>
          </a:bodyPr>
          <a:lstStyle/>
          <a:p>
            <a:pPr algn="ctr"/>
            <a:r>
              <a:rPr lang="en-US" sz="3200" spc="-150" dirty="0" smtClean="0">
                <a:solidFill>
                  <a:prstClr val="white"/>
                </a:solidFill>
              </a:rPr>
              <a:t>Where Does </a:t>
            </a:r>
            <a:r>
              <a:rPr lang="en-US" sz="3200" dirty="0" smtClean="0">
                <a:solidFill>
                  <a:prstClr val="white"/>
                </a:solidFill>
                <a:latin typeface="Arial Black" panose="020B0A04020102020204" pitchFamily="34" charset="0"/>
              </a:rPr>
              <a:t>MAN’S</a:t>
            </a:r>
            <a:r>
              <a:rPr lang="en-US" sz="3200" dirty="0" smtClean="0">
                <a:solidFill>
                  <a:prstClr val="white"/>
                </a:solidFill>
              </a:rPr>
              <a:t> </a:t>
            </a:r>
            <a:r>
              <a:rPr lang="en-US" sz="3200" dirty="0" smtClean="0">
                <a:solidFill>
                  <a:prstClr val="white"/>
                </a:solidFill>
                <a:latin typeface="Arial Black" panose="020B0A04020102020204" pitchFamily="34" charset="0"/>
              </a:rPr>
              <a:t>UNBELIEF</a:t>
            </a:r>
            <a:r>
              <a:rPr lang="en-US" sz="3200" dirty="0" smtClean="0">
                <a:solidFill>
                  <a:prstClr val="white"/>
                </a:solidFill>
              </a:rPr>
              <a:t> </a:t>
            </a:r>
            <a:r>
              <a:rPr lang="en-US" sz="3200" spc="-150" dirty="0" smtClean="0">
                <a:solidFill>
                  <a:prstClr val="white"/>
                </a:solidFill>
              </a:rPr>
              <a:t>In Creation Lead?</a:t>
            </a:r>
            <a:endParaRPr lang="en-US" sz="3200" spc="-150" dirty="0">
              <a:solidFill>
                <a:prstClr val="white"/>
              </a:solidFill>
            </a:endParaRPr>
          </a:p>
        </p:txBody>
      </p:sp>
    </p:spTree>
    <p:extLst>
      <p:ext uri="{BB962C8B-B14F-4D97-AF65-F5344CB8AC3E}">
        <p14:creationId xmlns:p14="http://schemas.microsoft.com/office/powerpoint/2010/main" val="3207266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5485459" y="146957"/>
            <a:ext cx="3494315" cy="1384995"/>
          </a:xfrm>
          <a:prstGeom prst="rect">
            <a:avLst/>
          </a:prstGeom>
          <a:noFill/>
        </p:spPr>
        <p:txBody>
          <a:bodyPr wrap="square" rtlCol="0">
            <a:spAutoFit/>
          </a:bodyPr>
          <a:lstStyle/>
          <a:p>
            <a:pPr algn="ctr"/>
            <a:r>
              <a:rPr lang="en-US" sz="2800" dirty="0" smtClean="0">
                <a:solidFill>
                  <a:schemeClr val="accent1"/>
                </a:solidFill>
              </a:rPr>
              <a:t>“If </a:t>
            </a:r>
            <a:r>
              <a:rPr lang="en-US" sz="2800" dirty="0">
                <a:solidFill>
                  <a:schemeClr val="accent1"/>
                </a:solidFill>
              </a:rPr>
              <a:t>the foundations are destroyed, What can the righteous do</a:t>
            </a:r>
            <a:r>
              <a:rPr lang="en-US" sz="2800" dirty="0" smtClean="0">
                <a:solidFill>
                  <a:schemeClr val="accent1"/>
                </a:solidFill>
              </a:rPr>
              <a:t>?”</a:t>
            </a:r>
            <a:endParaRPr lang="en-US" sz="2800" dirty="0">
              <a:solidFill>
                <a:schemeClr val="accent1"/>
              </a:solidFill>
            </a:endParaRPr>
          </a:p>
        </p:txBody>
      </p:sp>
      <p:sp>
        <p:nvSpPr>
          <p:cNvPr id="6" name="TextBox 5"/>
          <p:cNvSpPr txBox="1"/>
          <p:nvPr/>
        </p:nvSpPr>
        <p:spPr>
          <a:xfrm>
            <a:off x="137519" y="516288"/>
            <a:ext cx="3494315"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Psalm 11:3</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pic>
        <p:nvPicPr>
          <p:cNvPr id="2051" name="Picture 3" descr="C:\Users\Steven\Documents\preaching\TRANSPARENCIES\AI designed creation charts\creation block morals2.png"/>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1614971" y="1860550"/>
            <a:ext cx="5888659" cy="483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59920"/>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5485459" y="146957"/>
            <a:ext cx="3494315" cy="1384995"/>
          </a:xfrm>
          <a:prstGeom prst="rect">
            <a:avLst/>
          </a:prstGeom>
          <a:noFill/>
        </p:spPr>
        <p:txBody>
          <a:bodyPr wrap="square" rtlCol="0">
            <a:spAutoFit/>
          </a:bodyPr>
          <a:lstStyle/>
          <a:p>
            <a:pPr algn="ctr"/>
            <a:r>
              <a:rPr lang="en-US" sz="2800" dirty="0" smtClean="0">
                <a:solidFill>
                  <a:schemeClr val="tx2"/>
                </a:solidFill>
              </a:rPr>
              <a:t>“If </a:t>
            </a:r>
            <a:r>
              <a:rPr lang="en-US" sz="2800" dirty="0">
                <a:solidFill>
                  <a:schemeClr val="tx2"/>
                </a:solidFill>
              </a:rPr>
              <a:t>the foundations are destroyed, What can the righteous do</a:t>
            </a:r>
            <a:r>
              <a:rPr lang="en-US" sz="2800" dirty="0" smtClean="0">
                <a:solidFill>
                  <a:schemeClr val="tx2"/>
                </a:solidFill>
              </a:rPr>
              <a:t>?”</a:t>
            </a:r>
            <a:endParaRPr lang="en-US" sz="2800" dirty="0">
              <a:solidFill>
                <a:schemeClr val="tx2"/>
              </a:solidFill>
            </a:endParaRPr>
          </a:p>
        </p:txBody>
      </p:sp>
      <p:sp>
        <p:nvSpPr>
          <p:cNvPr id="6" name="TextBox 5"/>
          <p:cNvSpPr txBox="1"/>
          <p:nvPr/>
        </p:nvSpPr>
        <p:spPr>
          <a:xfrm>
            <a:off x="137519" y="516288"/>
            <a:ext cx="3494315"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Psalm 11:3</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pic>
        <p:nvPicPr>
          <p:cNvPr id="1027" name="Picture 3" descr="C:\Users\Steven\Documents\preaching\TRANSPARENCIES\AI designed creation charts\evolution block with morals.png"/>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1304305" y="2023773"/>
            <a:ext cx="6509990" cy="451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98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3074" name="Picture 2" descr="C:\Users\Steven\Documents\preaching\TRANSPARENCIES\AI designed creation charts\presupposition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338084"/>
            <a:ext cx="9144000" cy="25199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4216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859" y="6351813"/>
            <a:ext cx="8401339" cy="461665"/>
          </a:xfrm>
          <a:prstGeom prst="rect">
            <a:avLst/>
          </a:prstGeom>
          <a:noFill/>
        </p:spPr>
        <p:txBody>
          <a:bodyPr wrap="none" rtlCol="0">
            <a:spAutoFit/>
          </a:bodyPr>
          <a:lstStyle/>
          <a:p>
            <a:pPr algn="ctr"/>
            <a:r>
              <a:rPr lang="en-US" i="1" spc="300" dirty="0" smtClean="0">
                <a:solidFill>
                  <a:schemeClr val="bg1"/>
                </a:solidFill>
              </a:rPr>
              <a:t>Essential To Our Faith, Purpose, Walk, and Identity</a:t>
            </a:r>
            <a:endParaRPr lang="en-US" i="1" spc="300" dirty="0">
              <a:solidFill>
                <a:schemeClr val="bg1"/>
              </a:solidFill>
            </a:endParaRPr>
          </a:p>
        </p:txBody>
      </p:sp>
    </p:spTree>
    <p:extLst>
      <p:ext uri="{BB962C8B-B14F-4D97-AF65-F5344CB8AC3E}">
        <p14:creationId xmlns:p14="http://schemas.microsoft.com/office/powerpoint/2010/main" val="289779191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70172"/>
            <a:ext cx="9143999" cy="584775"/>
          </a:xfrm>
          <a:prstGeom prst="rect">
            <a:avLst/>
          </a:prstGeom>
          <a:solidFill>
            <a:schemeClr val="tx1"/>
          </a:solidFill>
        </p:spPr>
        <p:txBody>
          <a:bodyPr wrap="square" rtlCol="0">
            <a:spAutoFit/>
          </a:bodyPr>
          <a:lstStyle/>
          <a:p>
            <a:pPr algn="ctr"/>
            <a:r>
              <a:rPr lang="en-US" sz="3200" spc="-150" dirty="0" smtClean="0">
                <a:solidFill>
                  <a:prstClr val="white"/>
                </a:solidFill>
              </a:rPr>
              <a:t>Where Does </a:t>
            </a:r>
            <a:r>
              <a:rPr lang="en-US" sz="3200" dirty="0" smtClean="0">
                <a:solidFill>
                  <a:prstClr val="white"/>
                </a:solidFill>
                <a:latin typeface="Arial Black" panose="020B0A04020102020204" pitchFamily="34" charset="0"/>
              </a:rPr>
              <a:t>MAN’S</a:t>
            </a:r>
            <a:r>
              <a:rPr lang="en-US" sz="3200" dirty="0" smtClean="0">
                <a:solidFill>
                  <a:prstClr val="white"/>
                </a:solidFill>
              </a:rPr>
              <a:t> </a:t>
            </a:r>
            <a:r>
              <a:rPr lang="en-US" sz="3200" dirty="0" smtClean="0">
                <a:solidFill>
                  <a:prstClr val="white"/>
                </a:solidFill>
                <a:latin typeface="Arial Black" panose="020B0A04020102020204" pitchFamily="34" charset="0"/>
              </a:rPr>
              <a:t>UNBELIEF</a:t>
            </a:r>
            <a:r>
              <a:rPr lang="en-US" sz="3200" dirty="0" smtClean="0">
                <a:solidFill>
                  <a:prstClr val="white"/>
                </a:solidFill>
              </a:rPr>
              <a:t> </a:t>
            </a:r>
            <a:r>
              <a:rPr lang="en-US" sz="3200" spc="-150" dirty="0" smtClean="0">
                <a:solidFill>
                  <a:prstClr val="white"/>
                </a:solidFill>
              </a:rPr>
              <a:t>In Creation Lead?</a:t>
            </a:r>
            <a:endParaRPr lang="en-US" sz="3200" spc="-150" dirty="0">
              <a:solidFill>
                <a:prstClr val="white"/>
              </a:solidFill>
            </a:endParaRPr>
          </a:p>
        </p:txBody>
      </p:sp>
    </p:spTree>
    <p:extLst>
      <p:ext uri="{BB962C8B-B14F-4D97-AF65-F5344CB8AC3E}">
        <p14:creationId xmlns:p14="http://schemas.microsoft.com/office/powerpoint/2010/main" val="3455996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310244"/>
            <a:ext cx="6417130" cy="6204856"/>
          </a:xfrm>
        </p:spPr>
        <p:txBody>
          <a:bodyPr>
            <a:normAutofit lnSpcReduction="10000"/>
          </a:bodyPr>
          <a:lstStyle/>
          <a:p>
            <a:pPr>
              <a:buBlip>
                <a:blip r:embed="rId3"/>
              </a:buBlip>
            </a:pPr>
            <a:r>
              <a:rPr lang="en-US" sz="3600" dirty="0" smtClean="0">
                <a:ln>
                  <a:solidFill>
                    <a:sysClr val="windowText" lastClr="000000"/>
                  </a:solidFill>
                </a:ln>
                <a:solidFill>
                  <a:schemeClr val="bg1"/>
                </a:solidFill>
                <a:effectLst>
                  <a:glow rad="101600">
                    <a:schemeClr val="accent3">
                      <a:satMod val="175000"/>
                      <a:alpha val="40000"/>
                    </a:schemeClr>
                  </a:glow>
                </a:effectLst>
                <a:latin typeface="Arial Black" panose="020B0A04020102020204" pitchFamily="34" charset="0"/>
              </a:rPr>
              <a:t>Limits the mighty works of Jesus</a:t>
            </a:r>
          </a:p>
          <a:p>
            <a:pPr>
              <a:buBlip>
                <a:blip r:embed="rId3"/>
              </a:buBlip>
            </a:pPr>
            <a:r>
              <a:rPr lang="en-US" sz="3600" dirty="0" smtClean="0">
                <a:ln>
                  <a:solidFill>
                    <a:sysClr val="windowText" lastClr="000000"/>
                  </a:solidFill>
                </a:ln>
                <a:solidFill>
                  <a:schemeClr val="bg1"/>
                </a:solidFill>
                <a:effectLst>
                  <a:glow rad="101600">
                    <a:schemeClr val="accent3">
                      <a:satMod val="175000"/>
                      <a:alpha val="40000"/>
                    </a:schemeClr>
                  </a:glow>
                </a:effectLst>
                <a:latin typeface="Arial Black" panose="020B0A04020102020204" pitchFamily="34" charset="0"/>
              </a:rPr>
              <a:t>Frustrates the disciples’ works</a:t>
            </a:r>
          </a:p>
          <a:p>
            <a:pPr>
              <a:buBlip>
                <a:blip r:embed="rId3"/>
              </a:buBlip>
            </a:pPr>
            <a:r>
              <a:rPr lang="en-US" sz="3600" dirty="0" smtClean="0">
                <a:ln>
                  <a:solidFill>
                    <a:sysClr val="windowText" lastClr="000000"/>
                  </a:solidFill>
                </a:ln>
                <a:solidFill>
                  <a:schemeClr val="bg1"/>
                </a:solidFill>
                <a:effectLst>
                  <a:glow rad="101600">
                    <a:schemeClr val="accent3">
                      <a:satMod val="175000"/>
                      <a:alpha val="40000"/>
                    </a:schemeClr>
                  </a:glow>
                </a:effectLst>
                <a:latin typeface="Arial Black" panose="020B0A04020102020204" pitchFamily="34" charset="0"/>
              </a:rPr>
              <a:t>Ignores credible testimony</a:t>
            </a:r>
          </a:p>
          <a:p>
            <a:pPr>
              <a:buBlip>
                <a:blip r:embed="rId3"/>
              </a:buBlip>
            </a:pPr>
            <a:r>
              <a:rPr lang="en-US" sz="3600" dirty="0" smtClean="0">
                <a:ln>
                  <a:solidFill>
                    <a:sysClr val="windowText" lastClr="000000"/>
                  </a:solidFill>
                </a:ln>
                <a:solidFill>
                  <a:schemeClr val="bg1"/>
                </a:solidFill>
                <a:effectLst>
                  <a:glow rad="101600">
                    <a:schemeClr val="accent3">
                      <a:satMod val="175000"/>
                      <a:alpha val="40000"/>
                    </a:schemeClr>
                  </a:glow>
                </a:effectLst>
                <a:latin typeface="Arial Black" panose="020B0A04020102020204" pitchFamily="34" charset="0"/>
              </a:rPr>
              <a:t>Obstructs the promises of God </a:t>
            </a:r>
          </a:p>
          <a:p>
            <a:pPr>
              <a:buBlip>
                <a:blip r:embed="rId3"/>
              </a:buBlip>
            </a:pPr>
            <a:r>
              <a:rPr lang="en-US" sz="3600" dirty="0" smtClean="0">
                <a:ln>
                  <a:solidFill>
                    <a:sysClr val="windowText" lastClr="000000"/>
                  </a:solidFill>
                </a:ln>
                <a:solidFill>
                  <a:schemeClr val="bg1"/>
                </a:solidFill>
                <a:effectLst>
                  <a:glow rad="101600">
                    <a:schemeClr val="accent3">
                      <a:satMod val="175000"/>
                      <a:alpha val="40000"/>
                    </a:schemeClr>
                  </a:glow>
                </a:effectLst>
                <a:latin typeface="Arial Black" panose="020B0A04020102020204" pitchFamily="34" charset="0"/>
              </a:rPr>
              <a:t>Promotes wicked behavior</a:t>
            </a:r>
          </a:p>
          <a:p>
            <a:pPr>
              <a:buBlip>
                <a:blip r:embed="rId3"/>
              </a:buBlip>
            </a:pPr>
            <a:r>
              <a:rPr lang="en-US" sz="3600" dirty="0" smtClean="0">
                <a:ln>
                  <a:solidFill>
                    <a:sysClr val="windowText" lastClr="000000"/>
                  </a:solidFill>
                </a:ln>
                <a:solidFill>
                  <a:schemeClr val="bg1"/>
                </a:solidFill>
                <a:effectLst>
                  <a:glow rad="101600">
                    <a:schemeClr val="accent3">
                      <a:satMod val="175000"/>
                      <a:alpha val="40000"/>
                    </a:schemeClr>
                  </a:glow>
                </a:effectLst>
                <a:latin typeface="Arial Black" panose="020B0A04020102020204" pitchFamily="34" charset="0"/>
              </a:rPr>
              <a:t>Departs from God</a:t>
            </a:r>
          </a:p>
        </p:txBody>
      </p:sp>
    </p:spTree>
    <p:extLst>
      <p:ext uri="{BB962C8B-B14F-4D97-AF65-F5344CB8AC3E}">
        <p14:creationId xmlns:p14="http://schemas.microsoft.com/office/powerpoint/2010/main" val="1085723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8406" y="1126671"/>
            <a:ext cx="4079844" cy="4131130"/>
          </a:xfrm>
          <a:prstGeom prst="rect">
            <a:avLst/>
          </a:prstGeom>
          <a:noFill/>
        </p:spPr>
        <p:txBody>
          <a:bodyPr wrap="square" rtlCol="0">
            <a:prstTxWarp prst="textInflateTop">
              <a:avLst>
                <a:gd name="adj" fmla="val 21545"/>
              </a:avLst>
            </a:prstTxWarp>
            <a:spAutoFit/>
          </a:bodyPr>
          <a:lstStyle/>
          <a:p>
            <a:pPr algn="ctr"/>
            <a:r>
              <a:rPr lang="en-US" sz="40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eorgia"/>
              </a:rPr>
              <a:t>ATHEISM</a:t>
            </a:r>
          </a:p>
          <a:p>
            <a:pPr algn="ctr"/>
            <a:r>
              <a:rPr lang="en-US" sz="40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eorgia"/>
              </a:rPr>
              <a:t>And The</a:t>
            </a:r>
          </a:p>
          <a:p>
            <a:pPr algn="ctr"/>
            <a:r>
              <a:rPr lang="en-US" sz="40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eorgia"/>
              </a:rPr>
              <a:t>BEGINNING</a:t>
            </a:r>
          </a:p>
          <a:p>
            <a:pPr algn="ctr"/>
            <a:r>
              <a:rPr lang="en-US"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eorgia"/>
              </a:rPr>
              <a:t>o</a:t>
            </a:r>
            <a:r>
              <a:rPr lang="en-US"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eorgia"/>
              </a:rPr>
              <a:t>f</a:t>
            </a:r>
          </a:p>
          <a:p>
            <a:pPr algn="ctr"/>
            <a:r>
              <a:rPr lang="en-US"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eorgia"/>
              </a:rPr>
              <a:t>CREATION</a:t>
            </a:r>
            <a:endParaRPr lang="en-US" sz="32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eorgia"/>
            </a:endParaRPr>
          </a:p>
        </p:txBody>
      </p:sp>
    </p:spTree>
    <p:extLst>
      <p:ext uri="{BB962C8B-B14F-4D97-AF65-F5344CB8AC3E}">
        <p14:creationId xmlns:p14="http://schemas.microsoft.com/office/powerpoint/2010/main" val="3589601125"/>
      </p:ext>
    </p:extLst>
  </p:cSld>
  <p:clrMapOvr>
    <a:masterClrMapping/>
  </p:clrMapOvr>
  <mc:AlternateContent xmlns:mc="http://schemas.openxmlformats.org/markup-compatibility/2006" xmlns:p14="http://schemas.microsoft.com/office/powerpoint/2010/main">
    <mc:Choice Requires="p14">
      <p:transition spd="slow" p14:dur="275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157" y="1348977"/>
            <a:ext cx="7255565" cy="4401205"/>
          </a:xfrm>
          <a:prstGeom prst="rect">
            <a:avLst/>
          </a:prstGeom>
          <a:noFill/>
        </p:spPr>
        <p:txBody>
          <a:bodyPr wrap="square" rtlCol="0">
            <a:spAutoFit/>
          </a:bodyPr>
          <a:lstStyle/>
          <a:p>
            <a:pPr algn="ctr"/>
            <a:r>
              <a:rPr lang="en-US" sz="4800" i="1" spc="600" dirty="0" smtClean="0">
                <a:solidFill>
                  <a:schemeClr val="bg1"/>
                </a:solidFill>
              </a:rPr>
              <a:t>from</a:t>
            </a:r>
            <a:r>
              <a:rPr lang="en-US" sz="4800" dirty="0" smtClean="0">
                <a:solidFill>
                  <a:schemeClr val="bg1"/>
                </a:solidFill>
              </a:rPr>
              <a:t> </a:t>
            </a:r>
            <a:r>
              <a:rPr lang="en-US" sz="8800" spc="600" dirty="0" smtClean="0">
                <a:ln w="28575">
                  <a:solidFill>
                    <a:schemeClr val="bg1"/>
                  </a:solidFill>
                </a:ln>
                <a:latin typeface="Gill Sans Ultra Bold" panose="020B0A02020104020203" pitchFamily="34" charset="0"/>
              </a:rPr>
              <a:t>NOTHING</a:t>
            </a:r>
            <a:r>
              <a:rPr lang="en-US" sz="8800" dirty="0" smtClean="0">
                <a:ln w="28575">
                  <a:solidFill>
                    <a:schemeClr val="bg1"/>
                  </a:solidFill>
                </a:ln>
                <a:solidFill>
                  <a:schemeClr val="bg1"/>
                </a:solidFill>
              </a:rPr>
              <a:t> </a:t>
            </a:r>
            <a:r>
              <a:rPr lang="en-US" sz="4800" i="1" spc="600" dirty="0" smtClean="0">
                <a:solidFill>
                  <a:schemeClr val="bg1"/>
                </a:solidFill>
              </a:rPr>
              <a:t>came</a:t>
            </a:r>
            <a:r>
              <a:rPr lang="en-US" sz="4800" dirty="0" smtClean="0">
                <a:solidFill>
                  <a:schemeClr val="bg1"/>
                </a:solidFill>
              </a:rPr>
              <a:t> </a:t>
            </a:r>
            <a:br>
              <a:rPr lang="en-US" sz="4800" dirty="0" smtClean="0">
                <a:solidFill>
                  <a:schemeClr val="bg1"/>
                </a:solidFill>
              </a:rPr>
            </a:br>
            <a:r>
              <a:rPr lang="en-US" sz="4800" dirty="0" smtClean="0">
                <a:ln w="28575">
                  <a:solidFill>
                    <a:schemeClr val="tx1"/>
                  </a:solidFill>
                </a:ln>
                <a:solidFill>
                  <a:schemeClr val="bg1"/>
                </a:solidFill>
                <a:latin typeface="Gill Sans Ultra Bold" panose="020B0A02020104020203" pitchFamily="34" charset="0"/>
              </a:rPr>
              <a:t>SOMETHING</a:t>
            </a:r>
            <a:br>
              <a:rPr lang="en-US" sz="4800" dirty="0" smtClean="0">
                <a:ln w="28575">
                  <a:solidFill>
                    <a:schemeClr val="tx1"/>
                  </a:solidFill>
                </a:ln>
                <a:solidFill>
                  <a:schemeClr val="bg1"/>
                </a:solidFill>
                <a:latin typeface="Gill Sans Ultra Bold" panose="020B0A02020104020203" pitchFamily="34" charset="0"/>
              </a:rPr>
            </a:br>
            <a:r>
              <a:rPr lang="en-US"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94125091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buNone/>
            </a:pPr>
            <a:r>
              <a:rPr lang="en-US" sz="4000" dirty="0" smtClean="0">
                <a:solidFill>
                  <a:schemeClr val="bg1"/>
                </a:solidFill>
              </a:rPr>
              <a:t>What Is </a:t>
            </a:r>
            <a:r>
              <a:rPr lang="en-US" sz="4800" b="1" dirty="0" smtClean="0"/>
              <a:t>Atheism</a:t>
            </a:r>
            <a:r>
              <a:rPr lang="en-US" sz="4800" dirty="0" smtClean="0"/>
              <a:t>?</a:t>
            </a:r>
          </a:p>
          <a:p>
            <a:r>
              <a:rPr lang="en-US" sz="2800" dirty="0" smtClean="0"/>
              <a:t>Defined wrongly even by professed “atheists”</a:t>
            </a:r>
          </a:p>
          <a:p>
            <a:r>
              <a:rPr lang="en-US" sz="2800" dirty="0" smtClean="0"/>
              <a:t>“Atheism </a:t>
            </a:r>
            <a:r>
              <a:rPr lang="en-US" sz="2800" dirty="0"/>
              <a:t>is usually defined incorrectly as a belief system. Atheism is not a disbelief in gods or a denial of gods; it is a lack of belief in gods. Older dictionaries define atheism as </a:t>
            </a:r>
            <a:r>
              <a:rPr lang="en-US" sz="2800" dirty="0" smtClean="0"/>
              <a:t>‘a </a:t>
            </a:r>
            <a:r>
              <a:rPr lang="en-US" sz="2800" dirty="0"/>
              <a:t>belief that there is no God</a:t>
            </a:r>
            <a:r>
              <a:rPr lang="en-US" sz="2800" dirty="0" smtClean="0"/>
              <a:t>.’”</a:t>
            </a:r>
          </a:p>
          <a:p>
            <a:pPr lvl="1"/>
            <a:r>
              <a:rPr lang="en-US" sz="2000" dirty="0"/>
              <a:t>Source: </a:t>
            </a:r>
            <a:r>
              <a:rPr lang="en-US" sz="2400" dirty="0" smtClean="0"/>
              <a:t>www.atheists.org</a:t>
            </a:r>
            <a:endParaRPr lang="en-US" sz="2400" dirty="0"/>
          </a:p>
        </p:txBody>
      </p:sp>
      <p:pic>
        <p:nvPicPr>
          <p:cNvPr id="1026" name="Picture 2" descr="C:\Users\Steven\AppData\Local\Microsoft\Windows\Temporary Internet Files\Content.IE5\KUBSAY5X\bildscorpion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142" y="1506211"/>
            <a:ext cx="2269671" cy="1953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21165" y="338435"/>
            <a:ext cx="1763624" cy="707231"/>
          </a:xfrm>
          <a:prstGeom prst="downArrowCallou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algn="ctr"/>
            <a:r>
              <a:rPr lang="en-US" dirty="0" smtClean="0">
                <a:solidFill>
                  <a:schemeClr val="bg1"/>
                </a:solidFill>
              </a:rPr>
              <a:t>An Atheist?</a:t>
            </a:r>
            <a:endParaRPr lang="en-US" dirty="0">
              <a:solidFill>
                <a:schemeClr val="bg1"/>
              </a:solidFill>
            </a:endParaRPr>
          </a:p>
        </p:txBody>
      </p:sp>
    </p:spTree>
    <p:extLst>
      <p:ext uri="{BB962C8B-B14F-4D97-AF65-F5344CB8AC3E}">
        <p14:creationId xmlns:p14="http://schemas.microsoft.com/office/powerpoint/2010/main" val="28218529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buNone/>
            </a:pPr>
            <a:r>
              <a:rPr lang="en-US" sz="3600" dirty="0" smtClean="0">
                <a:solidFill>
                  <a:schemeClr val="bg1"/>
                </a:solidFill>
              </a:rPr>
              <a:t>Who Is A Bible </a:t>
            </a:r>
            <a:r>
              <a:rPr lang="en-US" sz="4400" b="1" dirty="0" smtClean="0"/>
              <a:t>Atheist</a:t>
            </a:r>
            <a:r>
              <a:rPr lang="en-US" sz="4400" dirty="0" smtClean="0"/>
              <a:t>?</a:t>
            </a:r>
            <a:endParaRPr lang="en-US" sz="4000" dirty="0" smtClean="0"/>
          </a:p>
          <a:p>
            <a:pPr marL="514350" indent="-514350" algn="l">
              <a:buFont typeface="+mj-lt"/>
              <a:buAutoNum type="arabicPeriod"/>
            </a:pPr>
            <a:r>
              <a:rPr lang="en-US" dirty="0" smtClean="0"/>
              <a:t>God “denier”</a:t>
            </a:r>
          </a:p>
          <a:p>
            <a:pPr lvl="1" algn="l"/>
            <a:r>
              <a:rPr lang="en-US" dirty="0" smtClean="0"/>
              <a:t>Psalm 14:1</a:t>
            </a:r>
          </a:p>
          <a:p>
            <a:pPr marL="514350" indent="-514350" algn="l">
              <a:buFont typeface="+mj-lt"/>
              <a:buAutoNum type="arabicPeriod"/>
            </a:pPr>
            <a:r>
              <a:rPr lang="en-US" dirty="0" smtClean="0"/>
              <a:t>God “suppressor”</a:t>
            </a:r>
          </a:p>
          <a:p>
            <a:pPr lvl="1" algn="l"/>
            <a:r>
              <a:rPr lang="en-US" dirty="0" smtClean="0"/>
              <a:t>Psalm 10:4</a:t>
            </a:r>
          </a:p>
          <a:p>
            <a:pPr marL="514350" indent="-514350" algn="l">
              <a:buFont typeface="+mj-lt"/>
              <a:buAutoNum type="arabicPeriod"/>
            </a:pPr>
            <a:r>
              <a:rPr lang="en-US" dirty="0" smtClean="0"/>
              <a:t>God “forgetter”</a:t>
            </a:r>
          </a:p>
          <a:p>
            <a:pPr lvl="1" algn="l"/>
            <a:r>
              <a:rPr lang="en-US" dirty="0" smtClean="0"/>
              <a:t>Proverbs 30:8, 9; Luke 12:16ff</a:t>
            </a:r>
          </a:p>
          <a:p>
            <a:pPr marL="514350" indent="-514350" algn="l">
              <a:buFont typeface="+mj-lt"/>
              <a:buAutoNum type="arabicPeriod"/>
            </a:pPr>
            <a:r>
              <a:rPr lang="en-US" dirty="0" smtClean="0"/>
              <a:t>Word “repudiator”</a:t>
            </a:r>
          </a:p>
          <a:p>
            <a:pPr lvl="1" algn="l"/>
            <a:r>
              <a:rPr lang="en-US" dirty="0" smtClean="0"/>
              <a:t>Titus 1:15, 16; </a:t>
            </a:r>
            <a:r>
              <a:rPr lang="en-US" smtClean="0"/>
              <a:t>Jeremiah </a:t>
            </a:r>
            <a:r>
              <a:rPr lang="en-US" smtClean="0"/>
              <a:t>5:1ff</a:t>
            </a:r>
            <a:endParaRPr lang="en-US" dirty="0"/>
          </a:p>
        </p:txBody>
      </p:sp>
      <p:sp useBgFill="1">
        <p:nvSpPr>
          <p:cNvPr id="3" name="TextBox 2"/>
          <p:cNvSpPr txBox="1"/>
          <p:nvPr/>
        </p:nvSpPr>
        <p:spPr>
          <a:xfrm>
            <a:off x="4474029" y="1699567"/>
            <a:ext cx="4519548"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dirty="0" smtClean="0">
                <a:solidFill>
                  <a:schemeClr val="bg1"/>
                </a:solidFill>
              </a:rPr>
              <a:t>“…having no hope and </a:t>
            </a:r>
            <a:r>
              <a:rPr lang="en-US" sz="2800" u="sng" dirty="0" smtClean="0">
                <a:solidFill>
                  <a:schemeClr val="bg1"/>
                </a:solidFill>
              </a:rPr>
              <a:t>without God</a:t>
            </a:r>
            <a:r>
              <a:rPr lang="en-US" sz="2800" dirty="0" smtClean="0">
                <a:solidFill>
                  <a:schemeClr val="bg1"/>
                </a:solidFill>
              </a:rPr>
              <a:t> [Gk. </a:t>
            </a:r>
            <a:r>
              <a:rPr lang="en-US" sz="2800" i="1" dirty="0" err="1" smtClean="0">
                <a:solidFill>
                  <a:schemeClr val="bg1"/>
                </a:solidFill>
              </a:rPr>
              <a:t>atheos</a:t>
            </a:r>
            <a:r>
              <a:rPr lang="en-US" sz="2800" dirty="0" smtClean="0">
                <a:solidFill>
                  <a:schemeClr val="bg1"/>
                </a:solidFill>
              </a:rPr>
              <a:t>] in the world” (Eph. 2:12)</a:t>
            </a:r>
          </a:p>
        </p:txBody>
      </p:sp>
    </p:spTree>
    <p:extLst>
      <p:ext uri="{BB962C8B-B14F-4D97-AF65-F5344CB8AC3E}">
        <p14:creationId xmlns:p14="http://schemas.microsoft.com/office/powerpoint/2010/main" val="20003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anim calcmode="lin" valueType="num">
                                      <p:cBhvr>
                                        <p:cTn id="42" dur="500" fill="hold"/>
                                        <p:tgtEl>
                                          <p:spTgt spid="3"/>
                                        </p:tgtEl>
                                        <p:attrNameLst>
                                          <p:attrName>ppt_x</p:attrName>
                                        </p:attrNameLst>
                                      </p:cBhvr>
                                      <p:tavLst>
                                        <p:tav tm="0">
                                          <p:val>
                                            <p:fltVal val="0.5"/>
                                          </p:val>
                                        </p:tav>
                                        <p:tav tm="100000">
                                          <p:val>
                                            <p:strVal val="#ppt_x"/>
                                          </p:val>
                                        </p:tav>
                                      </p:tavLst>
                                    </p:anim>
                                    <p:anim calcmode="lin" valueType="num">
                                      <p:cBhvr>
                                        <p:cTn id="43"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37519" y="5535385"/>
            <a:ext cx="4646751" cy="1146515"/>
          </a:xfrm>
          <a:solidFill>
            <a:srgbClr val="442344"/>
          </a:solidFill>
          <a:ln>
            <a:solidFill>
              <a:srgbClr val="F76422"/>
            </a:solidFill>
          </a:ln>
        </p:spPr>
        <p:txBody>
          <a:bodyPr/>
          <a:lstStyle/>
          <a:p>
            <a:pPr marL="0" indent="0" algn="ctr">
              <a:buNone/>
            </a:pPr>
            <a:r>
              <a:rPr lang="en-US" dirty="0" smtClean="0"/>
              <a:t>SCOPES TRIAL</a:t>
            </a:r>
          </a:p>
          <a:p>
            <a:pPr marL="0" indent="0" algn="ctr">
              <a:buNone/>
            </a:pPr>
            <a:r>
              <a:rPr lang="en-US" dirty="0" smtClean="0"/>
              <a:t>Jan. 21, 1925</a:t>
            </a:r>
            <a:endParaRPr lang="en-US" dirty="0"/>
          </a:p>
        </p:txBody>
      </p:sp>
      <p:sp>
        <p:nvSpPr>
          <p:cNvPr id="3" name="TextBox 2"/>
          <p:cNvSpPr txBox="1"/>
          <p:nvPr/>
        </p:nvSpPr>
        <p:spPr>
          <a:xfrm>
            <a:off x="5485459" y="146957"/>
            <a:ext cx="3494315" cy="1384995"/>
          </a:xfrm>
          <a:prstGeom prst="rect">
            <a:avLst/>
          </a:prstGeom>
          <a:noFill/>
        </p:spPr>
        <p:txBody>
          <a:bodyPr wrap="square" rtlCol="0">
            <a:spAutoFit/>
          </a:bodyPr>
          <a:lstStyle/>
          <a:p>
            <a:pPr algn="ctr"/>
            <a:r>
              <a:rPr lang="en-US" sz="2800" dirty="0" smtClean="0">
                <a:solidFill>
                  <a:schemeClr val="bg2"/>
                </a:solidFill>
              </a:rPr>
              <a:t>“If </a:t>
            </a:r>
            <a:r>
              <a:rPr lang="en-US" sz="2800" dirty="0">
                <a:solidFill>
                  <a:schemeClr val="bg2"/>
                </a:solidFill>
              </a:rPr>
              <a:t>the foundations are destroyed, What can the righteous do</a:t>
            </a:r>
            <a:r>
              <a:rPr lang="en-US" sz="2800" dirty="0" smtClean="0">
                <a:solidFill>
                  <a:schemeClr val="bg2"/>
                </a:solidFill>
              </a:rPr>
              <a:t>?”</a:t>
            </a:r>
            <a:endParaRPr lang="en-US" sz="2800" dirty="0">
              <a:solidFill>
                <a:schemeClr val="bg2"/>
              </a:solidFill>
            </a:endParaRPr>
          </a:p>
        </p:txBody>
      </p:sp>
      <p:sp>
        <p:nvSpPr>
          <p:cNvPr id="6" name="TextBox 5"/>
          <p:cNvSpPr txBox="1"/>
          <p:nvPr/>
        </p:nvSpPr>
        <p:spPr>
          <a:xfrm>
            <a:off x="137519" y="516288"/>
            <a:ext cx="3494315"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Psalm 11:3</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7" name="TextBox 6"/>
          <p:cNvSpPr txBox="1"/>
          <p:nvPr/>
        </p:nvSpPr>
        <p:spPr>
          <a:xfrm>
            <a:off x="5132610" y="5511650"/>
            <a:ext cx="3852603" cy="1200329"/>
          </a:xfrm>
          <a:prstGeom prst="rect">
            <a:avLst/>
          </a:prstGeom>
          <a:noFill/>
        </p:spPr>
        <p:txBody>
          <a:bodyPr wrap="square" rtlCol="0">
            <a:spAutoFit/>
          </a:bodyPr>
          <a:lstStyle/>
          <a:p>
            <a:pPr algn="ctr"/>
            <a:r>
              <a:rPr lang="en-US" i="1" dirty="0" smtClean="0">
                <a:solidFill>
                  <a:schemeClr val="bg1"/>
                </a:solidFill>
              </a:rPr>
              <a:t>Attack Against Creation</a:t>
            </a:r>
          </a:p>
          <a:p>
            <a:pPr algn="ctr"/>
            <a:r>
              <a:rPr lang="en-US" i="1" dirty="0" smtClean="0">
                <a:solidFill>
                  <a:schemeClr val="bg1"/>
                </a:solidFill>
              </a:rPr>
              <a:t>Right to Replace with Evolution</a:t>
            </a:r>
            <a:endParaRPr lang="en-US" i="1" dirty="0">
              <a:solidFill>
                <a:schemeClr val="bg1"/>
              </a:solidFill>
            </a:endParaRPr>
          </a:p>
        </p:txBody>
      </p:sp>
      <p:sp>
        <p:nvSpPr>
          <p:cNvPr id="8" name="Content Placeholder 3"/>
          <p:cNvSpPr txBox="1">
            <a:spLocks/>
          </p:cNvSpPr>
          <p:nvPr/>
        </p:nvSpPr>
        <p:spPr bwMode="auto">
          <a:xfrm>
            <a:off x="142959" y="4365135"/>
            <a:ext cx="4646751" cy="1146515"/>
          </a:xfrm>
          <a:prstGeom prst="rect">
            <a:avLst/>
          </a:prstGeom>
          <a:solidFill>
            <a:srgbClr val="442344"/>
          </a:solidFill>
          <a:ln>
            <a:solidFill>
              <a:srgbClr val="F76422"/>
            </a:solidFill>
          </a:ln>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rgbClr val="F9E0A2"/>
                </a:solidFill>
                <a:latin typeface="+mn-lt"/>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9E0A2"/>
                </a:solidFill>
                <a:latin typeface="+mn-lt"/>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9E0A2"/>
                </a:solidFill>
                <a:latin typeface="+mn-lt"/>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ROE v. WADE</a:t>
            </a:r>
          </a:p>
          <a:p>
            <a:pPr marL="0" indent="0" algn="ctr">
              <a:buFont typeface="Arial" pitchFamily="34" charset="0"/>
              <a:buNone/>
            </a:pPr>
            <a:r>
              <a:rPr lang="en-US" dirty="0" smtClean="0"/>
              <a:t>Jan. 22, 1973</a:t>
            </a:r>
            <a:endParaRPr lang="en-US" dirty="0"/>
          </a:p>
        </p:txBody>
      </p:sp>
      <p:sp>
        <p:nvSpPr>
          <p:cNvPr id="9" name="TextBox 8"/>
          <p:cNvSpPr txBox="1"/>
          <p:nvPr/>
        </p:nvSpPr>
        <p:spPr>
          <a:xfrm>
            <a:off x="5132610" y="4522893"/>
            <a:ext cx="3852603" cy="830997"/>
          </a:xfrm>
          <a:prstGeom prst="rect">
            <a:avLst/>
          </a:prstGeom>
          <a:noFill/>
        </p:spPr>
        <p:txBody>
          <a:bodyPr wrap="square" rtlCol="0">
            <a:spAutoFit/>
          </a:bodyPr>
          <a:lstStyle/>
          <a:p>
            <a:pPr algn="ctr"/>
            <a:r>
              <a:rPr lang="en-US" i="1" dirty="0" smtClean="0">
                <a:solidFill>
                  <a:schemeClr val="bg1"/>
                </a:solidFill>
              </a:rPr>
              <a:t>Attack Against Life</a:t>
            </a:r>
          </a:p>
          <a:p>
            <a:pPr algn="ctr"/>
            <a:r>
              <a:rPr lang="en-US" i="1" dirty="0" smtClean="0">
                <a:solidFill>
                  <a:schemeClr val="bg1"/>
                </a:solidFill>
              </a:rPr>
              <a:t>Rights Trump Life</a:t>
            </a:r>
            <a:endParaRPr lang="en-US" i="1" dirty="0">
              <a:solidFill>
                <a:schemeClr val="bg1"/>
              </a:solidFill>
            </a:endParaRPr>
          </a:p>
        </p:txBody>
      </p:sp>
      <p:sp>
        <p:nvSpPr>
          <p:cNvPr id="10" name="Content Placeholder 3"/>
          <p:cNvSpPr txBox="1">
            <a:spLocks/>
          </p:cNvSpPr>
          <p:nvPr/>
        </p:nvSpPr>
        <p:spPr bwMode="auto">
          <a:xfrm>
            <a:off x="148398" y="3194886"/>
            <a:ext cx="4646751" cy="1146515"/>
          </a:xfrm>
          <a:prstGeom prst="rect">
            <a:avLst/>
          </a:prstGeom>
          <a:blipFill dpi="0" rotWithShape="1">
            <a:blip r:embed="rId3">
              <a:alphaModFix amt="50000"/>
            </a:blip>
            <a:srcRect/>
            <a:stretch>
              <a:fillRect/>
            </a:stretch>
          </a:blipFill>
          <a:ln>
            <a:solidFill>
              <a:srgbClr val="F76422"/>
            </a:solidFill>
          </a:ln>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rgbClr val="F9E0A2"/>
                </a:solidFill>
                <a:latin typeface="+mn-lt"/>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9E0A2"/>
                </a:solidFill>
                <a:latin typeface="+mn-lt"/>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9E0A2"/>
                </a:solidFill>
                <a:latin typeface="+mn-lt"/>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9E0A2"/>
                </a:solidFill>
                <a:latin typeface="+mn-lt"/>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lang="en-US" spc="-300" dirty="0" err="1" smtClean="0">
                <a:solidFill>
                  <a:schemeClr val="bg1"/>
                </a:solidFill>
              </a:rPr>
              <a:t>OBERGEFELL</a:t>
            </a:r>
            <a:r>
              <a:rPr lang="en-US" spc="-300" dirty="0" smtClean="0">
                <a:solidFill>
                  <a:schemeClr val="bg1"/>
                </a:solidFill>
              </a:rPr>
              <a:t> v. HODGES</a:t>
            </a:r>
          </a:p>
          <a:p>
            <a:pPr marL="0" indent="0" algn="ctr">
              <a:buFont typeface="Arial" pitchFamily="34" charset="0"/>
              <a:buNone/>
            </a:pPr>
            <a:r>
              <a:rPr lang="en-US" dirty="0" smtClean="0">
                <a:solidFill>
                  <a:schemeClr val="bg1"/>
                </a:solidFill>
              </a:rPr>
              <a:t>June 26, 2015</a:t>
            </a:r>
            <a:endParaRPr lang="en-US" dirty="0">
              <a:solidFill>
                <a:schemeClr val="bg1"/>
              </a:solidFill>
            </a:endParaRPr>
          </a:p>
        </p:txBody>
      </p:sp>
      <p:sp>
        <p:nvSpPr>
          <p:cNvPr id="11" name="TextBox 10"/>
          <p:cNvSpPr txBox="1"/>
          <p:nvPr/>
        </p:nvSpPr>
        <p:spPr>
          <a:xfrm>
            <a:off x="5127170" y="3167978"/>
            <a:ext cx="3852603" cy="1200329"/>
          </a:xfrm>
          <a:prstGeom prst="rect">
            <a:avLst/>
          </a:prstGeom>
          <a:noFill/>
        </p:spPr>
        <p:txBody>
          <a:bodyPr wrap="square" rtlCol="0">
            <a:spAutoFit/>
          </a:bodyPr>
          <a:lstStyle/>
          <a:p>
            <a:pPr algn="ctr"/>
            <a:r>
              <a:rPr lang="en-US" i="1" dirty="0" smtClean="0">
                <a:solidFill>
                  <a:schemeClr val="bg1"/>
                </a:solidFill>
              </a:rPr>
              <a:t>Attack Against Family</a:t>
            </a:r>
          </a:p>
          <a:p>
            <a:pPr algn="ctr"/>
            <a:r>
              <a:rPr lang="en-US" i="1" dirty="0" smtClean="0">
                <a:solidFill>
                  <a:schemeClr val="bg1"/>
                </a:solidFill>
              </a:rPr>
              <a:t>Homosexual Marriage as a Fundamental Right</a:t>
            </a:r>
            <a:endParaRPr lang="en-US" i="1" dirty="0">
              <a:solidFill>
                <a:schemeClr val="bg1"/>
              </a:solidFill>
            </a:endParaRPr>
          </a:p>
        </p:txBody>
      </p:sp>
      <p:sp>
        <p:nvSpPr>
          <p:cNvPr id="12" name="TextBox 11"/>
          <p:cNvSpPr txBox="1"/>
          <p:nvPr/>
        </p:nvSpPr>
        <p:spPr>
          <a:xfrm>
            <a:off x="148398" y="2220686"/>
            <a:ext cx="8831375" cy="707886"/>
          </a:xfrm>
          <a:prstGeom prst="rect">
            <a:avLst/>
          </a:prstGeom>
          <a:noFill/>
        </p:spPr>
        <p:txBody>
          <a:bodyPr wrap="square" rtlCol="0">
            <a:spAutoFit/>
          </a:bodyPr>
          <a:lstStyle/>
          <a:p>
            <a:pPr algn="ctr"/>
            <a:r>
              <a:rPr lang="en-US" sz="4000" dirty="0" smtClean="0">
                <a:solidFill>
                  <a:schemeClr val="bg1"/>
                </a:solidFill>
                <a:latin typeface="Berlin Sans FB Demi" panose="020E0802020502020306" pitchFamily="34" charset="0"/>
              </a:rPr>
              <a:t>America’s Crumbling Culture</a:t>
            </a:r>
            <a:endParaRPr lang="en-US" sz="40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1087814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1+#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1+#ppt_w/2"/>
                                          </p:val>
                                        </p:tav>
                                        <p:tav tm="100000">
                                          <p:val>
                                            <p:strVal val="#ppt_x"/>
                                          </p:val>
                                        </p:tav>
                                      </p:tavLst>
                                    </p:anim>
                                    <p:anim calcmode="lin" valueType="num">
                                      <p:cBhvr additive="base">
                                        <p:cTn id="3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p:bldP spid="7" grpId="0"/>
      <p:bldP spid="8" grpId="0" animBg="1"/>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media.guim.co.uk/0d8c4f8f5496005e23909979c444bfc6170ad4f3/0_0_4928_2958/4928.jpg"/>
          <p:cNvPicPr>
            <a:picLocks noGrp="1" noChangeAspect="1" noChangeArrowheads="1"/>
          </p:cNvPicPr>
          <p:nvPr>
            <p:ph idx="10"/>
          </p:nvPr>
        </p:nvPicPr>
        <p:blipFill rotWithShape="1">
          <a:blip r:embed="rId3">
            <a:extLst>
              <a:ext uri="{28A0092B-C50C-407E-A947-70E740481C1C}">
                <a14:useLocalDpi xmlns:a14="http://schemas.microsoft.com/office/drawing/2010/main" val="0"/>
              </a:ext>
            </a:extLst>
          </a:blip>
          <a:srcRect t="25147"/>
          <a:stretch/>
        </p:blipFill>
        <p:spPr bwMode="auto">
          <a:xfrm>
            <a:off x="0" y="0"/>
            <a:ext cx="9144001" cy="2840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8295" y="3756991"/>
            <a:ext cx="1908313" cy="538658"/>
          </a:xfrm>
          <a:prstGeom prst="rect">
            <a:avLst/>
          </a:prstGeom>
          <a:noFill/>
        </p:spPr>
        <p:txBody>
          <a:bodyPr wrap="none" rtlCol="0">
            <a:prstTxWarp prst="textPlain">
              <a:avLst/>
            </a:prstTxWarp>
            <a:spAutoFit/>
          </a:bodyPr>
          <a:lstStyle/>
          <a:p>
            <a:r>
              <a:rPr lang="en-US"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latin typeface="Berlin Sans FB Demi" panose="020E0802020502020306" pitchFamily="34" charset="0"/>
              </a:rPr>
              <a:t>AND</a:t>
            </a:r>
            <a:endParaRPr lang="en-US" b="1" dirty="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latin typeface="Berlin Sans FB Demi" panose="020E0802020502020306" pitchFamily="34" charset="0"/>
            </a:endParaRPr>
          </a:p>
        </p:txBody>
      </p:sp>
      <p:sp>
        <p:nvSpPr>
          <p:cNvPr id="5" name="TextBox 4"/>
          <p:cNvSpPr txBox="1"/>
          <p:nvPr/>
        </p:nvSpPr>
        <p:spPr>
          <a:xfrm>
            <a:off x="278295" y="4375161"/>
            <a:ext cx="5446644" cy="1938992"/>
          </a:xfrm>
          <a:prstGeom prst="rect">
            <a:avLst/>
          </a:prstGeom>
          <a:noFill/>
        </p:spPr>
        <p:txBody>
          <a:bodyPr wrap="square" rtlCol="0">
            <a:spAutoFit/>
          </a:bodyPr>
          <a:lstStyle/>
          <a:p>
            <a:r>
              <a:rPr lang="en-US" sz="4000" dirty="0" smtClean="0">
                <a:solidFill>
                  <a:prstClr val="white"/>
                </a:solidFill>
              </a:rPr>
              <a:t>“Love…does </a:t>
            </a:r>
            <a:r>
              <a:rPr lang="en-US" sz="4000" dirty="0">
                <a:solidFill>
                  <a:prstClr val="white"/>
                </a:solidFill>
              </a:rPr>
              <a:t>not rejoice in iniquity, but rejoices in the </a:t>
            </a:r>
            <a:r>
              <a:rPr lang="en-US" sz="4000" dirty="0" smtClean="0">
                <a:solidFill>
                  <a:prstClr val="white"/>
                </a:solidFill>
              </a:rPr>
              <a:t>truth” (1 Cor. 13:4-6)</a:t>
            </a:r>
            <a:endParaRPr lang="en-US" sz="4000" dirty="0">
              <a:solidFill>
                <a:prstClr val="white"/>
              </a:solidFill>
            </a:endParaRPr>
          </a:p>
        </p:txBody>
      </p:sp>
      <p:sp>
        <p:nvSpPr>
          <p:cNvPr id="6" name="TextBox 5"/>
          <p:cNvSpPr txBox="1"/>
          <p:nvPr/>
        </p:nvSpPr>
        <p:spPr>
          <a:xfrm>
            <a:off x="278294" y="2725989"/>
            <a:ext cx="8865705" cy="1077218"/>
          </a:xfrm>
          <a:prstGeom prst="rect">
            <a:avLst/>
          </a:prstGeom>
          <a:noFill/>
        </p:spPr>
        <p:txBody>
          <a:bodyPr wrap="square" rtlCol="0">
            <a:spAutoFit/>
          </a:bodyPr>
          <a:lstStyle/>
          <a:p>
            <a:pPr algn="ctr"/>
            <a:r>
              <a:rPr lang="en-US" sz="3200" dirty="0">
                <a:solidFill>
                  <a:prstClr val="white"/>
                </a:solidFill>
              </a:rPr>
              <a:t>‘You shall not lie with a male as with a woman. It is an </a:t>
            </a:r>
            <a:r>
              <a:rPr lang="en-US" sz="3200" dirty="0" smtClean="0">
                <a:solidFill>
                  <a:prstClr val="white"/>
                </a:solidFill>
              </a:rPr>
              <a:t>abomination” (Lev. 18:22) </a:t>
            </a:r>
            <a:endParaRPr lang="en-US" sz="3200" dirty="0">
              <a:solidFill>
                <a:prstClr val="white"/>
              </a:solidFill>
            </a:endParaRPr>
          </a:p>
        </p:txBody>
      </p:sp>
    </p:spTree>
    <p:extLst>
      <p:ext uri="{BB962C8B-B14F-4D97-AF65-F5344CB8AC3E}">
        <p14:creationId xmlns:p14="http://schemas.microsoft.com/office/powerpoint/2010/main" val="3561698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8294" y="3300546"/>
            <a:ext cx="8507897" cy="304698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dirty="0" smtClean="0">
                <a:solidFill>
                  <a:prstClr val="white"/>
                </a:solidFill>
              </a:rPr>
              <a:t>“Therefore </a:t>
            </a:r>
            <a:r>
              <a:rPr lang="en-US" sz="3200" dirty="0">
                <a:solidFill>
                  <a:prstClr val="white"/>
                </a:solidFill>
              </a:rPr>
              <a:t>God also gave them up to uncleanness, in the lusts of their hearts, to dishonor their bodies among themselves…For this reason God gave them up to vile passions. For even their women exchanged the natural use for what is against </a:t>
            </a:r>
            <a:r>
              <a:rPr lang="en-US" sz="3200" dirty="0" smtClean="0">
                <a:solidFill>
                  <a:prstClr val="white"/>
                </a:solidFill>
              </a:rPr>
              <a:t>nature” (Rom. 1:21, 26)</a:t>
            </a:r>
            <a:endParaRPr lang="en-US" sz="3200" dirty="0">
              <a:solidFill>
                <a:prstClr val="white"/>
              </a:solidFill>
            </a:endParaRPr>
          </a:p>
        </p:txBody>
      </p:sp>
      <p:sp>
        <p:nvSpPr>
          <p:cNvPr id="7" name="TextBox 6"/>
          <p:cNvSpPr txBox="1"/>
          <p:nvPr/>
        </p:nvSpPr>
        <p:spPr>
          <a:xfrm>
            <a:off x="437323" y="278296"/>
            <a:ext cx="5784573" cy="2561858"/>
          </a:xfrm>
          <a:prstGeom prst="rect">
            <a:avLst/>
          </a:prstGeom>
          <a:noFill/>
        </p:spPr>
        <p:txBody>
          <a:bodyPr wrap="none" rtlCol="0">
            <a:prstTxWarp prst="textPlain">
              <a:avLst/>
            </a:prstTxWarp>
            <a:spAutoFit/>
          </a:bodyPr>
          <a:lstStyle/>
          <a:p>
            <a:pPr algn="ctr"/>
            <a:r>
              <a:rPr lang="en-US" b="1" dirty="0" smtClean="0">
                <a:ln w="900" cmpd="sng">
                  <a:solidFill>
                    <a:srgbClr val="94C600">
                      <a:satMod val="190000"/>
                      <a:alpha val="55000"/>
                    </a:srgbClr>
                  </a:solidFill>
                  <a:prstDash val="solid"/>
                </a:ln>
                <a:solidFill>
                  <a:srgbClr val="94C600">
                    <a:satMod val="200000"/>
                    <a:tint val="3000"/>
                  </a:srgbClr>
                </a:solidFill>
                <a:effectLst>
                  <a:innerShdw blurRad="101600" dist="76200" dir="5400000">
                    <a:srgbClr val="94C600">
                      <a:satMod val="190000"/>
                      <a:tint val="100000"/>
                      <a:alpha val="74000"/>
                    </a:srgbClr>
                  </a:innerShdw>
                </a:effectLst>
                <a:latin typeface="Berlin Sans FB Demi" panose="020E0802020502020306" pitchFamily="34" charset="0"/>
              </a:rPr>
              <a:t>Love Lost</a:t>
            </a:r>
          </a:p>
          <a:p>
            <a:pPr algn="ctr"/>
            <a:r>
              <a:rPr lang="en-US" b="1"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latin typeface="Berlin Sans FB Demi" panose="020E0802020502020306" pitchFamily="34" charset="0"/>
              </a:rPr>
              <a:t>LUST WON!</a:t>
            </a:r>
            <a:endParaRPr lang="en-US"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latin typeface="Berlin Sans FB Demi" panose="020E0802020502020306" pitchFamily="34" charset="0"/>
            </a:endParaRPr>
          </a:p>
        </p:txBody>
      </p:sp>
      <p:pic>
        <p:nvPicPr>
          <p:cNvPr id="8" name="Picture 2" descr="http://images.elephantjournal.com/wp-content/uploads/2015/06/11403237_1622443304706544_4169445229178613988_n.jpg"/>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6507300" y="278296"/>
            <a:ext cx="2636700" cy="26367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3180522" y="4273826"/>
            <a:ext cx="4611756"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381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323" y="278296"/>
            <a:ext cx="5784573" cy="2561858"/>
          </a:xfrm>
          <a:prstGeom prst="rect">
            <a:avLst/>
          </a:prstGeom>
          <a:noFill/>
        </p:spPr>
        <p:txBody>
          <a:bodyPr wrap="none" rtlCol="0">
            <a:prstTxWarp prst="textPlain">
              <a:avLst/>
            </a:prstTxWarp>
            <a:spAutoFit/>
          </a:bodyPr>
          <a:lstStyle/>
          <a:p>
            <a:pPr algn="ctr"/>
            <a:r>
              <a:rPr lang="en-US" b="1" dirty="0" smtClean="0">
                <a:ln w="900" cmpd="sng">
                  <a:solidFill>
                    <a:srgbClr val="94C600">
                      <a:satMod val="190000"/>
                      <a:alpha val="55000"/>
                    </a:srgbClr>
                  </a:solidFill>
                  <a:prstDash val="solid"/>
                </a:ln>
                <a:solidFill>
                  <a:srgbClr val="94C600">
                    <a:satMod val="200000"/>
                    <a:tint val="3000"/>
                  </a:srgbClr>
                </a:solidFill>
                <a:effectLst>
                  <a:innerShdw blurRad="101600" dist="76200" dir="5400000">
                    <a:srgbClr val="94C600">
                      <a:satMod val="190000"/>
                      <a:tint val="100000"/>
                      <a:alpha val="74000"/>
                    </a:srgbClr>
                  </a:innerShdw>
                </a:effectLst>
                <a:latin typeface="Berlin Sans FB Demi" panose="020E0802020502020306" pitchFamily="34" charset="0"/>
              </a:rPr>
              <a:t>Love Lost</a:t>
            </a:r>
          </a:p>
          <a:p>
            <a:pPr algn="ctr"/>
            <a:r>
              <a:rPr lang="en-US" b="1"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latin typeface="Berlin Sans FB Demi" panose="020E0802020502020306" pitchFamily="34" charset="0"/>
              </a:rPr>
              <a:t>LUST WON!</a:t>
            </a:r>
            <a:endParaRPr lang="en-US" b="1"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latin typeface="Berlin Sans FB Demi" panose="020E0802020502020306" pitchFamily="34" charset="0"/>
            </a:endParaRPr>
          </a:p>
        </p:txBody>
      </p:sp>
      <p:sp>
        <p:nvSpPr>
          <p:cNvPr id="6" name="TextBox 5"/>
          <p:cNvSpPr txBox="1"/>
          <p:nvPr/>
        </p:nvSpPr>
        <p:spPr>
          <a:xfrm>
            <a:off x="278294" y="3340302"/>
            <a:ext cx="8507897" cy="304698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dirty="0">
                <a:solidFill>
                  <a:prstClr val="white"/>
                </a:solidFill>
              </a:rPr>
              <a:t>“Likewise also the men, leaving the natural use of the woman, burned in their lust for one another, men with men committing what is shameful, and receiving in themselves the penalty of their error which was </a:t>
            </a:r>
            <a:r>
              <a:rPr lang="en-US" sz="3200" dirty="0" smtClean="0">
                <a:solidFill>
                  <a:prstClr val="white"/>
                </a:solidFill>
              </a:rPr>
              <a:t>due” </a:t>
            </a:r>
            <a:br>
              <a:rPr lang="en-US" sz="3200" dirty="0" smtClean="0">
                <a:solidFill>
                  <a:prstClr val="white"/>
                </a:solidFill>
              </a:rPr>
            </a:br>
            <a:r>
              <a:rPr lang="en-US" sz="3200" dirty="0" smtClean="0">
                <a:solidFill>
                  <a:prstClr val="white"/>
                </a:solidFill>
              </a:rPr>
              <a:t>(Rom. 1:27)</a:t>
            </a:r>
            <a:endParaRPr lang="en-US" sz="3200" dirty="0">
              <a:solidFill>
                <a:prstClr val="white"/>
              </a:solidFill>
            </a:endParaRPr>
          </a:p>
        </p:txBody>
      </p:sp>
      <p:pic>
        <p:nvPicPr>
          <p:cNvPr id="14338" name="Picture 2" descr="http://images.elephantjournal.com/wp-content/uploads/2015/06/11403237_1622443304706544_4169445229178613988_n.jpg"/>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6507300" y="278296"/>
            <a:ext cx="2636700" cy="26367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756984" y="4293704"/>
            <a:ext cx="3518459"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5124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1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30291</TotalTime>
  <Words>443</Words>
  <Application>Microsoft Office PowerPoint</Application>
  <PresentationFormat>On-screen Show (4:3)</PresentationFormat>
  <Paragraphs>69</Paragraphs>
  <Slides>15</Slides>
  <Notes>11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15</vt:i4>
      </vt:variant>
    </vt:vector>
  </HeadingPairs>
  <TitlesOfParts>
    <vt:vector size="31" baseType="lpstr">
      <vt:lpstr>Arial</vt:lpstr>
      <vt:lpstr>Georgia</vt:lpstr>
      <vt:lpstr>Berlin Sans FB Demi</vt:lpstr>
      <vt:lpstr>MS PGothic</vt:lpstr>
      <vt:lpstr>Calibri</vt:lpstr>
      <vt:lpstr>Wingdings</vt:lpstr>
      <vt:lpstr>Book Antiqua</vt:lpstr>
      <vt:lpstr>Arial Black</vt:lpstr>
      <vt:lpstr>Candara</vt:lpstr>
      <vt:lpstr>Gill Sans Ultra Bold</vt:lpstr>
      <vt:lpstr>1_Office Theme</vt:lpstr>
      <vt:lpstr>2_Office Theme</vt:lpstr>
      <vt:lpstr>Custom Design</vt:lpstr>
      <vt:lpstr>1_Default Design</vt:lpstr>
      <vt:lpstr>1_Custom Design</vt:lpstr>
      <vt:lpstr>Hardcover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Graceway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Brown</dc:creator>
  <cp:lastModifiedBy>Steven J. Wallace</cp:lastModifiedBy>
  <cp:revision>497</cp:revision>
  <dcterms:created xsi:type="dcterms:W3CDTF">2013-10-29T14:12:12Z</dcterms:created>
  <dcterms:modified xsi:type="dcterms:W3CDTF">2015-07-04T20:14:42Z</dcterms:modified>
</cp:coreProperties>
</file>