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49" r:id="rId2"/>
    <p:sldMasterId id="2147483650" r:id="rId3"/>
    <p:sldMasterId id="2147483696" r:id="rId4"/>
    <p:sldMasterId id="2147483708" r:id="rId5"/>
    <p:sldMasterId id="2147483720" r:id="rId6"/>
    <p:sldMasterId id="2147483798" r:id="rId7"/>
    <p:sldMasterId id="2147483810" r:id="rId8"/>
  </p:sldMasterIdLst>
  <p:notesMasterIdLst>
    <p:notesMasterId r:id="rId15"/>
  </p:notesMasterIdLst>
  <p:sldIdLst>
    <p:sldId id="271" r:id="rId9"/>
    <p:sldId id="262" r:id="rId10"/>
    <p:sldId id="256" r:id="rId11"/>
    <p:sldId id="265" r:id="rId12"/>
    <p:sldId id="269" r:id="rId13"/>
    <p:sldId id="272" r:id="rId14"/>
  </p:sldIdLst>
  <p:sldSz cx="9144000" cy="6858000" type="screen4x3"/>
  <p:notesSz cx="6858000" cy="9144000"/>
  <p:embeddedFontLst>
    <p:embeddedFont>
      <p:font typeface="Trajanus Roman" panose="02020500000000000000" pitchFamily="18" charset="0"/>
      <p:regular r:id="rId16"/>
    </p:embeddedFont>
    <p:embeddedFont>
      <p:font typeface="Segoe Print" panose="02000600000000000000" pitchFamily="2" charset="0"/>
      <p:regular r:id="rId17"/>
      <p:bold r:id="rId18"/>
    </p:embeddedFont>
    <p:embeddedFont>
      <p:font typeface="Berlin Sans FB Demi" panose="020E0802020502020306" pitchFamily="34" charset="0"/>
      <p:bold r:id="rId19"/>
    </p:embeddedFont>
    <p:embeddedFont>
      <p:font typeface="Times" panose="02020603050405020304" pitchFamily="18" charset="0"/>
      <p:regular r:id="rId20"/>
      <p:bold r:id="rId21"/>
      <p:italic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03C5"/>
    <a:srgbClr val="FF6600"/>
    <a:srgbClr val="FF3300"/>
    <a:srgbClr val="006666"/>
    <a:srgbClr val="000066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7928" autoAdjust="0"/>
  </p:normalViewPr>
  <p:slideViewPr>
    <p:cSldViewPr>
      <p:cViewPr varScale="1">
        <p:scale>
          <a:sx n="48" d="100"/>
          <a:sy n="48" d="100"/>
        </p:scale>
        <p:origin x="-144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6.fntdata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font" Target="fonts/font9.fntdata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1A9BBD-C73E-4DE0-AF1C-A9572B89AF80}" type="datetimeFigureOut">
              <a:rPr lang="en-US" smtClean="0"/>
              <a:t>2/13/2015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8C1359-012B-40B9-86AA-FB069B8D8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356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C1359-012B-40B9-86AA-FB069B8D8787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637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C1359-012B-40B9-86AA-FB069B8D878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637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C1359-012B-40B9-86AA-FB069B8D878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368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C1359-012B-40B9-86AA-FB069B8D8787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76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C1359-012B-40B9-86AA-FB069B8D8787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76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9E583-F014-41A4-A385-EA4B9332A9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1478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33CD7-218F-48B6-A6C9-9F7134F6B8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8542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3A4E9-6A72-4249-8B4D-34081E2AF0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2074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Trajanus Roman" panose="02020500000000000000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Trajan Pro 3" pitchFamily="18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802D2-4F42-49DA-8325-A2392777F6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4264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0BEE3-351C-4661-9C87-075A1D1900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1914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AC31C-2D48-4856-A40B-F58C8AE21C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7190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C72CC-F6ED-4716-B6C6-35EF35E597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7407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3203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971799"/>
            <a:ext cx="4040188" cy="3154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25583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95599"/>
            <a:ext cx="4041775" cy="3230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284B2-68A5-408E-ADA3-A882C02BED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9085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4C52A-A94F-435D-8EBD-6F17033B6B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5311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B80A0-3495-47B8-8B8D-81FD7FEE9B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06874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2600"/>
            <a:ext cx="3008313" cy="12065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133600"/>
            <a:ext cx="511175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71800"/>
            <a:ext cx="3008313" cy="3154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581AF-EE01-4B7D-9BA2-A274AB0ED1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4374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A3247-C8CC-4380-933D-D16F304CC6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4355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2057399"/>
            <a:ext cx="5486400" cy="26701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F57407-0556-4C24-82DB-6F12918662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6284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D4BC7-DE1D-4610-A551-C01639E2FD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3704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FD28B-E7CB-443C-94DB-2FE83CC6E8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2319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93975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FA4F10-BB82-476A-A233-90CA4DBB2A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0372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5E24E-02F4-4210-8A0D-70C7BE32B9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0619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94798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44780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7FEE7-9F12-4134-A121-EB895702F9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4799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804BF-F18A-4F9B-A39C-47ECD65CDE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9449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2FFF4-DD41-4F37-85C9-C91ABD6523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5205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CB379-17C1-485E-A674-D3EFD26187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0673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B4A09-33E8-48AF-87B7-6BFD0B783B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1759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660DEF-21BA-473B-BEA1-BCA9549D97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3693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15BAA-33D3-4ED0-9CA7-6183382280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7133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FF136-51C8-48C4-BD78-84B2E58EBE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1279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BE3F6-1A5B-4838-9CCF-B1964492E0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2088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43F03-CD02-47E4-ACFD-EAA517B11F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0870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CF78A-F200-4112-AB1F-D4FE2F8F59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0383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4D249-C215-4E11-BF45-89FF908A4B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3945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7F70D-6511-4509-9FD2-CDDB34C00F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981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743200"/>
            <a:ext cx="4038600" cy="338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743200"/>
            <a:ext cx="4038600" cy="338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9AA70-7E32-40DA-80E1-8A9F3EEF3A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2457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8229600" cy="609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3203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971800"/>
            <a:ext cx="4040188" cy="31543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3203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971800"/>
            <a:ext cx="4041775" cy="31543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22567-57BB-4557-91A7-A49C4F709B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8745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9AF033-E17B-4A22-B35D-D9CBC6688A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6867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2A59A-2495-4D7D-A36F-441B20F443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5170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BC590-57C7-47A5-AF95-C8C3DE28FE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1708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15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133600"/>
            <a:ext cx="511175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3008313" cy="3992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89CEF-43E4-4023-B608-480B853DB0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4895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981199"/>
            <a:ext cx="5486400" cy="27463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F6D71-3BAB-4E21-B561-5E478FAB8F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3880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9A3C1-D8B0-4082-9613-08DFA8CADB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9036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76157-AB41-41E4-A8D9-80772178D3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7462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7A7A8-95F3-4943-855B-27515D652E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8107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69F52-133B-4A9D-891E-3813753C90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5524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42F08-CDE9-4D6B-A2F6-23A150CF44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2700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643B4-F46B-4E09-98A8-8564E754E5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2320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D351F-296E-4726-B870-B282D0D9A9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0358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1B713-4928-459B-B6C3-C690B9EAA3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0975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F907E-6487-4892-8226-40A1387B32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216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D77BC-57C2-4D72-B409-4611A9487F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7202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17D56-A6F0-440A-AC72-9563F9917F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2733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61520-8FAC-4758-B760-AA30D549A2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1095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0A834-720A-4AC4-B48D-FF635BC58C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0630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8EF6B-1780-4DFA-9AFA-50BA9952FB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6765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D1456-2E72-4814-A675-50169E7661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2582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8BA27-CEF0-40DB-B4C1-AA60C39079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202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E7620E-471A-49EA-BF05-962FC150AF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1479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4BC599-9D63-43B3-9B03-1683749803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6181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B6D48-CE43-4ADD-B5CF-6CEA70BF11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8885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FFEBB-A791-49ED-95F0-A5100636D2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0149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4A2DE-20E9-429E-9122-15A2B80F61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2713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9EEE0-9097-4893-922A-030559B825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639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A8041-E170-45B1-AD33-2A64028271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4330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4AC33-5614-45D7-9D13-30C18821E2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9663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F0F0B-17E9-456E-88C1-B81685F681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2167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F0331-C67F-43CC-80D9-4851F19082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4082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CF78A-F200-4112-AB1F-D4FE2F8F59DC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701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4D249-C215-4E11-BF45-89FF908A4BB8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878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7F70D-6511-4509-9FD2-CDDB34C00FA9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341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D33EB-2496-4FD4-BC56-E1F24B5D9A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4660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743200"/>
            <a:ext cx="4038600" cy="338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743200"/>
            <a:ext cx="4038600" cy="338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9AA70-7E32-40DA-80E1-8A9F3EEF3AA8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285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8229600" cy="609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3203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971800"/>
            <a:ext cx="4040188" cy="31543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3203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971800"/>
            <a:ext cx="4041775" cy="31543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22567-57BB-4557-91A7-A49C4F709BE3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320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9AF033-E17B-4A22-B35D-D9CBC6688A03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255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BC590-57C7-47A5-AF95-C8C3DE28FEB7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01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15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133600"/>
            <a:ext cx="511175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3008313" cy="3992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89CEF-43E4-4023-B608-480B853DB0B4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860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981199"/>
            <a:ext cx="5486400" cy="27463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F6D71-3BAB-4E21-B561-5E478FAB8F1C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35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9A3C1-D8B0-4082-9613-08DFA8CADB48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18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76157-AB41-41E4-A8D9-80772178D3A1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408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D1456-2E72-4814-A675-50169E766179}" type="slidenum">
              <a:rPr lang="en-US" altLang="en-US">
                <a:solidFill>
                  <a:srgbClr val="FFFFFF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962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8BA27-CEF0-40DB-B4C1-AA60C39079F7}" type="slidenum">
              <a:rPr lang="en-US" altLang="en-US">
                <a:solidFill>
                  <a:srgbClr val="FFFFFF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067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7FADE-CD24-4A0A-8B71-B7A23011DC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0138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E7620E-471A-49EA-BF05-962FC150AF26}" type="slidenum">
              <a:rPr lang="en-US" altLang="en-US">
                <a:solidFill>
                  <a:srgbClr val="FFFFFF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966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4BC599-9D63-43B3-9B03-168374980343}" type="slidenum">
              <a:rPr lang="en-US" altLang="en-US">
                <a:solidFill>
                  <a:srgbClr val="FFFFFF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165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FFEBB-A791-49ED-95F0-A5100636D260}" type="slidenum">
              <a:rPr lang="en-US" altLang="en-US">
                <a:solidFill>
                  <a:srgbClr val="FFFFFF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290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4A2DE-20E9-429E-9122-15A2B80F61C5}" type="slidenum">
              <a:rPr lang="en-US" altLang="en-US">
                <a:solidFill>
                  <a:srgbClr val="FFFFFF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774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9EEE0-9097-4893-922A-030559B825C6}" type="slidenum">
              <a:rPr lang="en-US" altLang="en-US">
                <a:solidFill>
                  <a:srgbClr val="FFFFFF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295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A8041-E170-45B1-AD33-2A64028271FB}" type="slidenum">
              <a:rPr lang="en-US" altLang="en-US">
                <a:solidFill>
                  <a:srgbClr val="FFFFFF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008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4AC33-5614-45D7-9D13-30C18821E267}" type="slidenum">
              <a:rPr lang="en-US" altLang="en-US">
                <a:solidFill>
                  <a:srgbClr val="FFFFFF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481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F0F0B-17E9-456E-88C1-B81685F68187}" type="slidenum">
              <a:rPr lang="en-US" altLang="en-US">
                <a:solidFill>
                  <a:srgbClr val="FFFFFF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38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F0331-C67F-43CC-80D9-4851F19082B3}" type="slidenum">
              <a:rPr lang="en-US" altLang="en-US">
                <a:solidFill>
                  <a:srgbClr val="FFFFFF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862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C208F-22B2-4930-9F6A-01949B7F04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6811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121" descr="fear_std_t_nt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43434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3C35862D-2A5C-42CF-AEE1-7210538803B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125" descr="fear_std_c_nt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22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C2719367-5BF5-4E44-8084-79551E4C0BE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ajanus Roman" panose="02020500000000000000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Trajan Pro 3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Trajan Pro 3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Trajan Pro 3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Trajan Pro 3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Trajan Pro 3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9" descr="fear_std_cb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F768192A-BDBF-4219-88F6-1E1EA86A29C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ajanus Roman" panose="02020500000000000000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Trajan Pro 3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Trajan Pro 3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Trajan Pro 3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Trajan Pro 3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Trajan Pro 3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122" descr="fear_std_c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00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743200"/>
            <a:ext cx="8229600" cy="338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E199860B-7D22-4B63-96FE-73DE99D4284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ajanus Roman" panose="02020500000000000000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Trajan Pro 3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Trajan Pro 3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Trajan Pro 3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Trajan Pro 3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Trajan Pro 3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9" descr="fear_std_cb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C708ABB8-015A-48D8-AB39-677535FE3B67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ajanus Roman" panose="02020500000000000000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Trajan Pro 3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Trajan Pro 3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Trajan Pro 3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Trajan Pro 3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Trajan Pro 3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F52E688-4082-428C-87C9-5CA55FBB0E53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7175" name="Picture 120" descr="fear_std_t_nv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ajanus Roman" panose="02020500000000000000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Trajan Pro 3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Trajan Pro 3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Trajan Pro 3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Trajan Pro 3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Trajan Pro 3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122" descr="fear_std_c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00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743200"/>
            <a:ext cx="8229600" cy="338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E199860B-7D22-4B63-96FE-73DE99D42846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656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ajanus Roman" panose="02020500000000000000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Trajan Pro 3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Trajan Pro 3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Trajan Pro 3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Trajan Pro 3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Trajan Pro 3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 dirty="0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F52E688-4082-428C-87C9-5CA55FBB0E53}" type="slidenum">
              <a:rPr lang="en-US" altLang="en-US">
                <a:solidFill>
                  <a:srgbClr val="FFFFFF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>
                  <a:lumMod val="75000"/>
                </a:srgbClr>
              </a:solidFill>
            </a:endParaRPr>
          </a:p>
        </p:txBody>
      </p:sp>
      <p:pic>
        <p:nvPicPr>
          <p:cNvPr id="7175" name="Picture 120" descr="fear_std_t_nv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8195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ajanus Roman" panose="02020500000000000000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Trajan Pro 3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Trajan Pro 3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Trajan Pro 3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Trajan Pro 3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Trajan Pro 3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169967"/>
            <a:ext cx="1005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Part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060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5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67000" y="685800"/>
            <a:ext cx="3657600" cy="68580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Trajanus Roman" panose="02020500000000000000" pitchFamily="18" charset="0"/>
              </a:rPr>
              <a:t>Misplaced</a:t>
            </a:r>
            <a:endParaRPr lang="en-US" dirty="0">
              <a:solidFill>
                <a:schemeClr val="bg1">
                  <a:lumMod val="85000"/>
                </a:schemeClr>
              </a:solidFill>
              <a:latin typeface="Trajanus Roman" panose="02020500000000000000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676400" y="6015335"/>
            <a:ext cx="59006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spc="1200" dirty="0">
                <a:solidFill>
                  <a:schemeClr val="bg1">
                    <a:lumMod val="75000"/>
                  </a:schemeClr>
                </a:solidFill>
                <a:latin typeface="Trajanus Roman" panose="02020500000000000000" pitchFamily="18" charset="0"/>
              </a:rPr>
              <a:t>MATTHEW </a:t>
            </a:r>
            <a:r>
              <a:rPr lang="en-US" altLang="en-US" sz="2400" spc="1200" dirty="0" smtClean="0">
                <a:solidFill>
                  <a:schemeClr val="bg1">
                    <a:lumMod val="75000"/>
                  </a:schemeClr>
                </a:solidFill>
                <a:latin typeface="Trajanus Roman" panose="02020500000000000000" pitchFamily="18" charset="0"/>
              </a:rPr>
              <a:t>14:22-33</a:t>
            </a:r>
            <a:endParaRPr lang="en-US" altLang="en-US" sz="2400" spc="1200" dirty="0">
              <a:solidFill>
                <a:schemeClr val="bg1">
                  <a:lumMod val="75000"/>
                </a:schemeClr>
              </a:solidFill>
              <a:latin typeface="Trajanus Roman" panose="02020500000000000000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dir="out"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3"/>
          <p:cNvSpPr>
            <a:spLocks noChangeArrowheads="1"/>
          </p:cNvSpPr>
          <p:nvPr/>
        </p:nvSpPr>
        <p:spPr bwMode="auto">
          <a:xfrm>
            <a:off x="9293225" y="10715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dirty="0" smtClean="0">
                <a:latin typeface="Trajan Pro 3" pitchFamily="18" charset="0"/>
              </a:rPr>
              <a:t>Needless Fears From Wrong Assessments (14:26, 27)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676400" y="6015335"/>
            <a:ext cx="59006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spc="1200" dirty="0">
                <a:solidFill>
                  <a:schemeClr val="bg1">
                    <a:lumMod val="75000"/>
                  </a:schemeClr>
                </a:solidFill>
                <a:latin typeface="Trajanus Roman" panose="02020500000000000000" pitchFamily="18" charset="0"/>
              </a:rPr>
              <a:t>MATTHEW </a:t>
            </a:r>
            <a:r>
              <a:rPr lang="en-US" altLang="en-US" sz="2400" spc="1200" dirty="0" smtClean="0">
                <a:solidFill>
                  <a:schemeClr val="bg1">
                    <a:lumMod val="75000"/>
                  </a:schemeClr>
                </a:solidFill>
                <a:latin typeface="Trajanus Roman" panose="02020500000000000000" pitchFamily="18" charset="0"/>
              </a:rPr>
              <a:t>14:22-33</a:t>
            </a:r>
            <a:endParaRPr lang="en-US" altLang="en-US" sz="2400" spc="1200" dirty="0">
              <a:solidFill>
                <a:schemeClr val="bg1">
                  <a:lumMod val="75000"/>
                </a:schemeClr>
              </a:solidFill>
              <a:latin typeface="Trajanus Roman" panose="02020500000000000000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 smtClean="0">
                <a:latin typeface="Trajanus Roman" panose="02020500000000000000" pitchFamily="18" charset="0"/>
              </a:rPr>
              <a:t>What About Our Misplaced Fears?</a:t>
            </a:r>
            <a:endParaRPr lang="en-US" sz="6000" dirty="0">
              <a:latin typeface="Trajanus Roman" panose="02020500000000000000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97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Proverbs 29:25</a:t>
            </a:r>
            <a:endParaRPr lang="en-US" dirty="0"/>
          </a:p>
        </p:txBody>
      </p:sp>
      <p:sp>
        <p:nvSpPr>
          <p:cNvPr id="10242" name="Rectangle 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4400" dirty="0" smtClean="0">
                <a:latin typeface="Times" pitchFamily="28" charset="0"/>
              </a:rPr>
              <a:t>(1) </a:t>
            </a:r>
            <a:r>
              <a:rPr lang="en-US" altLang="en-US" sz="4400" dirty="0" smtClean="0">
                <a:solidFill>
                  <a:schemeClr val="bg1"/>
                </a:solidFill>
                <a:latin typeface="Times" pitchFamily="28" charset="0"/>
              </a:rPr>
              <a:t>Fear Of </a:t>
            </a:r>
            <a:r>
              <a:rPr lang="en-US" altLang="en-US" sz="44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MAN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5562600"/>
            <a:ext cx="18678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  <a:latin typeface="Segoe Print" panose="02000600000000000000" pitchFamily="2" charset="0"/>
              </a:rPr>
              <a:t>Abraham</a:t>
            </a:r>
            <a:endParaRPr lang="en-US" sz="2800" dirty="0">
              <a:solidFill>
                <a:schemeClr val="bg1">
                  <a:lumMod val="75000"/>
                </a:schemeClr>
              </a:solidFill>
              <a:latin typeface="Segoe Print" panose="020006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2907" y="5562600"/>
            <a:ext cx="946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  <a:latin typeface="Segoe Print" panose="02000600000000000000" pitchFamily="2" charset="0"/>
              </a:rPr>
              <a:t>Saul</a:t>
            </a:r>
            <a:endParaRPr lang="en-US" sz="2800" dirty="0">
              <a:solidFill>
                <a:schemeClr val="bg1">
                  <a:lumMod val="75000"/>
                </a:schemeClr>
              </a:solidFill>
              <a:latin typeface="Segoe Print" panose="020006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90257" y="5562600"/>
            <a:ext cx="1766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  <a:latin typeface="Segoe Print" panose="02000600000000000000" pitchFamily="2" charset="0"/>
              </a:rPr>
              <a:t>prophets</a:t>
            </a:r>
            <a:endParaRPr lang="en-US" sz="2800" dirty="0">
              <a:solidFill>
                <a:schemeClr val="bg1">
                  <a:lumMod val="75000"/>
                </a:schemeClr>
              </a:solidFill>
              <a:latin typeface="Segoe Print" panose="020006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23612" y="5562600"/>
            <a:ext cx="1210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  <a:latin typeface="Segoe Print" panose="02000600000000000000" pitchFamily="2" charset="0"/>
              </a:rPr>
              <a:t>rulers</a:t>
            </a:r>
            <a:endParaRPr lang="en-US" sz="2800" dirty="0">
              <a:solidFill>
                <a:schemeClr val="bg1">
                  <a:lumMod val="75000"/>
                </a:schemeClr>
              </a:solidFill>
              <a:latin typeface="Segoe Print" panose="020006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37608" y="5562600"/>
            <a:ext cx="16015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  <a:latin typeface="Segoe Print" panose="02000600000000000000" pitchFamily="2" charset="0"/>
              </a:rPr>
              <a:t>apostles</a:t>
            </a:r>
            <a:endParaRPr lang="en-US" sz="2800" dirty="0">
              <a:solidFill>
                <a:schemeClr val="bg1">
                  <a:lumMod val="75000"/>
                </a:schemeClr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9014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Proverbs 29:25</a:t>
            </a:r>
            <a:endParaRPr lang="en-US" dirty="0"/>
          </a:p>
        </p:txBody>
      </p:sp>
      <p:sp>
        <p:nvSpPr>
          <p:cNvPr id="10242" name="Rectangle 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4400" dirty="0" smtClean="0">
                <a:latin typeface="Times" pitchFamily="28" charset="0"/>
              </a:rPr>
              <a:t>(1) </a:t>
            </a:r>
            <a:r>
              <a:rPr lang="en-US" altLang="en-US" sz="4400" dirty="0" smtClean="0">
                <a:solidFill>
                  <a:schemeClr val="bg1"/>
                </a:solidFill>
                <a:latin typeface="Times" pitchFamily="28" charset="0"/>
              </a:rPr>
              <a:t>Fear Of </a:t>
            </a:r>
            <a:r>
              <a:rPr lang="en-US" altLang="en-US" sz="44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MAN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5334000"/>
            <a:ext cx="70128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pc="600" dirty="0">
                <a:ln>
                  <a:solidFill>
                    <a:srgbClr val="FFFFFF">
                      <a:lumMod val="75000"/>
                    </a:srgbClr>
                  </a:solidFill>
                </a:ln>
                <a:solidFill>
                  <a:srgbClr val="1103C5"/>
                </a:solidFill>
                <a:latin typeface="Berlin Sans FB Demi" panose="020E0802020502020306" pitchFamily="34" charset="0"/>
              </a:rPr>
              <a:t>REAL PROBLEM: </a:t>
            </a:r>
          </a:p>
          <a:p>
            <a:r>
              <a:rPr lang="en-US" sz="2800" dirty="0" smtClean="0">
                <a:solidFill>
                  <a:srgbClr val="FFFFFF">
                    <a:lumMod val="75000"/>
                  </a:srgbClr>
                </a:solidFill>
              </a:rPr>
              <a:t>Weakened Trust </a:t>
            </a:r>
            <a:r>
              <a:rPr lang="en-US" sz="2800" dirty="0" smtClean="0">
                <a:solidFill>
                  <a:srgbClr val="FFFFFF">
                    <a:lumMod val="75000"/>
                  </a:srgbClr>
                </a:solidFill>
              </a:rPr>
              <a:t>In God, Popularity Seeker</a:t>
            </a:r>
            <a:endParaRPr lang="en-US" sz="2800" dirty="0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9869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7599</TotalTime>
  <Words>59</Words>
  <Application>Microsoft Office PowerPoint</Application>
  <PresentationFormat>On-screen Show (4:3)</PresentationFormat>
  <Paragraphs>22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6</vt:i4>
      </vt:variant>
    </vt:vector>
  </HeadingPairs>
  <TitlesOfParts>
    <vt:vector size="21" baseType="lpstr">
      <vt:lpstr>Arial</vt:lpstr>
      <vt:lpstr>Trajanus Roman</vt:lpstr>
      <vt:lpstr>Segoe Print</vt:lpstr>
      <vt:lpstr>Berlin Sans FB Demi</vt:lpstr>
      <vt:lpstr>Trajan Pro 3</vt:lpstr>
      <vt:lpstr>Times</vt:lpstr>
      <vt:lpstr>Calibri</vt:lpstr>
      <vt:lpstr>Default Design</vt:lpstr>
      <vt:lpstr>Custom Design</vt:lpstr>
      <vt:lpstr>1_Custom Design</vt:lpstr>
      <vt:lpstr>2_Custom Design</vt:lpstr>
      <vt:lpstr>3_Custom Design</vt:lpstr>
      <vt:lpstr>2_Default Design</vt:lpstr>
      <vt:lpstr>4_Custom Design</vt:lpstr>
      <vt:lpstr>3_Default Design</vt:lpstr>
      <vt:lpstr>PowerPoint Presentation</vt:lpstr>
      <vt:lpstr>PowerPoint Presentation</vt:lpstr>
      <vt:lpstr>PowerPoint Presentation</vt:lpstr>
      <vt:lpstr>What About Our Misplaced Fears?</vt:lpstr>
      <vt:lpstr>Proverbs 29:25</vt:lpstr>
      <vt:lpstr>Proverbs 29:25</vt:lpstr>
    </vt:vector>
  </TitlesOfParts>
  <Company>sundaysource.org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Jonathan R. Bailey</dc:creator>
  <cp:lastModifiedBy>Steven J. Wallace</cp:lastModifiedBy>
  <cp:revision>195</cp:revision>
  <dcterms:created xsi:type="dcterms:W3CDTF">2005-04-15T19:25:47Z</dcterms:created>
  <dcterms:modified xsi:type="dcterms:W3CDTF">2015-02-13T23:39:06Z</dcterms:modified>
</cp:coreProperties>
</file>