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  <p:sldMasterId id="2147483649" r:id="rId2"/>
    <p:sldMasterId id="2147483650" r:id="rId3"/>
    <p:sldMasterId id="2147483696" r:id="rId4"/>
    <p:sldMasterId id="2147483708" r:id="rId5"/>
    <p:sldMasterId id="2147483798" r:id="rId6"/>
    <p:sldMasterId id="2147483810" r:id="rId7"/>
  </p:sldMasterIdLst>
  <p:notesMasterIdLst>
    <p:notesMasterId r:id="rId16"/>
  </p:notesMasterIdLst>
  <p:sldIdLst>
    <p:sldId id="271" r:id="rId8"/>
    <p:sldId id="256" r:id="rId9"/>
    <p:sldId id="265" r:id="rId10"/>
    <p:sldId id="264" r:id="rId11"/>
    <p:sldId id="272" r:id="rId12"/>
    <p:sldId id="273" r:id="rId13"/>
    <p:sldId id="267" r:id="rId14"/>
    <p:sldId id="270" r:id="rId15"/>
  </p:sldIdLst>
  <p:sldSz cx="9144000" cy="6858000" type="screen4x3"/>
  <p:notesSz cx="6858000" cy="9144000"/>
  <p:embeddedFontLst>
    <p:embeddedFont>
      <p:font typeface="Trajanus Roman" panose="02020500000000000000" pitchFamily="18" charset="0"/>
      <p:regular r:id="rId17"/>
    </p:embeddedFont>
    <p:embeddedFont>
      <p:font typeface="Berlin Sans FB Demi" panose="020E0802020502020306" pitchFamily="34" charset="0"/>
      <p:bold r:id="rId18"/>
    </p:embeddedFont>
    <p:embeddedFont>
      <p:font typeface="Times" panose="02020603050405020304" pitchFamily="18" charset="0"/>
      <p:regular r:id="rId19"/>
      <p:bold r:id="rId20"/>
      <p:italic r:id="rId21"/>
      <p:boldItalic r:id="rId22"/>
    </p:embeddedFont>
    <p:embeddedFont>
      <p:font typeface="Calibri" panose="020F0502020204030204" pitchFamily="34" charset="0"/>
      <p:regular r:id="rId23"/>
      <p:bold r:id="rId24"/>
      <p:italic r:id="rId25"/>
      <p:boldItalic r:id="rId26"/>
    </p:embeddedFont>
  </p:embeddedFont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103C5"/>
    <a:srgbClr val="FF6600"/>
    <a:srgbClr val="FF3300"/>
    <a:srgbClr val="006666"/>
    <a:srgbClr val="000066"/>
    <a:srgbClr val="66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63243" autoAdjust="0"/>
  </p:normalViewPr>
  <p:slideViewPr>
    <p:cSldViewPr>
      <p:cViewPr varScale="1">
        <p:scale>
          <a:sx n="44" d="100"/>
          <a:sy n="44" d="100"/>
        </p:scale>
        <p:origin x="-2124" y="-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font" Target="fonts/font2.fntdata"/><Relationship Id="rId26" Type="http://schemas.openxmlformats.org/officeDocument/2006/relationships/font" Target="fonts/font10.fntdata"/><Relationship Id="rId3" Type="http://schemas.openxmlformats.org/officeDocument/2006/relationships/slideMaster" Target="slideMasters/slideMaster3.xml"/><Relationship Id="rId21" Type="http://schemas.openxmlformats.org/officeDocument/2006/relationships/font" Target="fonts/font5.fntdata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5.xml"/><Relationship Id="rId17" Type="http://schemas.openxmlformats.org/officeDocument/2006/relationships/font" Target="fonts/font1.fntdata"/><Relationship Id="rId25" Type="http://schemas.openxmlformats.org/officeDocument/2006/relationships/font" Target="fonts/font9.fntdata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font" Target="fonts/font4.fntdata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4.xml"/><Relationship Id="rId24" Type="http://schemas.openxmlformats.org/officeDocument/2006/relationships/font" Target="fonts/font8.fntdata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8.xml"/><Relationship Id="rId23" Type="http://schemas.openxmlformats.org/officeDocument/2006/relationships/font" Target="fonts/font7.fntdata"/><Relationship Id="rId28" Type="http://schemas.openxmlformats.org/officeDocument/2006/relationships/viewProps" Target="viewProps.xml"/><Relationship Id="rId10" Type="http://schemas.openxmlformats.org/officeDocument/2006/relationships/slide" Target="slides/slide3.xml"/><Relationship Id="rId19" Type="http://schemas.openxmlformats.org/officeDocument/2006/relationships/font" Target="fonts/font3.fntdata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font" Target="fonts/font6.fntdata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41A9BBD-C73E-4DE0-AF1C-A9572B89AF80}" type="datetimeFigureOut">
              <a:rPr lang="en-US" smtClean="0"/>
              <a:t>2/27/2015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D8C1359-012B-40B9-86AA-FB069B8D87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73567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8C1359-012B-40B9-86AA-FB069B8D8787}" type="slidenum">
              <a:rPr lang="en-US" smtClean="0">
                <a:solidFill>
                  <a:prstClr val="black"/>
                </a:solidFill>
              </a:rPr>
              <a:pPr/>
              <a:t>1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66375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8C1359-012B-40B9-86AA-FB069B8D8787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736875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8C1359-012B-40B9-86AA-FB069B8D8787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103459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8C1359-012B-40B9-86AA-FB069B8D8787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07634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8C1359-012B-40B9-86AA-FB069B8D8787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881978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8C1359-012B-40B9-86AA-FB069B8D8787}" type="slidenum">
              <a:rPr lang="en-US" smtClean="0">
                <a:solidFill>
                  <a:prstClr val="black"/>
                </a:solidFill>
              </a:rPr>
              <a:pPr/>
              <a:t>6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881978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8C1359-012B-40B9-86AA-FB069B8D8787}" type="slidenum">
              <a:rPr lang="en-US">
                <a:solidFill>
                  <a:prstClr val="black"/>
                </a:solidFill>
              </a:rPr>
              <a:pPr/>
              <a:t>7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07634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8C1359-012B-40B9-86AA-FB069B8D8787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85171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28600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49E583-F014-41A4-A385-EA4B9332A9C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514786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333CD7-218F-48B6-A6C9-9F7134F6B86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385427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53A4E9-6A72-4249-8B4D-34081E2AF0D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420741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>
                <a:latin typeface="Trajanus Roman" panose="02020500000000000000" pitchFamily="18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latin typeface="Trajan Pro 3" pitchFamily="18" charset="0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9802D2-4F42-49DA-8325-A2392777F62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842649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60BEE3-351C-4661-9C87-075A1D1900F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719140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6AC31C-2D48-4856-A40B-F58C8AE21CD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571900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828800"/>
            <a:ext cx="4038600" cy="42973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828800"/>
            <a:ext cx="4038600" cy="42973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5C72CC-F6ED-4716-B6C6-35EF35E5970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674074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332038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971799"/>
            <a:ext cx="4040188" cy="31543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2255838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895599"/>
            <a:ext cx="4041775" cy="32305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8284B2-68A5-408E-ADA3-A882C02BED4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590853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84C52A-A94F-435D-8EBD-6F17033B6BD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553119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DB80A0-3495-47B8-8B8D-81FD7FEE9BA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7068741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752600"/>
            <a:ext cx="3008313" cy="12065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133600"/>
            <a:ext cx="511175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71800"/>
            <a:ext cx="3008313" cy="31543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1581AF-EE01-4B7D-9BA2-A274AB0ED10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443749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1A3247-C8CC-4380-933D-D16F304CC61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343552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2057399"/>
            <a:ext cx="5486400" cy="26701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F57407-0556-4C24-82DB-6F129186626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662841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9D4BC7-DE1D-4610-A551-C01639E2FD3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337046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6FD28B-E7CB-443C-94DB-2FE83CC6E82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823196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838200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593975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FA4F10-BB82-476A-A233-90CA4DBB2A8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803727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55E24E-02F4-4210-8A0D-70C7BE32B97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506191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947987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1447800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A7FEE7-9F12-4134-A121-EB895702F95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347990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3804BF-F18A-4F9B-A39C-47ECD65CDE1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894498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32FFF4-DD41-4F37-85C9-C91ABD6523C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652054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ACB379-17C1-485E-A674-D3EFD26187C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506735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BB4A09-33E8-48AF-87B7-6BFD0B783BF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517593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660DEF-21BA-473B-BEA1-BCA9549D97F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136930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115BAA-33D3-4ED0-9CA7-6183382280D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071332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5FF136-51C8-48C4-BD78-84B2E58EBEE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212798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CBE3F6-1A5B-4838-9CCF-B1964492E01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320885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943F03-CD02-47E4-ACFD-EAA517B11FE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708701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DCF78A-F200-4112-AB1F-D4FE2F8F59D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103839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34D249-C215-4E11-BF45-89FF908A4BB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439455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87F70D-6511-4509-9FD2-CDDB34C00FA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39815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743200"/>
            <a:ext cx="4038600" cy="3382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743200"/>
            <a:ext cx="4038600" cy="3382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99AA70-7E32-40DA-80E1-8A9F3EEF3AA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924573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676400"/>
            <a:ext cx="8229600" cy="60960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Master title 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332038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971800"/>
            <a:ext cx="4040188" cy="31543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2332038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971800"/>
            <a:ext cx="4041775" cy="31543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F22567-57BB-4557-91A7-A49C4F709BE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887456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828800"/>
            <a:ext cx="8229600" cy="1143000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9AF033-E17B-4A22-B35D-D9CBC6688A0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368673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52A59A-2495-4D7D-A36F-441B20F4437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051703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ABC590-57C7-47A5-AF95-C8C3DE28FEB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817086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715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133600"/>
            <a:ext cx="511175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3008313" cy="39925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389CEF-43E4-4023-B608-480B853DB0B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848953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1981199"/>
            <a:ext cx="5486400" cy="27463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3F6D71-3BAB-4E21-B561-5E478FAB8F1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838802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19A3C1-D8B0-4082-9613-08DFA8CADB4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090364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C76157-AB41-41E4-A8D9-80772178D3A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774627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D7A7A8-95F3-4943-855B-27515D652E0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281078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469F52-133B-4A9D-891E-3813753C90F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655242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442F08-CDE9-4D6B-A2F6-23A150CF44D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827004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A643B4-F46B-4E09-98A8-8564E754E5B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923209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2D351F-296E-4726-B870-B282D0D9A9B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803586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31B713-4928-459B-B6C3-C690B9EAA30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609759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AF907E-6487-4892-8226-40A1387B321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42161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DD77BC-57C2-4D72-B409-4611A9487F3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472026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517D56-A6F0-440A-AC72-9563F9917FC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127336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661520-8FAC-4758-B760-AA30D549A24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310952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60A834-720A-4AC4-B48D-FF635BC58C1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106304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D8EF6B-1780-4DFA-9AFA-50BA9952FB1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567657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DCF78A-F200-4112-AB1F-D4FE2F8F59DC}" type="slidenum">
              <a:rPr lang="en-US" alt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17010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34D249-C215-4E11-BF45-89FF908A4BB8}" type="slidenum">
              <a:rPr lang="en-US" alt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08781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87F70D-6511-4509-9FD2-CDDB34C00FA9}" type="slidenum">
              <a:rPr lang="en-US" alt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73414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743200"/>
            <a:ext cx="4038600" cy="3382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743200"/>
            <a:ext cx="4038600" cy="3382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99AA70-7E32-40DA-80E1-8A9F3EEF3AA8}" type="slidenum">
              <a:rPr lang="en-US" alt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52854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0B6D48-CE43-4ADD-B5CF-6CEA70BF118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988851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676400"/>
            <a:ext cx="8229600" cy="60960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Master title 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332038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971800"/>
            <a:ext cx="4040188" cy="31543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2332038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971800"/>
            <a:ext cx="4041775" cy="31543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F22567-57BB-4557-91A7-A49C4F709BE3}" type="slidenum">
              <a:rPr lang="en-US" alt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03202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828800"/>
            <a:ext cx="8229600" cy="1143000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9AF033-E17B-4A22-B35D-D9CBC6688A03}" type="slidenum">
              <a:rPr lang="en-US" alt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62558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ABC590-57C7-47A5-AF95-C8C3DE28FEB7}" type="slidenum">
              <a:rPr lang="en-US" alt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4017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715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133600"/>
            <a:ext cx="511175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3008313" cy="39925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389CEF-43E4-4023-B608-480B853DB0B4}" type="slidenum">
              <a:rPr lang="en-US" alt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28607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1981199"/>
            <a:ext cx="5486400" cy="27463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3F6D71-3BAB-4E21-B561-5E478FAB8F1C}" type="slidenum">
              <a:rPr lang="en-US" alt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0354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19A3C1-D8B0-4082-9613-08DFA8CADB48}" type="slidenum">
              <a:rPr lang="en-US" alt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0189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C76157-AB41-41E4-A8D9-80772178D3A1}" type="slidenum">
              <a:rPr lang="en-US" alt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34080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FFFFFF">
                  <a:lumMod val="75000"/>
                </a:srgbClr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FFFFFF">
                  <a:lumMod val="75000"/>
                </a:srgbClr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8D1456-2E72-4814-A675-50169E766179}" type="slidenum">
              <a:rPr lang="en-US" altLang="en-US">
                <a:solidFill>
                  <a:srgbClr val="FFFFFF">
                    <a:lumMod val="75000"/>
                  </a:srgbClr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FFFFFF">
                  <a:lumMod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99621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FFFFFF">
                  <a:lumMod val="75000"/>
                </a:srgbClr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FFFFFF">
                  <a:lumMod val="75000"/>
                </a:srgbClr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48BA27-CEF0-40DB-B4C1-AA60C39079F7}" type="slidenum">
              <a:rPr lang="en-US" altLang="en-US">
                <a:solidFill>
                  <a:srgbClr val="FFFFFF">
                    <a:lumMod val="75000"/>
                  </a:srgbClr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FFFFFF">
                  <a:lumMod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40677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FFFFFF">
                  <a:lumMod val="75000"/>
                </a:srgbClr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FFFFFF">
                  <a:lumMod val="75000"/>
                </a:srgbClr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E7620E-471A-49EA-BF05-962FC150AF26}" type="slidenum">
              <a:rPr lang="en-US" altLang="en-US">
                <a:solidFill>
                  <a:srgbClr val="FFFFFF">
                    <a:lumMod val="75000"/>
                  </a:srgbClr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FFFFFF">
                  <a:lumMod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39666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0D33EB-2496-4FD4-BC56-E1F24B5D9AA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246604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FFFFFF">
                  <a:lumMod val="75000"/>
                </a:srgbClr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FFFFFF">
                  <a:lumMod val="75000"/>
                </a:srgbClr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4BC599-9D63-43B3-9B03-168374980343}" type="slidenum">
              <a:rPr lang="en-US" altLang="en-US">
                <a:solidFill>
                  <a:srgbClr val="FFFFFF">
                    <a:lumMod val="75000"/>
                  </a:srgbClr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FFFFFF">
                  <a:lumMod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81658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FFFFFF">
                  <a:lumMod val="75000"/>
                </a:srgbClr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FFFFFF">
                  <a:lumMod val="75000"/>
                </a:srgbClr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9FFEBB-A791-49ED-95F0-A5100636D260}" type="slidenum">
              <a:rPr lang="en-US" altLang="en-US">
                <a:solidFill>
                  <a:srgbClr val="FFFFFF">
                    <a:lumMod val="75000"/>
                  </a:srgbClr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FFFFFF">
                  <a:lumMod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62904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FFFFFF">
                  <a:lumMod val="75000"/>
                </a:srgbClr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FFFFFF">
                  <a:lumMod val="75000"/>
                </a:srgbClr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A4A2DE-20E9-429E-9122-15A2B80F61C5}" type="slidenum">
              <a:rPr lang="en-US" altLang="en-US">
                <a:solidFill>
                  <a:srgbClr val="FFFFFF">
                    <a:lumMod val="75000"/>
                  </a:srgbClr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FFFFFF">
                  <a:lumMod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57749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FFFFFF">
                  <a:lumMod val="75000"/>
                </a:srgbClr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FFFFFF">
                  <a:lumMod val="75000"/>
                </a:srgbClr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09EEE0-9097-4893-922A-030559B825C6}" type="slidenum">
              <a:rPr lang="en-US" altLang="en-US">
                <a:solidFill>
                  <a:srgbClr val="FFFFFF">
                    <a:lumMod val="75000"/>
                  </a:srgbClr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FFFFFF">
                  <a:lumMod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12954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FFFFFF">
                  <a:lumMod val="75000"/>
                </a:srgbClr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FFFFFF">
                  <a:lumMod val="75000"/>
                </a:srgbClr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9A8041-E170-45B1-AD33-2A64028271FB}" type="slidenum">
              <a:rPr lang="en-US" altLang="en-US">
                <a:solidFill>
                  <a:srgbClr val="FFFFFF">
                    <a:lumMod val="75000"/>
                  </a:srgbClr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FFFFFF">
                  <a:lumMod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30087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FFFFFF">
                  <a:lumMod val="75000"/>
                </a:srgbClr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FFFFFF">
                  <a:lumMod val="75000"/>
                </a:srgbClr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24AC33-5614-45D7-9D13-30C18821E267}" type="slidenum">
              <a:rPr lang="en-US" altLang="en-US">
                <a:solidFill>
                  <a:srgbClr val="FFFFFF">
                    <a:lumMod val="75000"/>
                  </a:srgbClr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FFFFFF">
                  <a:lumMod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74810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FFFFFF">
                  <a:lumMod val="75000"/>
                </a:srgbClr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FFFFFF">
                  <a:lumMod val="75000"/>
                </a:srgbClr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3F0F0B-17E9-456E-88C1-B81685F68187}" type="slidenum">
              <a:rPr lang="en-US" altLang="en-US">
                <a:solidFill>
                  <a:srgbClr val="FFFFFF">
                    <a:lumMod val="75000"/>
                  </a:srgbClr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FFFFFF">
                  <a:lumMod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6388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FFFFFF">
                  <a:lumMod val="75000"/>
                </a:srgbClr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FFFFFF">
                  <a:lumMod val="75000"/>
                </a:srgbClr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AF0331-C67F-43CC-80D9-4851F19082B3}" type="slidenum">
              <a:rPr lang="en-US" altLang="en-US">
                <a:solidFill>
                  <a:srgbClr val="FFFFFF">
                    <a:lumMod val="75000"/>
                  </a:srgbClr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FFFFFF">
                  <a:lumMod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38629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E7FADE-CD24-4A0A-8B71-B7A23011DC5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101383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FC208F-22B2-4930-9F6A-01949B7F046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568113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4.jpe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13" Type="http://schemas.openxmlformats.org/officeDocument/2006/relationships/image" Target="../media/image4.jpeg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13" Type="http://schemas.openxmlformats.org/officeDocument/2006/relationships/image" Target="../media/image5.jpeg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1" name="Picture 121" descr="fear_std_t_nt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43434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>
                <a:solidFill>
                  <a:schemeClr val="bg1">
                    <a:lumMod val="75000"/>
                  </a:schemeClr>
                </a:solidFill>
                <a:latin typeface="Arial" pitchFamily="34" charset="0"/>
              </a:defRPr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>
                <a:solidFill>
                  <a:schemeClr val="bg1">
                    <a:lumMod val="75000"/>
                  </a:schemeClr>
                </a:solidFill>
                <a:latin typeface="Arial" pitchFamily="34" charset="0"/>
              </a:defRPr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>
                <a:solidFill>
                  <a:schemeClr val="bg1">
                    <a:lumMod val="75000"/>
                  </a:schemeClr>
                </a:solidFill>
                <a:latin typeface="Arial" pitchFamily="34" charset="0"/>
              </a:defRPr>
            </a:lvl1pPr>
          </a:lstStyle>
          <a:p>
            <a:pPr>
              <a:defRPr/>
            </a:pPr>
            <a:fld id="{3C35862D-2A5C-42CF-AEE1-7210538803B4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bg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bg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bg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5" name="Picture 125" descr="fear_std_c_nt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05000"/>
            <a:ext cx="8229600" cy="4221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 smtClean="0"/>
              <a:t>Click to edit Master text styles</a:t>
            </a:r>
          </a:p>
          <a:p>
            <a:pPr lvl="1"/>
            <a:r>
              <a:rPr lang="en-US" altLang="en-US" dirty="0" smtClean="0"/>
              <a:t>Second level</a:t>
            </a:r>
          </a:p>
          <a:p>
            <a:pPr lvl="2"/>
            <a:r>
              <a:rPr lang="en-US" altLang="en-US" dirty="0" smtClean="0"/>
              <a:t>Third level</a:t>
            </a:r>
          </a:p>
          <a:p>
            <a:pPr lvl="3"/>
            <a:r>
              <a:rPr lang="en-US" altLang="en-US" dirty="0" smtClean="0"/>
              <a:t>Fourth level</a:t>
            </a:r>
          </a:p>
          <a:p>
            <a:pPr lvl="4"/>
            <a:r>
              <a:rPr lang="en-US" altLang="en-US" dirty="0" smtClean="0"/>
              <a:t>Fifth level</a:t>
            </a:r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>
                <a:solidFill>
                  <a:schemeClr val="bg1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>
                <a:solidFill>
                  <a:schemeClr val="bg1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>
                <a:solidFill>
                  <a:schemeClr val="bg1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fld id="{C2719367-5BF5-4E44-8084-79551E4C0BED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2" r:id="rId1"/>
    <p:sldLayoutId id="2147483733" r:id="rId2"/>
    <p:sldLayoutId id="2147483734" r:id="rId3"/>
    <p:sldLayoutId id="2147483735" r:id="rId4"/>
    <p:sldLayoutId id="2147483736" r:id="rId5"/>
    <p:sldLayoutId id="2147483737" r:id="rId6"/>
    <p:sldLayoutId id="2147483738" r:id="rId7"/>
    <p:sldLayoutId id="2147483739" r:id="rId8"/>
    <p:sldLayoutId id="2147483740" r:id="rId9"/>
    <p:sldLayoutId id="2147483741" r:id="rId10"/>
    <p:sldLayoutId id="2147483742" r:id="rId11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Trajanus Roman" panose="02020500000000000000" pitchFamily="18" charset="0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bg1"/>
          </a:solidFill>
          <a:latin typeface="Trajan Pro 3" pitchFamily="18" charset="0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bg1"/>
          </a:solidFill>
          <a:latin typeface="Trajan Pro 3" pitchFamily="18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bg1"/>
          </a:solidFill>
          <a:latin typeface="Trajan Pro 3" pitchFamily="18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bg1"/>
          </a:solidFill>
          <a:latin typeface="Trajan Pro 3" pitchFamily="18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Trajan Pro 3" pitchFamily="18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9" name="Picture 79" descr="fear_std_cb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 smtClean="0"/>
              <a:t>Click to edit Master text styles</a:t>
            </a:r>
          </a:p>
          <a:p>
            <a:pPr lvl="1"/>
            <a:r>
              <a:rPr lang="en-US" altLang="en-US" dirty="0" smtClean="0"/>
              <a:t>Second level</a:t>
            </a:r>
          </a:p>
          <a:p>
            <a:pPr lvl="2"/>
            <a:r>
              <a:rPr lang="en-US" altLang="en-US" dirty="0" smtClean="0"/>
              <a:t>Third level</a:t>
            </a:r>
          </a:p>
          <a:p>
            <a:pPr lvl="3"/>
            <a:r>
              <a:rPr lang="en-US" altLang="en-US" dirty="0" smtClean="0"/>
              <a:t>Fourth level</a:t>
            </a:r>
          </a:p>
          <a:p>
            <a:pPr lvl="4"/>
            <a:r>
              <a:rPr lang="en-US" altLang="en-US" dirty="0" smtClean="0"/>
              <a:t>Fifth level</a:t>
            </a:r>
          </a:p>
        </p:txBody>
      </p:sp>
      <p:sp>
        <p:nvSpPr>
          <p:cNvPr id="1536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>
                <a:solidFill>
                  <a:schemeClr val="bg1">
                    <a:lumMod val="75000"/>
                  </a:schemeClr>
                </a:solidFill>
                <a:latin typeface="Arial" pitchFamily="34" charset="0"/>
              </a:defRPr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1536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>
                <a:solidFill>
                  <a:schemeClr val="bg1">
                    <a:lumMod val="75000"/>
                  </a:schemeClr>
                </a:solidFill>
                <a:latin typeface="Arial" pitchFamily="34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536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>
                <a:solidFill>
                  <a:schemeClr val="bg1">
                    <a:lumMod val="75000"/>
                  </a:schemeClr>
                </a:solidFill>
                <a:latin typeface="Arial" pitchFamily="34" charset="0"/>
              </a:defRPr>
            </a:lvl1pPr>
          </a:lstStyle>
          <a:p>
            <a:pPr>
              <a:defRPr/>
            </a:pPr>
            <a:fld id="{F768192A-BDBF-4219-88F6-1E1EA86A29C2}" type="slidenum">
              <a:rPr lang="en-US" altLang="en-US" smtClean="0"/>
              <a:pPr>
                <a:defRPr/>
              </a:pPr>
              <a:t>‹#›</a:t>
            </a:fld>
            <a:endParaRPr lang="en-US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3" r:id="rId1"/>
    <p:sldLayoutId id="2147483744" r:id="rId2"/>
    <p:sldLayoutId id="2147483745" r:id="rId3"/>
    <p:sldLayoutId id="2147483746" r:id="rId4"/>
    <p:sldLayoutId id="2147483747" r:id="rId5"/>
    <p:sldLayoutId id="2147483748" r:id="rId6"/>
    <p:sldLayoutId id="2147483749" r:id="rId7"/>
    <p:sldLayoutId id="2147483750" r:id="rId8"/>
    <p:sldLayoutId id="2147483751" r:id="rId9"/>
    <p:sldLayoutId id="2147483752" r:id="rId10"/>
    <p:sldLayoutId id="2147483753" r:id="rId11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Trajanus Roman" panose="02020500000000000000" pitchFamily="18" charset="0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bg1"/>
          </a:solidFill>
          <a:latin typeface="Trajan Pro 3" pitchFamily="18" charset="0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bg1"/>
          </a:solidFill>
          <a:latin typeface="Trajan Pro 3" pitchFamily="18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bg1"/>
          </a:solidFill>
          <a:latin typeface="Trajan Pro 3" pitchFamily="18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bg1"/>
          </a:solidFill>
          <a:latin typeface="Trajan Pro 3" pitchFamily="18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Trajan Pro 3" pitchFamily="18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7" name="Picture 122" descr="fear_std_c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88"/>
            <a:ext cx="9144000" cy="685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600200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 smtClean="0"/>
              <a:t>Click to edit Master title style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2743200"/>
            <a:ext cx="8229600" cy="3382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 smtClean="0"/>
              <a:t>Click to edit Master text styles</a:t>
            </a:r>
          </a:p>
          <a:p>
            <a:pPr lvl="1"/>
            <a:r>
              <a:rPr lang="en-US" altLang="en-US" dirty="0" smtClean="0"/>
              <a:t>Second level</a:t>
            </a:r>
          </a:p>
          <a:p>
            <a:pPr lvl="2"/>
            <a:r>
              <a:rPr lang="en-US" altLang="en-US" dirty="0" smtClean="0"/>
              <a:t>Third level</a:t>
            </a:r>
          </a:p>
          <a:p>
            <a:pPr lvl="3"/>
            <a:r>
              <a:rPr lang="en-US" altLang="en-US" dirty="0" smtClean="0"/>
              <a:t>Fourth level</a:t>
            </a:r>
          </a:p>
          <a:p>
            <a:pPr lvl="4"/>
            <a:r>
              <a:rPr lang="en-US" altLang="en-US" dirty="0" smtClean="0"/>
              <a:t>Fifth level</a:t>
            </a:r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>
                <a:solidFill>
                  <a:schemeClr val="bg1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>
                <a:solidFill>
                  <a:schemeClr val="bg1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>
                <a:solidFill>
                  <a:schemeClr val="bg1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fld id="{E199860B-7D22-4B63-96FE-73DE99D42846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5" r:id="rId1"/>
    <p:sldLayoutId id="2147483766" r:id="rId2"/>
    <p:sldLayoutId id="2147483767" r:id="rId3"/>
    <p:sldLayoutId id="2147483768" r:id="rId4"/>
    <p:sldLayoutId id="2147483769" r:id="rId5"/>
    <p:sldLayoutId id="2147483770" r:id="rId6"/>
    <p:sldLayoutId id="2147483771" r:id="rId7"/>
    <p:sldLayoutId id="2147483772" r:id="rId8"/>
    <p:sldLayoutId id="2147483773" r:id="rId9"/>
    <p:sldLayoutId id="2147483774" r:id="rId10"/>
    <p:sldLayoutId id="2147483775" r:id="rId11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Trajanus Roman" panose="02020500000000000000" pitchFamily="18" charset="0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bg1"/>
          </a:solidFill>
          <a:latin typeface="Trajan Pro 3" pitchFamily="18" charset="0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bg1"/>
          </a:solidFill>
          <a:latin typeface="Trajan Pro 3" pitchFamily="18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bg1"/>
          </a:solidFill>
          <a:latin typeface="Trajan Pro 3" pitchFamily="18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bg1"/>
          </a:solidFill>
          <a:latin typeface="Trajan Pro 3" pitchFamily="18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Trajan Pro 3" pitchFamily="18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51" name="Picture 79" descr="fear_std_cb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 smtClean="0"/>
              <a:t>Click to edit Master title style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 smtClean="0"/>
              <a:t>Click to edit Master text styles</a:t>
            </a:r>
          </a:p>
          <a:p>
            <a:pPr lvl="1"/>
            <a:r>
              <a:rPr lang="en-US" altLang="en-US" dirty="0" smtClean="0"/>
              <a:t>Second level</a:t>
            </a:r>
          </a:p>
          <a:p>
            <a:pPr lvl="2"/>
            <a:r>
              <a:rPr lang="en-US" altLang="en-US" dirty="0" smtClean="0"/>
              <a:t>Third level</a:t>
            </a:r>
          </a:p>
          <a:p>
            <a:pPr lvl="3"/>
            <a:r>
              <a:rPr lang="en-US" altLang="en-US" dirty="0" smtClean="0"/>
              <a:t>Fourth level</a:t>
            </a:r>
          </a:p>
          <a:p>
            <a:pPr lvl="4"/>
            <a:r>
              <a:rPr lang="en-US" altLang="en-US" dirty="0" smtClean="0"/>
              <a:t>Fifth level</a:t>
            </a:r>
          </a:p>
        </p:txBody>
      </p:sp>
      <p:sp>
        <p:nvSpPr>
          <p:cNvPr id="1536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>
                <a:solidFill>
                  <a:schemeClr val="bg1">
                    <a:lumMod val="75000"/>
                  </a:schemeClr>
                </a:solidFill>
                <a:latin typeface="Arial" pitchFamily="34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536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>
                <a:solidFill>
                  <a:schemeClr val="bg1">
                    <a:lumMod val="75000"/>
                  </a:schemeClr>
                </a:solidFill>
                <a:latin typeface="Arial" pitchFamily="34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536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>
                <a:solidFill>
                  <a:schemeClr val="bg1">
                    <a:lumMod val="75000"/>
                  </a:schemeClr>
                </a:solidFill>
                <a:latin typeface="Arial" pitchFamily="34" charset="0"/>
              </a:defRPr>
            </a:lvl1pPr>
          </a:lstStyle>
          <a:p>
            <a:pPr>
              <a:defRPr/>
            </a:pPr>
            <a:fld id="{C708ABB8-015A-48D8-AB39-677535FE3B67}" type="slidenum">
              <a:rPr lang="en-US" altLang="en-US" smtClean="0"/>
              <a:pPr>
                <a:defRPr/>
              </a:pPr>
              <a:t>‹#›</a:t>
            </a:fld>
            <a:endParaRPr lang="en-US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76" r:id="rId1"/>
    <p:sldLayoutId id="2147483777" r:id="rId2"/>
    <p:sldLayoutId id="2147483778" r:id="rId3"/>
    <p:sldLayoutId id="2147483779" r:id="rId4"/>
    <p:sldLayoutId id="2147483780" r:id="rId5"/>
    <p:sldLayoutId id="2147483781" r:id="rId6"/>
    <p:sldLayoutId id="2147483782" r:id="rId7"/>
    <p:sldLayoutId id="2147483783" r:id="rId8"/>
    <p:sldLayoutId id="2147483784" r:id="rId9"/>
    <p:sldLayoutId id="2147483785" r:id="rId10"/>
    <p:sldLayoutId id="2147483786" r:id="rId11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Trajanus Roman" panose="02020500000000000000" pitchFamily="18" charset="0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bg1"/>
          </a:solidFill>
          <a:latin typeface="Trajan Pro 3" pitchFamily="18" charset="0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bg1"/>
          </a:solidFill>
          <a:latin typeface="Trajan Pro 3" pitchFamily="18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bg1"/>
          </a:solidFill>
          <a:latin typeface="Trajan Pro 3" pitchFamily="18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bg1"/>
          </a:solidFill>
          <a:latin typeface="Trajan Pro 3" pitchFamily="18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Trajan Pro 3" pitchFamily="18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7" name="Picture 122" descr="fear_std_c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88"/>
            <a:ext cx="9144000" cy="685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600200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 smtClean="0"/>
              <a:t>Click to edit Master title style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2743200"/>
            <a:ext cx="8229600" cy="3382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 smtClean="0"/>
              <a:t>Click to edit Master text styles</a:t>
            </a:r>
          </a:p>
          <a:p>
            <a:pPr lvl="1"/>
            <a:r>
              <a:rPr lang="en-US" altLang="en-US" dirty="0" smtClean="0"/>
              <a:t>Second level</a:t>
            </a:r>
          </a:p>
          <a:p>
            <a:pPr lvl="2"/>
            <a:r>
              <a:rPr lang="en-US" altLang="en-US" dirty="0" smtClean="0"/>
              <a:t>Third level</a:t>
            </a:r>
          </a:p>
          <a:p>
            <a:pPr lvl="3"/>
            <a:r>
              <a:rPr lang="en-US" altLang="en-US" dirty="0" smtClean="0"/>
              <a:t>Fourth level</a:t>
            </a:r>
          </a:p>
          <a:p>
            <a:pPr lvl="4"/>
            <a:r>
              <a:rPr lang="en-US" altLang="en-US" dirty="0" smtClean="0"/>
              <a:t>Fifth level</a:t>
            </a:r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>
                <a:solidFill>
                  <a:schemeClr val="bg1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>
                <a:solidFill>
                  <a:schemeClr val="bg1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>
                <a:solidFill>
                  <a:schemeClr val="bg1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fld id="{E199860B-7D22-4B63-96FE-73DE99D42846}" type="slidenum">
              <a:rPr lang="en-US" alt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06567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9" r:id="rId1"/>
    <p:sldLayoutId id="2147483800" r:id="rId2"/>
    <p:sldLayoutId id="2147483801" r:id="rId3"/>
    <p:sldLayoutId id="2147483802" r:id="rId4"/>
    <p:sldLayoutId id="2147483803" r:id="rId5"/>
    <p:sldLayoutId id="2147483804" r:id="rId6"/>
    <p:sldLayoutId id="2147483805" r:id="rId7"/>
    <p:sldLayoutId id="2147483806" r:id="rId8"/>
    <p:sldLayoutId id="2147483807" r:id="rId9"/>
    <p:sldLayoutId id="2147483808" r:id="rId10"/>
    <p:sldLayoutId id="2147483809" r:id="rId11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Trajanus Roman" panose="02020500000000000000" pitchFamily="18" charset="0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bg1"/>
          </a:solidFill>
          <a:latin typeface="Trajan Pro 3" pitchFamily="18" charset="0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bg1"/>
          </a:solidFill>
          <a:latin typeface="Trajan Pro 3" pitchFamily="18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bg1"/>
          </a:solidFill>
          <a:latin typeface="Trajan Pro 3" pitchFamily="18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bg1"/>
          </a:solidFill>
          <a:latin typeface="Trajan Pro 3" pitchFamily="18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Trajan Pro 3" pitchFamily="18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 smtClean="0"/>
              <a:t>Click to edit Master text styles</a:t>
            </a:r>
          </a:p>
          <a:p>
            <a:pPr lvl="1"/>
            <a:r>
              <a:rPr lang="en-US" altLang="en-US" dirty="0" smtClean="0"/>
              <a:t>Second level</a:t>
            </a:r>
          </a:p>
          <a:p>
            <a:pPr lvl="2"/>
            <a:r>
              <a:rPr lang="en-US" altLang="en-US" dirty="0" smtClean="0"/>
              <a:t>Third level</a:t>
            </a:r>
          </a:p>
          <a:p>
            <a:pPr lvl="3"/>
            <a:r>
              <a:rPr lang="en-US" altLang="en-US" dirty="0" smtClean="0"/>
              <a:t>Fourth level</a:t>
            </a:r>
          </a:p>
          <a:p>
            <a:pPr lvl="4"/>
            <a:r>
              <a:rPr lang="en-US" altLang="en-US" dirty="0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>
                <a:solidFill>
                  <a:schemeClr val="bg1">
                    <a:lumMod val="75000"/>
                  </a:schemeClr>
                </a:solidFill>
                <a:latin typeface="Arial" pitchFamily="34" charset="0"/>
              </a:defRPr>
            </a:lvl1pPr>
          </a:lstStyle>
          <a:p>
            <a:pPr>
              <a:defRPr/>
            </a:pPr>
            <a:endParaRPr lang="en-US" altLang="en-US" dirty="0">
              <a:solidFill>
                <a:srgbClr val="FFFFFF">
                  <a:lumMod val="75000"/>
                </a:srgbClr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>
                <a:solidFill>
                  <a:schemeClr val="bg1">
                    <a:lumMod val="75000"/>
                  </a:schemeClr>
                </a:solidFill>
                <a:latin typeface="Arial" pitchFamily="34" charset="0"/>
              </a:defRPr>
            </a:lvl1pPr>
          </a:lstStyle>
          <a:p>
            <a:pPr>
              <a:defRPr/>
            </a:pPr>
            <a:endParaRPr lang="en-US" altLang="en-US">
              <a:solidFill>
                <a:srgbClr val="FFFFFF">
                  <a:lumMod val="75000"/>
                </a:srgbClr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>
                <a:solidFill>
                  <a:schemeClr val="bg1">
                    <a:lumMod val="75000"/>
                  </a:schemeClr>
                </a:solidFill>
                <a:latin typeface="Arial" pitchFamily="34" charset="0"/>
              </a:defRPr>
            </a:lvl1pPr>
          </a:lstStyle>
          <a:p>
            <a:pPr>
              <a:defRPr/>
            </a:pPr>
            <a:fld id="{BF52E688-4082-428C-87C9-5CA55FBB0E53}" type="slidenum">
              <a:rPr lang="en-US" altLang="en-US">
                <a:solidFill>
                  <a:srgbClr val="FFFFFF">
                    <a:lumMod val="75000"/>
                  </a:srgbClr>
                </a:solidFill>
              </a:rPr>
              <a:pPr>
                <a:defRPr/>
              </a:pPr>
              <a:t>‹#›</a:t>
            </a:fld>
            <a:endParaRPr lang="en-US" altLang="en-US" dirty="0">
              <a:solidFill>
                <a:srgbClr val="FFFFFF">
                  <a:lumMod val="75000"/>
                </a:srgbClr>
              </a:solidFill>
            </a:endParaRPr>
          </a:p>
        </p:txBody>
      </p:sp>
      <p:pic>
        <p:nvPicPr>
          <p:cNvPr id="7175" name="Picture 120" descr="fear_std_t_nv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981959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1" r:id="rId1"/>
    <p:sldLayoutId id="2147483812" r:id="rId2"/>
    <p:sldLayoutId id="2147483813" r:id="rId3"/>
    <p:sldLayoutId id="2147483814" r:id="rId4"/>
    <p:sldLayoutId id="2147483815" r:id="rId5"/>
    <p:sldLayoutId id="2147483816" r:id="rId6"/>
    <p:sldLayoutId id="2147483817" r:id="rId7"/>
    <p:sldLayoutId id="2147483818" r:id="rId8"/>
    <p:sldLayoutId id="2147483819" r:id="rId9"/>
    <p:sldLayoutId id="2147483820" r:id="rId10"/>
    <p:sldLayoutId id="2147483821" r:id="rId11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Trajanus Roman" panose="02020500000000000000" pitchFamily="18" charset="0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bg1"/>
          </a:solidFill>
          <a:latin typeface="Trajan Pro 3" pitchFamily="18" charset="0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bg1"/>
          </a:solidFill>
          <a:latin typeface="Trajan Pro 3" pitchFamily="18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bg1"/>
          </a:solidFill>
          <a:latin typeface="Trajan Pro 3" pitchFamily="18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bg1"/>
          </a:solidFill>
          <a:latin typeface="Trajan Pro 3" pitchFamily="18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Trajan Pro 3" pitchFamily="18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460607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3"/>
          <p:cNvSpPr>
            <a:spLocks noChangeArrowheads="1"/>
          </p:cNvSpPr>
          <p:nvPr/>
        </p:nvSpPr>
        <p:spPr bwMode="auto">
          <a:xfrm>
            <a:off x="9293225" y="1071563"/>
            <a:ext cx="184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4000" dirty="0" smtClean="0">
                <a:latin typeface="Trajan Pro 3" pitchFamily="18" charset="0"/>
              </a:rPr>
              <a:t>Needless Fears From Wrong Assessments (14:26, 27)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1676400" y="6015335"/>
            <a:ext cx="590065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2400" spc="1200" dirty="0">
                <a:solidFill>
                  <a:schemeClr val="bg1">
                    <a:lumMod val="75000"/>
                  </a:schemeClr>
                </a:solidFill>
                <a:latin typeface="Trajanus Roman" panose="02020500000000000000" pitchFamily="18" charset="0"/>
              </a:rPr>
              <a:t>MATTHEW </a:t>
            </a:r>
            <a:r>
              <a:rPr lang="en-US" altLang="en-US" sz="2400" spc="1200" dirty="0" smtClean="0">
                <a:solidFill>
                  <a:schemeClr val="bg1">
                    <a:lumMod val="75000"/>
                  </a:schemeClr>
                </a:solidFill>
                <a:latin typeface="Trajanus Roman" panose="02020500000000000000" pitchFamily="18" charset="0"/>
              </a:rPr>
              <a:t>14:22-33</a:t>
            </a:r>
            <a:endParaRPr lang="en-US" altLang="en-US" sz="2400" spc="1200" dirty="0">
              <a:solidFill>
                <a:schemeClr val="bg1">
                  <a:lumMod val="75000"/>
                </a:schemeClr>
              </a:solidFill>
              <a:latin typeface="Trajanus Roman" panose="02020500000000000000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6000" dirty="0" smtClean="0">
                <a:latin typeface="Trajanus Roman" panose="02020500000000000000" pitchFamily="18" charset="0"/>
              </a:rPr>
              <a:t>What About Our Misplaced Fears?</a:t>
            </a:r>
            <a:endParaRPr lang="en-US" sz="6000" dirty="0">
              <a:latin typeface="Trajanus Roman" panose="02020500000000000000" pitchFamily="18" charset="0"/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1371600" y="4191000"/>
            <a:ext cx="6400800" cy="2438400"/>
          </a:xfrm>
        </p:spPr>
        <p:txBody>
          <a:bodyPr/>
          <a:lstStyle/>
          <a:p>
            <a:r>
              <a:rPr lang="en-US" b="1" spc="600" dirty="0" smtClean="0">
                <a:solidFill>
                  <a:schemeClr val="bg1">
                    <a:lumMod val="75000"/>
                  </a:schemeClr>
                </a:solidFill>
              </a:rPr>
              <a:t>PREVIOUSLY</a:t>
            </a:r>
            <a:r>
              <a:rPr lang="en-US" dirty="0" smtClean="0"/>
              <a:t>: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>
                <a:solidFill>
                  <a:srgbClr val="FFC000"/>
                </a:solidFill>
              </a:rPr>
              <a:t>Fear of man</a:t>
            </a:r>
            <a:endParaRPr lang="en-US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19707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Matthew 6:30-34</a:t>
            </a:r>
            <a:endParaRPr lang="en-US" dirty="0"/>
          </a:p>
        </p:txBody>
      </p:sp>
      <p:sp>
        <p:nvSpPr>
          <p:cNvPr id="10242" name="Rectangle 2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sz="4400" dirty="0" smtClean="0">
                <a:latin typeface="Times" pitchFamily="28" charset="0"/>
              </a:rPr>
              <a:t>(2) </a:t>
            </a:r>
            <a:r>
              <a:rPr lang="en-US" altLang="en-US" sz="4400" dirty="0" smtClean="0">
                <a:solidFill>
                  <a:schemeClr val="bg1"/>
                </a:solidFill>
                <a:latin typeface="Times" pitchFamily="28" charset="0"/>
              </a:rPr>
              <a:t>Fear Of </a:t>
            </a:r>
            <a:r>
              <a:rPr lang="en-US" altLang="en-US" sz="4400" dirty="0" smtClean="0">
                <a:solidFill>
                  <a:schemeClr val="bg1"/>
                </a:solidFill>
                <a:latin typeface="Berlin Sans FB Demi" panose="020E0802020502020306" pitchFamily="34" charset="0"/>
              </a:rPr>
              <a:t>POVERTY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85800" y="5334000"/>
            <a:ext cx="8293681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spc="600" dirty="0" smtClean="0">
                <a:ln>
                  <a:solidFill>
                    <a:schemeClr val="accent3">
                      <a:lumMod val="75000"/>
                    </a:schemeClr>
                  </a:solidFill>
                </a:ln>
                <a:solidFill>
                  <a:srgbClr val="1103C5"/>
                </a:solidFill>
                <a:latin typeface="Berlin Sans FB Demi" panose="020E0802020502020306" pitchFamily="34" charset="0"/>
              </a:rPr>
              <a:t>REAL PROBLEM: </a:t>
            </a:r>
          </a:p>
          <a:p>
            <a:r>
              <a:rPr lang="en-US" sz="2800" dirty="0" smtClean="0">
                <a:solidFill>
                  <a:schemeClr val="bg1">
                    <a:lumMod val="75000"/>
                  </a:schemeClr>
                </a:solidFill>
              </a:rPr>
              <a:t>Little Trust In God, Shifted Focus, Covetousness, </a:t>
            </a:r>
            <a:br>
              <a:rPr lang="en-US" sz="2800" dirty="0" smtClean="0">
                <a:solidFill>
                  <a:schemeClr val="bg1">
                    <a:lumMod val="75000"/>
                  </a:schemeClr>
                </a:solidFill>
              </a:rPr>
            </a:br>
            <a:r>
              <a:rPr lang="en-US" sz="2800" dirty="0" smtClean="0">
                <a:solidFill>
                  <a:schemeClr val="bg1">
                    <a:lumMod val="75000"/>
                  </a:schemeClr>
                </a:solidFill>
              </a:rPr>
              <a:t>Discontentment</a:t>
            </a:r>
            <a:endParaRPr lang="en-US" sz="2800" dirty="0">
              <a:solidFill>
                <a:schemeClr val="bg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757356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274637"/>
            <a:ext cx="8229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000" dirty="0" smtClean="0">
                <a:solidFill>
                  <a:srgbClr val="FFC000"/>
                </a:solidFill>
              </a:rPr>
              <a:t>The Tempting Digression from </a:t>
            </a:r>
            <a:r>
              <a:rPr lang="en-US" sz="4000" dirty="0" smtClean="0">
                <a:solidFill>
                  <a:srgbClr val="FFC000"/>
                </a:solidFill>
              </a:rPr>
              <a:t>Amassing Wealth</a:t>
            </a:r>
            <a:endParaRPr lang="en-US" sz="4000" dirty="0" smtClean="0">
              <a:solidFill>
                <a:srgbClr val="FFC000"/>
              </a:solidFill>
            </a:endParaRPr>
          </a:p>
          <a:p>
            <a:pPr marL="971550" lvl="1" indent="-514350">
              <a:buFont typeface="+mj-lt"/>
              <a:buAutoNum type="arabicPeriod"/>
            </a:pPr>
            <a:r>
              <a:rPr lang="en-US" sz="3600" dirty="0" smtClean="0"/>
              <a:t>A forgetfulness of God and our humble history </a:t>
            </a:r>
            <a:br>
              <a:rPr lang="en-US" sz="3600" dirty="0" smtClean="0"/>
            </a:br>
            <a:r>
              <a:rPr lang="en-US" sz="3600" dirty="0" smtClean="0"/>
              <a:t>(Deut. 6:10-12)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sz="3600" dirty="0" smtClean="0"/>
              <a:t>Pride and self-sufficiency </a:t>
            </a:r>
            <a:br>
              <a:rPr lang="en-US" sz="3600" dirty="0" smtClean="0"/>
            </a:br>
            <a:r>
              <a:rPr lang="en-US" sz="3600" dirty="0" smtClean="0"/>
              <a:t>(</a:t>
            </a:r>
            <a:r>
              <a:rPr lang="en-US" sz="3600" dirty="0"/>
              <a:t>D</a:t>
            </a:r>
            <a:r>
              <a:rPr lang="en-US" sz="3600" dirty="0" smtClean="0"/>
              <a:t>eut. 8:10-18)</a:t>
            </a:r>
          </a:p>
        </p:txBody>
      </p:sp>
    </p:spTree>
    <p:extLst>
      <p:ext uri="{BB962C8B-B14F-4D97-AF65-F5344CB8AC3E}">
        <p14:creationId xmlns:p14="http://schemas.microsoft.com/office/powerpoint/2010/main" val="31006507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274637"/>
            <a:ext cx="8229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000" dirty="0" smtClean="0">
                <a:solidFill>
                  <a:srgbClr val="FFC000"/>
                </a:solidFill>
              </a:rPr>
              <a:t>The Tempting Digression from </a:t>
            </a:r>
            <a:r>
              <a:rPr lang="en-US" sz="4000" dirty="0" smtClean="0">
                <a:solidFill>
                  <a:srgbClr val="FFC000"/>
                </a:solidFill>
              </a:rPr>
              <a:t>Amassing Wealth</a:t>
            </a:r>
            <a:endParaRPr lang="en-US" sz="4000" dirty="0" smtClean="0">
              <a:solidFill>
                <a:srgbClr val="FFC000"/>
              </a:solidFill>
            </a:endParaRPr>
          </a:p>
          <a:p>
            <a:pPr marL="1200150" lvl="1" indent="-742950">
              <a:buFont typeface="+mj-lt"/>
              <a:buAutoNum type="arabicPeriod" startAt="3"/>
            </a:pPr>
            <a:r>
              <a:rPr lang="en-US" sz="3600" dirty="0" smtClean="0"/>
              <a:t>Excess turns the heart to idols (</a:t>
            </a:r>
            <a:r>
              <a:rPr lang="en-US" sz="3600" dirty="0"/>
              <a:t>D</a:t>
            </a:r>
            <a:r>
              <a:rPr lang="en-US" sz="3600" dirty="0" smtClean="0"/>
              <a:t>eut. 31:20)</a:t>
            </a:r>
          </a:p>
          <a:p>
            <a:pPr marL="971550" lvl="1" indent="-514350">
              <a:buFont typeface="+mj-lt"/>
              <a:buAutoNum type="arabicPeriod" startAt="3"/>
            </a:pPr>
            <a:r>
              <a:rPr lang="en-US" sz="3600" dirty="0" smtClean="0"/>
              <a:t>Forsaking God with scorn (Deut. 32:15)</a:t>
            </a:r>
          </a:p>
        </p:txBody>
      </p:sp>
    </p:spTree>
    <p:extLst>
      <p:ext uri="{BB962C8B-B14F-4D97-AF65-F5344CB8AC3E}">
        <p14:creationId xmlns:p14="http://schemas.microsoft.com/office/powerpoint/2010/main" val="21850985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Hebrews 2:14-16</a:t>
            </a:r>
            <a:endParaRPr lang="en-US" dirty="0"/>
          </a:p>
        </p:txBody>
      </p:sp>
      <p:sp>
        <p:nvSpPr>
          <p:cNvPr id="10242" name="Rectangle 2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sz="4400" dirty="0" smtClean="0">
                <a:latin typeface="Times" pitchFamily="28" charset="0"/>
              </a:rPr>
              <a:t>(3) </a:t>
            </a:r>
            <a:r>
              <a:rPr lang="en-US" altLang="en-US" sz="4400" dirty="0" smtClean="0">
                <a:solidFill>
                  <a:schemeClr val="bg1"/>
                </a:solidFill>
                <a:latin typeface="Times" pitchFamily="28" charset="0"/>
              </a:rPr>
              <a:t>Fear Of </a:t>
            </a:r>
            <a:r>
              <a:rPr lang="en-US" altLang="en-US" sz="4400" dirty="0" smtClean="0">
                <a:solidFill>
                  <a:schemeClr val="bg1"/>
                </a:solidFill>
                <a:latin typeface="Berlin Sans FB Demi" panose="020E0802020502020306" pitchFamily="34" charset="0"/>
              </a:rPr>
              <a:t>DEATH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85800" y="5334000"/>
            <a:ext cx="76962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spc="600" dirty="0">
                <a:ln>
                  <a:solidFill>
                    <a:srgbClr val="FFFFFF">
                      <a:lumMod val="75000"/>
                    </a:srgbClr>
                  </a:solidFill>
                </a:ln>
                <a:solidFill>
                  <a:srgbClr val="1103C5"/>
                </a:solidFill>
                <a:latin typeface="Berlin Sans FB Demi" panose="020E0802020502020306" pitchFamily="34" charset="0"/>
              </a:rPr>
              <a:t>REAL PROBLEM: </a:t>
            </a:r>
          </a:p>
          <a:p>
            <a:r>
              <a:rPr lang="en-US" sz="2800" dirty="0" smtClean="0">
                <a:solidFill>
                  <a:srgbClr val="FFFFFF">
                    <a:lumMod val="75000"/>
                  </a:srgbClr>
                </a:solidFill>
              </a:rPr>
              <a:t>Little Trust In God, Too Attached To What Is In This Life</a:t>
            </a:r>
            <a:r>
              <a:rPr lang="en-US" sz="2800" smtClean="0">
                <a:solidFill>
                  <a:srgbClr val="FFFFFF">
                    <a:lumMod val="75000"/>
                  </a:srgbClr>
                </a:solidFill>
              </a:rPr>
              <a:t>, </a:t>
            </a:r>
            <a:r>
              <a:rPr lang="en-US" sz="2800" smtClean="0">
                <a:solidFill>
                  <a:srgbClr val="FFFFFF">
                    <a:lumMod val="75000"/>
                  </a:srgbClr>
                </a:solidFill>
              </a:rPr>
              <a:t>Unforgiven, Pain</a:t>
            </a:r>
            <a:endParaRPr lang="en-US" sz="2800" dirty="0">
              <a:solidFill>
                <a:srgbClr val="FFFFFF">
                  <a:lumMod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1370393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Will You Place Your </a:t>
            </a:r>
            <a:r>
              <a:rPr lang="en-US" dirty="0" smtClean="0">
                <a:solidFill>
                  <a:srgbClr val="FFC000"/>
                </a:solidFill>
              </a:rPr>
              <a:t>Faith</a:t>
            </a:r>
            <a:r>
              <a:rPr lang="en-US" dirty="0" smtClean="0"/>
              <a:t> Into The Death Of Jesus Today?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Romans 6:3-5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82426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Custom Design">
  <a:themeElements>
    <a:clrScheme name="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Custom Design">
  <a:themeElements>
    <a:clrScheme name="1_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2_Custom Design">
  <a:themeElements>
    <a:clrScheme name="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3_Custom Design">
  <a:themeElements>
    <a:clrScheme name="1_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4_Custom Design">
  <a:themeElements>
    <a:clrScheme name="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3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7960</TotalTime>
  <Words>134</Words>
  <Application>Microsoft Office PowerPoint</Application>
  <PresentationFormat>On-screen Show (4:3)</PresentationFormat>
  <Paragraphs>29</Paragraphs>
  <Slides>8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7</vt:i4>
      </vt:variant>
      <vt:variant>
        <vt:lpstr>Slide Titles</vt:lpstr>
      </vt:variant>
      <vt:variant>
        <vt:i4>8</vt:i4>
      </vt:variant>
    </vt:vector>
  </HeadingPairs>
  <TitlesOfParts>
    <vt:vector size="21" baseType="lpstr">
      <vt:lpstr>Arial</vt:lpstr>
      <vt:lpstr>Trajanus Roman</vt:lpstr>
      <vt:lpstr>Berlin Sans FB Demi</vt:lpstr>
      <vt:lpstr>Times</vt:lpstr>
      <vt:lpstr>Calibri</vt:lpstr>
      <vt:lpstr>Trajan Pro 3</vt:lpstr>
      <vt:lpstr>Default Design</vt:lpstr>
      <vt:lpstr>Custom Design</vt:lpstr>
      <vt:lpstr>1_Custom Design</vt:lpstr>
      <vt:lpstr>2_Custom Design</vt:lpstr>
      <vt:lpstr>3_Custom Design</vt:lpstr>
      <vt:lpstr>4_Custom Design</vt:lpstr>
      <vt:lpstr>3_Default Design</vt:lpstr>
      <vt:lpstr>PowerPoint Presentation</vt:lpstr>
      <vt:lpstr>PowerPoint Presentation</vt:lpstr>
      <vt:lpstr>What About Our Misplaced Fears?</vt:lpstr>
      <vt:lpstr>Matthew 6:30-34</vt:lpstr>
      <vt:lpstr>PowerPoint Presentation</vt:lpstr>
      <vt:lpstr>PowerPoint Presentation</vt:lpstr>
      <vt:lpstr>Hebrews 2:14-16</vt:lpstr>
      <vt:lpstr>Will You Place Your Faith Into The Death Of Jesus Today?</vt:lpstr>
    </vt:vector>
  </TitlesOfParts>
  <Company>sundaysource.org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Jonathan R. Bailey</dc:creator>
  <cp:lastModifiedBy>Steven J. Wallace</cp:lastModifiedBy>
  <cp:revision>198</cp:revision>
  <dcterms:created xsi:type="dcterms:W3CDTF">2005-04-15T19:25:47Z</dcterms:created>
  <dcterms:modified xsi:type="dcterms:W3CDTF">2015-02-27T19:02:45Z</dcterms:modified>
</cp:coreProperties>
</file>