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49" r:id="rId2"/>
    <p:sldMasterId id="2147483650" r:id="rId3"/>
    <p:sldMasterId id="2147483696" r:id="rId4"/>
    <p:sldMasterId id="2147483708" r:id="rId5"/>
    <p:sldMasterId id="2147483720" r:id="rId6"/>
    <p:sldMasterId id="2147483798" r:id="rId7"/>
    <p:sldMasterId id="2147483810" r:id="rId8"/>
    <p:sldMasterId id="2147483822" r:id="rId9"/>
  </p:sldMasterIdLst>
  <p:notesMasterIdLst>
    <p:notesMasterId r:id="rId19"/>
  </p:notesMasterIdLst>
  <p:sldIdLst>
    <p:sldId id="262" r:id="rId10"/>
    <p:sldId id="272" r:id="rId11"/>
    <p:sldId id="266" r:id="rId12"/>
    <p:sldId id="265" r:id="rId13"/>
    <p:sldId id="267" r:id="rId14"/>
    <p:sldId id="268" r:id="rId15"/>
    <p:sldId id="269" r:id="rId16"/>
    <p:sldId id="270" r:id="rId17"/>
    <p:sldId id="271" r:id="rId18"/>
  </p:sldIdLst>
  <p:sldSz cx="9144000" cy="6858000" type="screen4x3"/>
  <p:notesSz cx="6858000" cy="9144000"/>
  <p:embeddedFontLst>
    <p:embeddedFont>
      <p:font typeface="Times" panose="020206030504050203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Berlin Sans FB Demi" panose="020E0802020502020306" pitchFamily="34" charset="0"/>
      <p:bold r:id="rId28"/>
    </p:embeddedFont>
    <p:embeddedFont>
      <p:font typeface="Trajanus Roman" panose="02020500000000000000" pitchFamily="18" charset="0"/>
      <p:regular r:id="rId2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1103C5"/>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92" autoAdjust="0"/>
  </p:normalViewPr>
  <p:slideViewPr>
    <p:cSldViewPr>
      <p:cViewPr varScale="1">
        <p:scale>
          <a:sx n="51" d="100"/>
          <a:sy n="51" d="100"/>
        </p:scale>
        <p:origin x="-19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174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1.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A9BBD-C73E-4DE0-AF1C-A9572B89AF80}" type="datetimeFigureOut">
              <a:rPr lang="en-US" smtClean="0"/>
              <a:t>3/6/2015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8C1359-012B-40B9-86AA-FB069B8D8787}" type="slidenum">
              <a:rPr lang="en-US" smtClean="0"/>
              <a:t>‹#›</a:t>
            </a:fld>
            <a:endParaRPr lang="en-US"/>
          </a:p>
        </p:txBody>
      </p:sp>
    </p:spTree>
    <p:extLst>
      <p:ext uri="{BB962C8B-B14F-4D97-AF65-F5344CB8AC3E}">
        <p14:creationId xmlns:p14="http://schemas.microsoft.com/office/powerpoint/2010/main" val="271735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D8C1359-012B-40B9-86AA-FB069B8D8787}" type="slidenum">
              <a:rPr lang="en-US" smtClean="0"/>
              <a:t>1</a:t>
            </a:fld>
            <a:endParaRPr lang="en-US"/>
          </a:p>
        </p:txBody>
      </p:sp>
    </p:spTree>
    <p:extLst>
      <p:ext uri="{BB962C8B-B14F-4D97-AF65-F5344CB8AC3E}">
        <p14:creationId xmlns:p14="http://schemas.microsoft.com/office/powerpoint/2010/main" val="334663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C1359-012B-40B9-86AA-FB069B8D8787}"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1736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C1359-012B-40B9-86AA-FB069B8D878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1075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C1359-012B-40B9-86AA-FB069B8D8787}"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707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C1359-012B-40B9-86AA-FB069B8D878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8157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C1359-012B-40B9-86AA-FB069B8D8787}" type="slidenum">
              <a:rPr lang="en-US" smtClean="0"/>
              <a:t>6</a:t>
            </a:fld>
            <a:endParaRPr lang="en-US"/>
          </a:p>
        </p:txBody>
      </p:sp>
    </p:spTree>
    <p:extLst>
      <p:ext uri="{BB962C8B-B14F-4D97-AF65-F5344CB8AC3E}">
        <p14:creationId xmlns:p14="http://schemas.microsoft.com/office/powerpoint/2010/main" val="2447401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C1359-012B-40B9-86AA-FB069B8D878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1347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C1359-012B-40B9-86AA-FB069B8D8787}" type="slidenum">
              <a:rPr lang="en-US" smtClean="0"/>
              <a:t>9</a:t>
            </a:fld>
            <a:endParaRPr lang="en-US"/>
          </a:p>
        </p:txBody>
      </p:sp>
    </p:spTree>
    <p:extLst>
      <p:ext uri="{BB962C8B-B14F-4D97-AF65-F5344CB8AC3E}">
        <p14:creationId xmlns:p14="http://schemas.microsoft.com/office/powerpoint/2010/main" val="144615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49E583-F014-41A4-A385-EA4B9332A9C0}" type="slidenum">
              <a:rPr lang="en-US" altLang="en-US"/>
              <a:pPr>
                <a:defRPr/>
              </a:pPr>
              <a:t>‹#›</a:t>
            </a:fld>
            <a:endParaRPr lang="en-US" altLang="en-US"/>
          </a:p>
        </p:txBody>
      </p:sp>
    </p:spTree>
    <p:extLst>
      <p:ext uri="{BB962C8B-B14F-4D97-AF65-F5344CB8AC3E}">
        <p14:creationId xmlns:p14="http://schemas.microsoft.com/office/powerpoint/2010/main" val="20514786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7333CD7-218F-48B6-A6C9-9F7134F6B868}" type="slidenum">
              <a:rPr lang="en-US" altLang="en-US"/>
              <a:pPr>
                <a:defRPr/>
              </a:pPr>
              <a:t>‹#›</a:t>
            </a:fld>
            <a:endParaRPr lang="en-US" altLang="en-US"/>
          </a:p>
        </p:txBody>
      </p:sp>
    </p:spTree>
    <p:extLst>
      <p:ext uri="{BB962C8B-B14F-4D97-AF65-F5344CB8AC3E}">
        <p14:creationId xmlns:p14="http://schemas.microsoft.com/office/powerpoint/2010/main" val="24385427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53A4E9-6A72-4249-8B4D-34081E2AF0DE}" type="slidenum">
              <a:rPr lang="en-US" altLang="en-US"/>
              <a:pPr>
                <a:defRPr/>
              </a:pPr>
              <a:t>‹#›</a:t>
            </a:fld>
            <a:endParaRPr lang="en-US" altLang="en-US"/>
          </a:p>
        </p:txBody>
      </p:sp>
    </p:spTree>
    <p:extLst>
      <p:ext uri="{BB962C8B-B14F-4D97-AF65-F5344CB8AC3E}">
        <p14:creationId xmlns:p14="http://schemas.microsoft.com/office/powerpoint/2010/main" val="26420741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rajanus Roman" panose="02020500000000000000"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Trajan Pro 3"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9802D2-4F42-49DA-8325-A2392777F625}" type="slidenum">
              <a:rPr lang="en-US" altLang="en-US"/>
              <a:pPr>
                <a:defRPr/>
              </a:pPr>
              <a:t>‹#›</a:t>
            </a:fld>
            <a:endParaRPr lang="en-US" altLang="en-US"/>
          </a:p>
        </p:txBody>
      </p:sp>
    </p:spTree>
    <p:extLst>
      <p:ext uri="{BB962C8B-B14F-4D97-AF65-F5344CB8AC3E}">
        <p14:creationId xmlns:p14="http://schemas.microsoft.com/office/powerpoint/2010/main" val="6842649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560BEE3-351C-4661-9C87-075A1D1900F3}" type="slidenum">
              <a:rPr lang="en-US" altLang="en-US"/>
              <a:pPr>
                <a:defRPr/>
              </a:pPr>
              <a:t>‹#›</a:t>
            </a:fld>
            <a:endParaRPr lang="en-US" altLang="en-US"/>
          </a:p>
        </p:txBody>
      </p:sp>
    </p:spTree>
    <p:extLst>
      <p:ext uri="{BB962C8B-B14F-4D97-AF65-F5344CB8AC3E}">
        <p14:creationId xmlns:p14="http://schemas.microsoft.com/office/powerpoint/2010/main" val="37719140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66AC31C-2D48-4856-A40B-F58C8AE21CDD}" type="slidenum">
              <a:rPr lang="en-US" altLang="en-US"/>
              <a:pPr>
                <a:defRPr/>
              </a:pPr>
              <a:t>‹#›</a:t>
            </a:fld>
            <a:endParaRPr lang="en-US" altLang="en-US"/>
          </a:p>
        </p:txBody>
      </p:sp>
    </p:spTree>
    <p:extLst>
      <p:ext uri="{BB962C8B-B14F-4D97-AF65-F5344CB8AC3E}">
        <p14:creationId xmlns:p14="http://schemas.microsoft.com/office/powerpoint/2010/main" val="26571900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35C72CC-F6ED-4716-B6C6-35EF35E59705}" type="slidenum">
              <a:rPr lang="en-US" altLang="en-US"/>
              <a:pPr>
                <a:defRPr/>
              </a:pPr>
              <a:t>‹#›</a:t>
            </a:fld>
            <a:endParaRPr lang="en-US" altLang="en-US"/>
          </a:p>
        </p:txBody>
      </p:sp>
    </p:spTree>
    <p:extLst>
      <p:ext uri="{BB962C8B-B14F-4D97-AF65-F5344CB8AC3E}">
        <p14:creationId xmlns:p14="http://schemas.microsoft.com/office/powerpoint/2010/main" val="10674074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32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71799"/>
            <a:ext cx="4040188" cy="3154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55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599"/>
            <a:ext cx="4041775"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18284B2-68A5-408E-ADA3-A882C02BED45}" type="slidenum">
              <a:rPr lang="en-US" altLang="en-US"/>
              <a:pPr>
                <a:defRPr/>
              </a:pPr>
              <a:t>‹#›</a:t>
            </a:fld>
            <a:endParaRPr lang="en-US" altLang="en-US"/>
          </a:p>
        </p:txBody>
      </p:sp>
    </p:spTree>
    <p:extLst>
      <p:ext uri="{BB962C8B-B14F-4D97-AF65-F5344CB8AC3E}">
        <p14:creationId xmlns:p14="http://schemas.microsoft.com/office/powerpoint/2010/main" val="35590853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984C52A-A94F-435D-8EBD-6F17033B6BD8}" type="slidenum">
              <a:rPr lang="en-US" altLang="en-US"/>
              <a:pPr>
                <a:defRPr/>
              </a:pPr>
              <a:t>‹#›</a:t>
            </a:fld>
            <a:endParaRPr lang="en-US" altLang="en-US"/>
          </a:p>
        </p:txBody>
      </p:sp>
    </p:spTree>
    <p:extLst>
      <p:ext uri="{BB962C8B-B14F-4D97-AF65-F5344CB8AC3E}">
        <p14:creationId xmlns:p14="http://schemas.microsoft.com/office/powerpoint/2010/main" val="28553119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1DB80A0-3495-47B8-8B8D-81FD7FEE9BA9}" type="slidenum">
              <a:rPr lang="en-US" altLang="en-US"/>
              <a:pPr>
                <a:defRPr/>
              </a:pPr>
              <a:t>‹#›</a:t>
            </a:fld>
            <a:endParaRPr lang="en-US" altLang="en-US"/>
          </a:p>
        </p:txBody>
      </p:sp>
    </p:spTree>
    <p:extLst>
      <p:ext uri="{BB962C8B-B14F-4D97-AF65-F5344CB8AC3E}">
        <p14:creationId xmlns:p14="http://schemas.microsoft.com/office/powerpoint/2010/main" val="2570687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3008313" cy="12065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133600"/>
            <a:ext cx="5111750" cy="3992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971800"/>
            <a:ext cx="3008313" cy="3154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41581AF-EE01-4B7D-9BA2-A274AB0ED10E}" type="slidenum">
              <a:rPr lang="en-US" altLang="en-US"/>
              <a:pPr>
                <a:defRPr/>
              </a:pPr>
              <a:t>‹#›</a:t>
            </a:fld>
            <a:endParaRPr lang="en-US" altLang="en-US"/>
          </a:p>
        </p:txBody>
      </p:sp>
    </p:spTree>
    <p:extLst>
      <p:ext uri="{BB962C8B-B14F-4D97-AF65-F5344CB8AC3E}">
        <p14:creationId xmlns:p14="http://schemas.microsoft.com/office/powerpoint/2010/main" val="15443749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31A3247-C8CC-4380-933D-D16F304CC612}" type="slidenum">
              <a:rPr lang="en-US" altLang="en-US"/>
              <a:pPr>
                <a:defRPr/>
              </a:pPr>
              <a:t>‹#›</a:t>
            </a:fld>
            <a:endParaRPr lang="en-US" altLang="en-US"/>
          </a:p>
        </p:txBody>
      </p:sp>
    </p:spTree>
    <p:extLst>
      <p:ext uri="{BB962C8B-B14F-4D97-AF65-F5344CB8AC3E}">
        <p14:creationId xmlns:p14="http://schemas.microsoft.com/office/powerpoint/2010/main" val="33343552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2057399"/>
            <a:ext cx="5486400" cy="2670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FF57407-0556-4C24-82DB-6F1291866261}" type="slidenum">
              <a:rPr lang="en-US" altLang="en-US"/>
              <a:pPr>
                <a:defRPr/>
              </a:pPr>
              <a:t>‹#›</a:t>
            </a:fld>
            <a:endParaRPr lang="en-US" altLang="en-US"/>
          </a:p>
        </p:txBody>
      </p:sp>
    </p:spTree>
    <p:extLst>
      <p:ext uri="{BB962C8B-B14F-4D97-AF65-F5344CB8AC3E}">
        <p14:creationId xmlns:p14="http://schemas.microsoft.com/office/powerpoint/2010/main" val="17662841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59D4BC7-DE1D-4610-A551-C01639E2FD36}" type="slidenum">
              <a:rPr lang="en-US" altLang="en-US"/>
              <a:pPr>
                <a:defRPr/>
              </a:pPr>
              <a:t>‹#›</a:t>
            </a:fld>
            <a:endParaRPr lang="en-US" altLang="en-US"/>
          </a:p>
        </p:txBody>
      </p:sp>
    </p:spTree>
    <p:extLst>
      <p:ext uri="{BB962C8B-B14F-4D97-AF65-F5344CB8AC3E}">
        <p14:creationId xmlns:p14="http://schemas.microsoft.com/office/powerpoint/2010/main" val="9337046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46FD28B-E7CB-443C-94DB-2FE83CC6E82F}" type="slidenum">
              <a:rPr lang="en-US" altLang="en-US"/>
              <a:pPr>
                <a:defRPr/>
              </a:pPr>
              <a:t>‹#›</a:t>
            </a:fld>
            <a:endParaRPr lang="en-US" altLang="en-US"/>
          </a:p>
        </p:txBody>
      </p:sp>
    </p:spTree>
    <p:extLst>
      <p:ext uri="{BB962C8B-B14F-4D97-AF65-F5344CB8AC3E}">
        <p14:creationId xmlns:p14="http://schemas.microsoft.com/office/powerpoint/2010/main" val="27823196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939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FFA4F10-BB82-476A-A233-90CA4DBB2A89}" type="slidenum">
              <a:rPr lang="en-US" altLang="en-US"/>
              <a:pPr>
                <a:defRPr/>
              </a:pPr>
              <a:t>‹#›</a:t>
            </a:fld>
            <a:endParaRPr lang="en-US" altLang="en-US"/>
          </a:p>
        </p:txBody>
      </p:sp>
    </p:spTree>
    <p:extLst>
      <p:ext uri="{BB962C8B-B14F-4D97-AF65-F5344CB8AC3E}">
        <p14:creationId xmlns:p14="http://schemas.microsoft.com/office/powerpoint/2010/main" val="22803727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655E24E-02F4-4210-8A0D-70C7BE32B97C}" type="slidenum">
              <a:rPr lang="en-US" altLang="en-US"/>
              <a:pPr>
                <a:defRPr/>
              </a:pPr>
              <a:t>‹#›</a:t>
            </a:fld>
            <a:endParaRPr lang="en-US" altLang="en-US"/>
          </a:p>
        </p:txBody>
      </p:sp>
    </p:spTree>
    <p:extLst>
      <p:ext uri="{BB962C8B-B14F-4D97-AF65-F5344CB8AC3E}">
        <p14:creationId xmlns:p14="http://schemas.microsoft.com/office/powerpoint/2010/main" val="14506191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479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4478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A7FEE7-9F12-4134-A121-EB895702F950}" type="slidenum">
              <a:rPr lang="en-US" altLang="en-US"/>
              <a:pPr>
                <a:defRPr/>
              </a:pPr>
              <a:t>‹#›</a:t>
            </a:fld>
            <a:endParaRPr lang="en-US" altLang="en-US"/>
          </a:p>
        </p:txBody>
      </p:sp>
    </p:spTree>
    <p:extLst>
      <p:ext uri="{BB962C8B-B14F-4D97-AF65-F5344CB8AC3E}">
        <p14:creationId xmlns:p14="http://schemas.microsoft.com/office/powerpoint/2010/main" val="35347990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93804BF-F18A-4F9B-A39C-47ECD65CDE1D}" type="slidenum">
              <a:rPr lang="en-US" altLang="en-US"/>
              <a:pPr>
                <a:defRPr/>
              </a:pPr>
              <a:t>‹#›</a:t>
            </a:fld>
            <a:endParaRPr lang="en-US" altLang="en-US"/>
          </a:p>
        </p:txBody>
      </p:sp>
    </p:spTree>
    <p:extLst>
      <p:ext uri="{BB962C8B-B14F-4D97-AF65-F5344CB8AC3E}">
        <p14:creationId xmlns:p14="http://schemas.microsoft.com/office/powerpoint/2010/main" val="378944985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532FFF4-DD41-4F37-85C9-C91ABD6523C4}" type="slidenum">
              <a:rPr lang="en-US" altLang="en-US"/>
              <a:pPr>
                <a:defRPr/>
              </a:pPr>
              <a:t>‹#›</a:t>
            </a:fld>
            <a:endParaRPr lang="en-US" altLang="en-US"/>
          </a:p>
        </p:txBody>
      </p:sp>
    </p:spTree>
    <p:extLst>
      <p:ext uri="{BB962C8B-B14F-4D97-AF65-F5344CB8AC3E}">
        <p14:creationId xmlns:p14="http://schemas.microsoft.com/office/powerpoint/2010/main" val="246520547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6ACB379-17C1-485E-A674-D3EFD26187CA}" type="slidenum">
              <a:rPr lang="en-US" altLang="en-US"/>
              <a:pPr>
                <a:defRPr/>
              </a:pPr>
              <a:t>‹#›</a:t>
            </a:fld>
            <a:endParaRPr lang="en-US" altLang="en-US"/>
          </a:p>
        </p:txBody>
      </p:sp>
    </p:spTree>
    <p:extLst>
      <p:ext uri="{BB962C8B-B14F-4D97-AF65-F5344CB8AC3E}">
        <p14:creationId xmlns:p14="http://schemas.microsoft.com/office/powerpoint/2010/main" val="265067358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CBB4A09-33E8-48AF-87B7-6BFD0B783BF5}" type="slidenum">
              <a:rPr lang="en-US" altLang="en-US"/>
              <a:pPr>
                <a:defRPr/>
              </a:pPr>
              <a:t>‹#›</a:t>
            </a:fld>
            <a:endParaRPr lang="en-US" altLang="en-US"/>
          </a:p>
        </p:txBody>
      </p:sp>
    </p:spTree>
    <p:extLst>
      <p:ext uri="{BB962C8B-B14F-4D97-AF65-F5344CB8AC3E}">
        <p14:creationId xmlns:p14="http://schemas.microsoft.com/office/powerpoint/2010/main" val="21517593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2660DEF-21BA-473B-BEA1-BCA9549D97F3}" type="slidenum">
              <a:rPr lang="en-US" altLang="en-US"/>
              <a:pPr>
                <a:defRPr/>
              </a:pPr>
              <a:t>‹#›</a:t>
            </a:fld>
            <a:endParaRPr lang="en-US" altLang="en-US"/>
          </a:p>
        </p:txBody>
      </p:sp>
    </p:spTree>
    <p:extLst>
      <p:ext uri="{BB962C8B-B14F-4D97-AF65-F5344CB8AC3E}">
        <p14:creationId xmlns:p14="http://schemas.microsoft.com/office/powerpoint/2010/main" val="31136930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C115BAA-33D3-4ED0-9CA7-6183382280D0}" type="slidenum">
              <a:rPr lang="en-US" altLang="en-US"/>
              <a:pPr>
                <a:defRPr/>
              </a:pPr>
              <a:t>‹#›</a:t>
            </a:fld>
            <a:endParaRPr lang="en-US" altLang="en-US"/>
          </a:p>
        </p:txBody>
      </p:sp>
    </p:spTree>
    <p:extLst>
      <p:ext uri="{BB962C8B-B14F-4D97-AF65-F5344CB8AC3E}">
        <p14:creationId xmlns:p14="http://schemas.microsoft.com/office/powerpoint/2010/main" val="36071332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5FF136-51C8-48C4-BD78-84B2E58EBEEE}" type="slidenum">
              <a:rPr lang="en-US" altLang="en-US"/>
              <a:pPr>
                <a:defRPr/>
              </a:pPr>
              <a:t>‹#›</a:t>
            </a:fld>
            <a:endParaRPr lang="en-US" altLang="en-US"/>
          </a:p>
        </p:txBody>
      </p:sp>
    </p:spTree>
    <p:extLst>
      <p:ext uri="{BB962C8B-B14F-4D97-AF65-F5344CB8AC3E}">
        <p14:creationId xmlns:p14="http://schemas.microsoft.com/office/powerpoint/2010/main" val="82127983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CBE3F6-1A5B-4838-9CCF-B1964492E015}" type="slidenum">
              <a:rPr lang="en-US" altLang="en-US"/>
              <a:pPr>
                <a:defRPr/>
              </a:pPr>
              <a:t>‹#›</a:t>
            </a:fld>
            <a:endParaRPr lang="en-US" altLang="en-US"/>
          </a:p>
        </p:txBody>
      </p:sp>
    </p:spTree>
    <p:extLst>
      <p:ext uri="{BB962C8B-B14F-4D97-AF65-F5344CB8AC3E}">
        <p14:creationId xmlns:p14="http://schemas.microsoft.com/office/powerpoint/2010/main" val="24320885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2943F03-CD02-47E4-ACFD-EAA517B11FE9}" type="slidenum">
              <a:rPr lang="en-US" altLang="en-US"/>
              <a:pPr>
                <a:defRPr/>
              </a:pPr>
              <a:t>‹#›</a:t>
            </a:fld>
            <a:endParaRPr lang="en-US" altLang="en-US"/>
          </a:p>
        </p:txBody>
      </p:sp>
    </p:spTree>
    <p:extLst>
      <p:ext uri="{BB962C8B-B14F-4D97-AF65-F5344CB8AC3E}">
        <p14:creationId xmlns:p14="http://schemas.microsoft.com/office/powerpoint/2010/main" val="23708701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BDCF78A-F200-4112-AB1F-D4FE2F8F59DC}" type="slidenum">
              <a:rPr lang="en-US" altLang="en-US"/>
              <a:pPr>
                <a:defRPr/>
              </a:pPr>
              <a:t>‹#›</a:t>
            </a:fld>
            <a:endParaRPr lang="en-US" altLang="en-US"/>
          </a:p>
        </p:txBody>
      </p:sp>
    </p:spTree>
    <p:extLst>
      <p:ext uri="{BB962C8B-B14F-4D97-AF65-F5344CB8AC3E}">
        <p14:creationId xmlns:p14="http://schemas.microsoft.com/office/powerpoint/2010/main" val="31103839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E34D249-C215-4E11-BF45-89FF908A4BB8}" type="slidenum">
              <a:rPr lang="en-US" altLang="en-US"/>
              <a:pPr>
                <a:defRPr/>
              </a:pPr>
              <a:t>‹#›</a:t>
            </a:fld>
            <a:endParaRPr lang="en-US" altLang="en-US"/>
          </a:p>
        </p:txBody>
      </p:sp>
    </p:spTree>
    <p:extLst>
      <p:ext uri="{BB962C8B-B14F-4D97-AF65-F5344CB8AC3E}">
        <p14:creationId xmlns:p14="http://schemas.microsoft.com/office/powerpoint/2010/main" val="244394555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87F70D-6511-4509-9FD2-CDDB34C00FA9}" type="slidenum">
              <a:rPr lang="en-US" altLang="en-US"/>
              <a:pPr>
                <a:defRPr/>
              </a:pPr>
              <a:t>‹#›</a:t>
            </a:fld>
            <a:endParaRPr lang="en-US" altLang="en-US"/>
          </a:p>
        </p:txBody>
      </p:sp>
    </p:spTree>
    <p:extLst>
      <p:ext uri="{BB962C8B-B14F-4D97-AF65-F5344CB8AC3E}">
        <p14:creationId xmlns:p14="http://schemas.microsoft.com/office/powerpoint/2010/main" val="11398154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999AA70-7E32-40DA-80E1-8A9F3EEF3AA8}" type="slidenum">
              <a:rPr lang="en-US" altLang="en-US"/>
              <a:pPr>
                <a:defRPr/>
              </a:pPr>
              <a:t>‹#›</a:t>
            </a:fld>
            <a:endParaRPr lang="en-US" altLang="en-US"/>
          </a:p>
        </p:txBody>
      </p:sp>
    </p:spTree>
    <p:extLst>
      <p:ext uri="{BB962C8B-B14F-4D97-AF65-F5344CB8AC3E}">
        <p14:creationId xmlns:p14="http://schemas.microsoft.com/office/powerpoint/2010/main" val="69245739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609600"/>
          </a:xfrm>
        </p:spPr>
        <p:txBody>
          <a:bodyPr/>
          <a:lstStyle>
            <a:lvl1pPr>
              <a:defRPr/>
            </a:lvl1pPr>
          </a:lstStyle>
          <a:p>
            <a:r>
              <a:rPr lang="en-US" dirty="0" smtClean="0"/>
              <a:t>Click to edit Master title </a:t>
            </a:r>
            <a:endParaRPr lang="en-US" dirty="0"/>
          </a:p>
        </p:txBody>
      </p:sp>
      <p:sp>
        <p:nvSpPr>
          <p:cNvPr id="3" name="Text Placeholder 2"/>
          <p:cNvSpPr>
            <a:spLocks noGrp="1"/>
          </p:cNvSpPr>
          <p:nvPr>
            <p:ph type="body" idx="1"/>
          </p:nvPr>
        </p:nvSpPr>
        <p:spPr>
          <a:xfrm>
            <a:off x="457200" y="2332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71800"/>
            <a:ext cx="4040188"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320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971800"/>
            <a:ext cx="4041775"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8F22567-57BB-4557-91A7-A49C4F709BE3}" type="slidenum">
              <a:rPr lang="en-US" altLang="en-US"/>
              <a:pPr>
                <a:defRPr/>
              </a:pPr>
              <a:t>‹#›</a:t>
            </a:fld>
            <a:endParaRPr lang="en-US" altLang="en-US"/>
          </a:p>
        </p:txBody>
      </p:sp>
    </p:spTree>
    <p:extLst>
      <p:ext uri="{BB962C8B-B14F-4D97-AF65-F5344CB8AC3E}">
        <p14:creationId xmlns:p14="http://schemas.microsoft.com/office/powerpoint/2010/main" val="248874566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B9AF033-E17B-4A22-B35D-D9CBC6688A03}" type="slidenum">
              <a:rPr lang="en-US" altLang="en-US"/>
              <a:pPr>
                <a:defRPr/>
              </a:pPr>
              <a:t>‹#›</a:t>
            </a:fld>
            <a:endParaRPr lang="en-US" altLang="en-US"/>
          </a:p>
        </p:txBody>
      </p:sp>
    </p:spTree>
    <p:extLst>
      <p:ext uri="{BB962C8B-B14F-4D97-AF65-F5344CB8AC3E}">
        <p14:creationId xmlns:p14="http://schemas.microsoft.com/office/powerpoint/2010/main" val="39368673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B52A59A-2495-4D7D-A36F-441B20F44371}" type="slidenum">
              <a:rPr lang="en-US" altLang="en-US"/>
              <a:pPr>
                <a:defRPr/>
              </a:pPr>
              <a:t>‹#›</a:t>
            </a:fld>
            <a:endParaRPr lang="en-US" altLang="en-US"/>
          </a:p>
        </p:txBody>
      </p:sp>
    </p:spTree>
    <p:extLst>
      <p:ext uri="{BB962C8B-B14F-4D97-AF65-F5344CB8AC3E}">
        <p14:creationId xmlns:p14="http://schemas.microsoft.com/office/powerpoint/2010/main" val="410517034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8ABC590-57C7-47A5-AF95-C8C3DE28FEB7}" type="slidenum">
              <a:rPr lang="en-US" altLang="en-US"/>
              <a:pPr>
                <a:defRPr/>
              </a:pPr>
              <a:t>‹#›</a:t>
            </a:fld>
            <a:endParaRPr lang="en-US" altLang="en-US"/>
          </a:p>
        </p:txBody>
      </p:sp>
    </p:spTree>
    <p:extLst>
      <p:ext uri="{BB962C8B-B14F-4D97-AF65-F5344CB8AC3E}">
        <p14:creationId xmlns:p14="http://schemas.microsoft.com/office/powerpoint/2010/main" val="168170861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133600"/>
            <a:ext cx="5111750" cy="3992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5389CEF-43E4-4023-B608-480B853DB0B4}" type="slidenum">
              <a:rPr lang="en-US" altLang="en-US"/>
              <a:pPr>
                <a:defRPr/>
              </a:pPr>
              <a:t>‹#›</a:t>
            </a:fld>
            <a:endParaRPr lang="en-US" altLang="en-US"/>
          </a:p>
        </p:txBody>
      </p:sp>
    </p:spTree>
    <p:extLst>
      <p:ext uri="{BB962C8B-B14F-4D97-AF65-F5344CB8AC3E}">
        <p14:creationId xmlns:p14="http://schemas.microsoft.com/office/powerpoint/2010/main" val="238489537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981199"/>
            <a:ext cx="5486400" cy="2746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3F6D71-3BAB-4E21-B561-5E478FAB8F1C}" type="slidenum">
              <a:rPr lang="en-US" altLang="en-US"/>
              <a:pPr>
                <a:defRPr/>
              </a:pPr>
              <a:t>‹#›</a:t>
            </a:fld>
            <a:endParaRPr lang="en-US" altLang="en-US"/>
          </a:p>
        </p:txBody>
      </p:sp>
    </p:spTree>
    <p:extLst>
      <p:ext uri="{BB962C8B-B14F-4D97-AF65-F5344CB8AC3E}">
        <p14:creationId xmlns:p14="http://schemas.microsoft.com/office/powerpoint/2010/main" val="228388020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19A3C1-D8B0-4082-9613-08DFA8CADB48}" type="slidenum">
              <a:rPr lang="en-US" altLang="en-US"/>
              <a:pPr>
                <a:defRPr/>
              </a:pPr>
              <a:t>‹#›</a:t>
            </a:fld>
            <a:endParaRPr lang="en-US" altLang="en-US"/>
          </a:p>
        </p:txBody>
      </p:sp>
    </p:spTree>
    <p:extLst>
      <p:ext uri="{BB962C8B-B14F-4D97-AF65-F5344CB8AC3E}">
        <p14:creationId xmlns:p14="http://schemas.microsoft.com/office/powerpoint/2010/main" val="400903640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9C76157-AB41-41E4-A8D9-80772178D3A1}" type="slidenum">
              <a:rPr lang="en-US" altLang="en-US"/>
              <a:pPr>
                <a:defRPr/>
              </a:pPr>
              <a:t>‹#›</a:t>
            </a:fld>
            <a:endParaRPr lang="en-US" altLang="en-US"/>
          </a:p>
        </p:txBody>
      </p:sp>
    </p:spTree>
    <p:extLst>
      <p:ext uri="{BB962C8B-B14F-4D97-AF65-F5344CB8AC3E}">
        <p14:creationId xmlns:p14="http://schemas.microsoft.com/office/powerpoint/2010/main" val="417746276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D7A7A8-95F3-4943-855B-27515D652E0B}" type="slidenum">
              <a:rPr lang="en-US" altLang="en-US"/>
              <a:pPr>
                <a:defRPr/>
              </a:pPr>
              <a:t>‹#›</a:t>
            </a:fld>
            <a:endParaRPr lang="en-US" altLang="en-US"/>
          </a:p>
        </p:txBody>
      </p:sp>
    </p:spTree>
    <p:extLst>
      <p:ext uri="{BB962C8B-B14F-4D97-AF65-F5344CB8AC3E}">
        <p14:creationId xmlns:p14="http://schemas.microsoft.com/office/powerpoint/2010/main" val="192810785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469F52-133B-4A9D-891E-3813753C90F5}" type="slidenum">
              <a:rPr lang="en-US" altLang="en-US"/>
              <a:pPr>
                <a:defRPr/>
              </a:pPr>
              <a:t>‹#›</a:t>
            </a:fld>
            <a:endParaRPr lang="en-US" altLang="en-US"/>
          </a:p>
        </p:txBody>
      </p:sp>
    </p:spTree>
    <p:extLst>
      <p:ext uri="{BB962C8B-B14F-4D97-AF65-F5344CB8AC3E}">
        <p14:creationId xmlns:p14="http://schemas.microsoft.com/office/powerpoint/2010/main" val="66552421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442F08-CDE9-4D6B-A2F6-23A150CF44DD}" type="slidenum">
              <a:rPr lang="en-US" altLang="en-US"/>
              <a:pPr>
                <a:defRPr/>
              </a:pPr>
              <a:t>‹#›</a:t>
            </a:fld>
            <a:endParaRPr lang="en-US" altLang="en-US"/>
          </a:p>
        </p:txBody>
      </p:sp>
    </p:spTree>
    <p:extLst>
      <p:ext uri="{BB962C8B-B14F-4D97-AF65-F5344CB8AC3E}">
        <p14:creationId xmlns:p14="http://schemas.microsoft.com/office/powerpoint/2010/main" val="298270041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A643B4-F46B-4E09-98A8-8564E754E5BC}" type="slidenum">
              <a:rPr lang="en-US" altLang="en-US"/>
              <a:pPr>
                <a:defRPr/>
              </a:pPr>
              <a:t>‹#›</a:t>
            </a:fld>
            <a:endParaRPr lang="en-US" altLang="en-US"/>
          </a:p>
        </p:txBody>
      </p:sp>
    </p:spTree>
    <p:extLst>
      <p:ext uri="{BB962C8B-B14F-4D97-AF65-F5344CB8AC3E}">
        <p14:creationId xmlns:p14="http://schemas.microsoft.com/office/powerpoint/2010/main" val="239232090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82D351F-296E-4726-B870-B282D0D9A9B5}" type="slidenum">
              <a:rPr lang="en-US" altLang="en-US"/>
              <a:pPr>
                <a:defRPr/>
              </a:pPr>
              <a:t>‹#›</a:t>
            </a:fld>
            <a:endParaRPr lang="en-US" altLang="en-US"/>
          </a:p>
        </p:txBody>
      </p:sp>
    </p:spTree>
    <p:extLst>
      <p:ext uri="{BB962C8B-B14F-4D97-AF65-F5344CB8AC3E}">
        <p14:creationId xmlns:p14="http://schemas.microsoft.com/office/powerpoint/2010/main" val="18803586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B31B713-4928-459B-B6C3-C690B9EAA300}" type="slidenum">
              <a:rPr lang="en-US" altLang="en-US"/>
              <a:pPr>
                <a:defRPr/>
              </a:pPr>
              <a:t>‹#›</a:t>
            </a:fld>
            <a:endParaRPr lang="en-US" altLang="en-US"/>
          </a:p>
        </p:txBody>
      </p:sp>
    </p:spTree>
    <p:extLst>
      <p:ext uri="{BB962C8B-B14F-4D97-AF65-F5344CB8AC3E}">
        <p14:creationId xmlns:p14="http://schemas.microsoft.com/office/powerpoint/2010/main" val="116097595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9AF907E-6487-4892-8226-40A1387B3213}" type="slidenum">
              <a:rPr lang="en-US" altLang="en-US"/>
              <a:pPr>
                <a:defRPr/>
              </a:pPr>
              <a:t>‹#›</a:t>
            </a:fld>
            <a:endParaRPr lang="en-US" altLang="en-US"/>
          </a:p>
        </p:txBody>
      </p:sp>
    </p:spTree>
    <p:extLst>
      <p:ext uri="{BB962C8B-B14F-4D97-AF65-F5344CB8AC3E}">
        <p14:creationId xmlns:p14="http://schemas.microsoft.com/office/powerpoint/2010/main" val="35421616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9DD77BC-57C2-4D72-B409-4611A9487F34}" type="slidenum">
              <a:rPr lang="en-US" altLang="en-US"/>
              <a:pPr>
                <a:defRPr/>
              </a:pPr>
              <a:t>‹#›</a:t>
            </a:fld>
            <a:endParaRPr lang="en-US" altLang="en-US"/>
          </a:p>
        </p:txBody>
      </p:sp>
    </p:spTree>
    <p:extLst>
      <p:ext uri="{BB962C8B-B14F-4D97-AF65-F5344CB8AC3E}">
        <p14:creationId xmlns:p14="http://schemas.microsoft.com/office/powerpoint/2010/main" val="74720262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517D56-A6F0-440A-AC72-9563F9917FC7}" type="slidenum">
              <a:rPr lang="en-US" altLang="en-US"/>
              <a:pPr>
                <a:defRPr/>
              </a:pPr>
              <a:t>‹#›</a:t>
            </a:fld>
            <a:endParaRPr lang="en-US" altLang="en-US"/>
          </a:p>
        </p:txBody>
      </p:sp>
    </p:spTree>
    <p:extLst>
      <p:ext uri="{BB962C8B-B14F-4D97-AF65-F5344CB8AC3E}">
        <p14:creationId xmlns:p14="http://schemas.microsoft.com/office/powerpoint/2010/main" val="91273369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4661520-8FAC-4758-B760-AA30D549A249}" type="slidenum">
              <a:rPr lang="en-US" altLang="en-US"/>
              <a:pPr>
                <a:defRPr/>
              </a:pPr>
              <a:t>‹#›</a:t>
            </a:fld>
            <a:endParaRPr lang="en-US" altLang="en-US"/>
          </a:p>
        </p:txBody>
      </p:sp>
    </p:spTree>
    <p:extLst>
      <p:ext uri="{BB962C8B-B14F-4D97-AF65-F5344CB8AC3E}">
        <p14:creationId xmlns:p14="http://schemas.microsoft.com/office/powerpoint/2010/main" val="333109526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260A834-720A-4AC4-B48D-FF635BC58C1B}" type="slidenum">
              <a:rPr lang="en-US" altLang="en-US"/>
              <a:pPr>
                <a:defRPr/>
              </a:pPr>
              <a:t>‹#›</a:t>
            </a:fld>
            <a:endParaRPr lang="en-US" altLang="en-US"/>
          </a:p>
        </p:txBody>
      </p:sp>
    </p:spTree>
    <p:extLst>
      <p:ext uri="{BB962C8B-B14F-4D97-AF65-F5344CB8AC3E}">
        <p14:creationId xmlns:p14="http://schemas.microsoft.com/office/powerpoint/2010/main" val="121063049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2D8EF6B-1780-4DFA-9AFA-50BA9952FB17}" type="slidenum">
              <a:rPr lang="en-US" altLang="en-US"/>
              <a:pPr>
                <a:defRPr/>
              </a:pPr>
              <a:t>‹#›</a:t>
            </a:fld>
            <a:endParaRPr lang="en-US" altLang="en-US"/>
          </a:p>
        </p:txBody>
      </p:sp>
    </p:spTree>
    <p:extLst>
      <p:ext uri="{BB962C8B-B14F-4D97-AF65-F5344CB8AC3E}">
        <p14:creationId xmlns:p14="http://schemas.microsoft.com/office/powerpoint/2010/main" val="115676577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48D1456-2E72-4814-A675-50169E766179}" type="slidenum">
              <a:rPr lang="en-US" altLang="en-US"/>
              <a:pPr>
                <a:defRPr/>
              </a:pPr>
              <a:t>‹#›</a:t>
            </a:fld>
            <a:endParaRPr lang="en-US" altLang="en-US"/>
          </a:p>
        </p:txBody>
      </p:sp>
    </p:spTree>
    <p:extLst>
      <p:ext uri="{BB962C8B-B14F-4D97-AF65-F5344CB8AC3E}">
        <p14:creationId xmlns:p14="http://schemas.microsoft.com/office/powerpoint/2010/main" val="189258247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548BA27-CEF0-40DB-B4C1-AA60C39079F7}" type="slidenum">
              <a:rPr lang="en-US" altLang="en-US"/>
              <a:pPr>
                <a:defRPr/>
              </a:pPr>
              <a:t>‹#›</a:t>
            </a:fld>
            <a:endParaRPr lang="en-US" altLang="en-US"/>
          </a:p>
        </p:txBody>
      </p:sp>
    </p:spTree>
    <p:extLst>
      <p:ext uri="{BB962C8B-B14F-4D97-AF65-F5344CB8AC3E}">
        <p14:creationId xmlns:p14="http://schemas.microsoft.com/office/powerpoint/2010/main" val="14720249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BE7620E-471A-49EA-BF05-962FC150AF26}" type="slidenum">
              <a:rPr lang="en-US" altLang="en-US"/>
              <a:pPr>
                <a:defRPr/>
              </a:pPr>
              <a:t>‹#›</a:t>
            </a:fld>
            <a:endParaRPr lang="en-US" altLang="en-US"/>
          </a:p>
        </p:txBody>
      </p:sp>
    </p:spTree>
    <p:extLst>
      <p:ext uri="{BB962C8B-B14F-4D97-AF65-F5344CB8AC3E}">
        <p14:creationId xmlns:p14="http://schemas.microsoft.com/office/powerpoint/2010/main" val="424147909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4BC599-9D63-43B3-9B03-168374980343}" type="slidenum">
              <a:rPr lang="en-US" altLang="en-US"/>
              <a:pPr>
                <a:defRPr/>
              </a:pPr>
              <a:t>‹#›</a:t>
            </a:fld>
            <a:endParaRPr lang="en-US" altLang="en-US"/>
          </a:p>
        </p:txBody>
      </p:sp>
    </p:spTree>
    <p:extLst>
      <p:ext uri="{BB962C8B-B14F-4D97-AF65-F5344CB8AC3E}">
        <p14:creationId xmlns:p14="http://schemas.microsoft.com/office/powerpoint/2010/main" val="41761813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E0B6D48-CE43-4ADD-B5CF-6CEA70BF1188}" type="slidenum">
              <a:rPr lang="en-US" altLang="en-US"/>
              <a:pPr>
                <a:defRPr/>
              </a:pPr>
              <a:t>‹#›</a:t>
            </a:fld>
            <a:endParaRPr lang="en-US" altLang="en-US"/>
          </a:p>
        </p:txBody>
      </p:sp>
    </p:spTree>
    <p:extLst>
      <p:ext uri="{BB962C8B-B14F-4D97-AF65-F5344CB8AC3E}">
        <p14:creationId xmlns:p14="http://schemas.microsoft.com/office/powerpoint/2010/main" val="199888512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69FFEBB-A791-49ED-95F0-A5100636D260}" type="slidenum">
              <a:rPr lang="en-US" altLang="en-US"/>
              <a:pPr>
                <a:defRPr/>
              </a:pPr>
              <a:t>‹#›</a:t>
            </a:fld>
            <a:endParaRPr lang="en-US" altLang="en-US"/>
          </a:p>
        </p:txBody>
      </p:sp>
    </p:spTree>
    <p:extLst>
      <p:ext uri="{BB962C8B-B14F-4D97-AF65-F5344CB8AC3E}">
        <p14:creationId xmlns:p14="http://schemas.microsoft.com/office/powerpoint/2010/main" val="75014956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8A4A2DE-20E9-429E-9122-15A2B80F61C5}" type="slidenum">
              <a:rPr lang="en-US" altLang="en-US"/>
              <a:pPr>
                <a:defRPr/>
              </a:pPr>
              <a:t>‹#›</a:t>
            </a:fld>
            <a:endParaRPr lang="en-US" altLang="en-US"/>
          </a:p>
        </p:txBody>
      </p:sp>
    </p:spTree>
    <p:extLst>
      <p:ext uri="{BB962C8B-B14F-4D97-AF65-F5344CB8AC3E}">
        <p14:creationId xmlns:p14="http://schemas.microsoft.com/office/powerpoint/2010/main" val="111271395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B09EEE0-9097-4893-922A-030559B825C6}" type="slidenum">
              <a:rPr lang="en-US" altLang="en-US"/>
              <a:pPr>
                <a:defRPr/>
              </a:pPr>
              <a:t>‹#›</a:t>
            </a:fld>
            <a:endParaRPr lang="en-US" altLang="en-US"/>
          </a:p>
        </p:txBody>
      </p:sp>
    </p:spTree>
    <p:extLst>
      <p:ext uri="{BB962C8B-B14F-4D97-AF65-F5344CB8AC3E}">
        <p14:creationId xmlns:p14="http://schemas.microsoft.com/office/powerpoint/2010/main" val="9963912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A9A8041-E170-45B1-AD33-2A64028271FB}" type="slidenum">
              <a:rPr lang="en-US" altLang="en-US"/>
              <a:pPr>
                <a:defRPr/>
              </a:pPr>
              <a:t>‹#›</a:t>
            </a:fld>
            <a:endParaRPr lang="en-US" altLang="en-US"/>
          </a:p>
        </p:txBody>
      </p:sp>
    </p:spTree>
    <p:extLst>
      <p:ext uri="{BB962C8B-B14F-4D97-AF65-F5344CB8AC3E}">
        <p14:creationId xmlns:p14="http://schemas.microsoft.com/office/powerpoint/2010/main" val="199433073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24AC33-5614-45D7-9D13-30C18821E267}" type="slidenum">
              <a:rPr lang="en-US" altLang="en-US"/>
              <a:pPr>
                <a:defRPr/>
              </a:pPr>
              <a:t>‹#›</a:t>
            </a:fld>
            <a:endParaRPr lang="en-US" altLang="en-US"/>
          </a:p>
        </p:txBody>
      </p:sp>
    </p:spTree>
    <p:extLst>
      <p:ext uri="{BB962C8B-B14F-4D97-AF65-F5344CB8AC3E}">
        <p14:creationId xmlns:p14="http://schemas.microsoft.com/office/powerpoint/2010/main" val="313966365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D3F0F0B-17E9-456E-88C1-B81685F68187}" type="slidenum">
              <a:rPr lang="en-US" altLang="en-US"/>
              <a:pPr>
                <a:defRPr/>
              </a:pPr>
              <a:t>‹#›</a:t>
            </a:fld>
            <a:endParaRPr lang="en-US" altLang="en-US"/>
          </a:p>
        </p:txBody>
      </p:sp>
    </p:spTree>
    <p:extLst>
      <p:ext uri="{BB962C8B-B14F-4D97-AF65-F5344CB8AC3E}">
        <p14:creationId xmlns:p14="http://schemas.microsoft.com/office/powerpoint/2010/main" val="309216703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4AF0331-C67F-43CC-80D9-4851F19082B3}" type="slidenum">
              <a:rPr lang="en-US" altLang="en-US"/>
              <a:pPr>
                <a:defRPr/>
              </a:pPr>
              <a:t>‹#›</a:t>
            </a:fld>
            <a:endParaRPr lang="en-US" altLang="en-US"/>
          </a:p>
        </p:txBody>
      </p:sp>
    </p:spTree>
    <p:extLst>
      <p:ext uri="{BB962C8B-B14F-4D97-AF65-F5344CB8AC3E}">
        <p14:creationId xmlns:p14="http://schemas.microsoft.com/office/powerpoint/2010/main" val="388408266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DCF78A-F200-4112-AB1F-D4FE2F8F59D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3170103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34D249-C215-4E11-BF45-89FF908A4BB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1087811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87F70D-6511-4509-9FD2-CDDB34C00FA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273414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40D33EB-2496-4FD4-BC56-E1F24B5D9AA1}" type="slidenum">
              <a:rPr lang="en-US" altLang="en-US"/>
              <a:pPr>
                <a:defRPr/>
              </a:pPr>
              <a:t>‹#›</a:t>
            </a:fld>
            <a:endParaRPr lang="en-US" altLang="en-US"/>
          </a:p>
        </p:txBody>
      </p:sp>
    </p:spTree>
    <p:extLst>
      <p:ext uri="{BB962C8B-B14F-4D97-AF65-F5344CB8AC3E}">
        <p14:creationId xmlns:p14="http://schemas.microsoft.com/office/powerpoint/2010/main" val="302466048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9AA70-7E32-40DA-80E1-8A9F3EEF3AA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8528547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609600"/>
          </a:xfrm>
        </p:spPr>
        <p:txBody>
          <a:bodyPr/>
          <a:lstStyle>
            <a:lvl1pPr>
              <a:defRPr/>
            </a:lvl1pPr>
          </a:lstStyle>
          <a:p>
            <a:r>
              <a:rPr lang="en-US" dirty="0" smtClean="0"/>
              <a:t>Click to edit Master title </a:t>
            </a:r>
            <a:endParaRPr lang="en-US" dirty="0"/>
          </a:p>
        </p:txBody>
      </p:sp>
      <p:sp>
        <p:nvSpPr>
          <p:cNvPr id="3" name="Text Placeholder 2"/>
          <p:cNvSpPr>
            <a:spLocks noGrp="1"/>
          </p:cNvSpPr>
          <p:nvPr>
            <p:ph type="body" idx="1"/>
          </p:nvPr>
        </p:nvSpPr>
        <p:spPr>
          <a:xfrm>
            <a:off x="457200" y="2332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71800"/>
            <a:ext cx="4040188"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320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971800"/>
            <a:ext cx="4041775"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F22567-57BB-4557-91A7-A49C4F709BE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7032023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9AF033-E17B-4A22-B35D-D9CBC6688A0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0625585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ABC590-57C7-47A5-AF95-C8C3DE28FEB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640178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133600"/>
            <a:ext cx="5111750" cy="3992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389CEF-43E4-4023-B608-480B853DB0B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4286071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981199"/>
            <a:ext cx="5486400" cy="2746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3F6D71-3BAB-4E21-B561-5E478FAB8F1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603545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19A3C1-D8B0-4082-9613-08DFA8CADB4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201892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C76157-AB41-41E4-A8D9-80772178D3A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6340800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DCF78A-F200-4112-AB1F-D4FE2F8F59D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9383631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34D249-C215-4E11-BF45-89FF908A4BB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850538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9E7FADE-CD24-4A0A-8B71-B7A23011DC54}" type="slidenum">
              <a:rPr lang="en-US" altLang="en-US"/>
              <a:pPr>
                <a:defRPr/>
              </a:pPr>
              <a:t>‹#›</a:t>
            </a:fld>
            <a:endParaRPr lang="en-US" altLang="en-US"/>
          </a:p>
        </p:txBody>
      </p:sp>
    </p:spTree>
    <p:extLst>
      <p:ext uri="{BB962C8B-B14F-4D97-AF65-F5344CB8AC3E}">
        <p14:creationId xmlns:p14="http://schemas.microsoft.com/office/powerpoint/2010/main" val="151013837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87F70D-6511-4509-9FD2-CDDB34C00FA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091660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9AA70-7E32-40DA-80E1-8A9F3EEF3AA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4613633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609600"/>
          </a:xfrm>
        </p:spPr>
        <p:txBody>
          <a:bodyPr/>
          <a:lstStyle>
            <a:lvl1pPr>
              <a:defRPr/>
            </a:lvl1pPr>
          </a:lstStyle>
          <a:p>
            <a:r>
              <a:rPr lang="en-US" dirty="0" smtClean="0"/>
              <a:t>Click to edit Master title </a:t>
            </a:r>
            <a:endParaRPr lang="en-US" dirty="0"/>
          </a:p>
        </p:txBody>
      </p:sp>
      <p:sp>
        <p:nvSpPr>
          <p:cNvPr id="3" name="Text Placeholder 2"/>
          <p:cNvSpPr>
            <a:spLocks noGrp="1"/>
          </p:cNvSpPr>
          <p:nvPr>
            <p:ph type="body" idx="1"/>
          </p:nvPr>
        </p:nvSpPr>
        <p:spPr>
          <a:xfrm>
            <a:off x="457200" y="2332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71800"/>
            <a:ext cx="4040188"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320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971800"/>
            <a:ext cx="4041775"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F22567-57BB-4557-91A7-A49C4F709BE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1726345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9AF033-E17B-4A22-B35D-D9CBC6688A0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3352695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ABC590-57C7-47A5-AF95-C8C3DE28FEB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6452538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133600"/>
            <a:ext cx="5111750" cy="3992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389CEF-43E4-4023-B608-480B853DB0B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3936469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981199"/>
            <a:ext cx="5486400" cy="2746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3F6D71-3BAB-4E21-B561-5E478FAB8F1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0835717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19A3C1-D8B0-4082-9613-08DFA8CADB4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2730016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C76157-AB41-41E4-A8D9-80772178D3A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3750082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lumMod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lumMod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D7A7A8-95F3-4943-855B-27515D652E0B}" type="slidenum">
              <a:rPr lang="en-US" altLang="en-US">
                <a:solidFill>
                  <a:srgbClr val="FFFFFF">
                    <a:lumMod val="75000"/>
                  </a:srgbClr>
                </a:solidFill>
              </a:rPr>
              <a:pPr>
                <a:defRPr/>
              </a:pPr>
              <a:t>‹#›</a:t>
            </a:fld>
            <a:endParaRPr lang="en-US" altLang="en-US">
              <a:solidFill>
                <a:srgbClr val="FFFFFF">
                  <a:lumMod val="75000"/>
                </a:srgbClr>
              </a:solidFill>
            </a:endParaRPr>
          </a:p>
        </p:txBody>
      </p:sp>
    </p:spTree>
    <p:extLst>
      <p:ext uri="{BB962C8B-B14F-4D97-AF65-F5344CB8AC3E}">
        <p14:creationId xmlns:p14="http://schemas.microsoft.com/office/powerpoint/2010/main" val="17537456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0FC208F-22B2-4930-9F6A-01949B7F046B}" type="slidenum">
              <a:rPr lang="en-US" altLang="en-US"/>
              <a:pPr>
                <a:defRPr/>
              </a:pPr>
              <a:t>‹#›</a:t>
            </a:fld>
            <a:endParaRPr lang="en-US" altLang="en-US"/>
          </a:p>
        </p:txBody>
      </p:sp>
    </p:spTree>
    <p:extLst>
      <p:ext uri="{BB962C8B-B14F-4D97-AF65-F5344CB8AC3E}">
        <p14:creationId xmlns:p14="http://schemas.microsoft.com/office/powerpoint/2010/main" val="235681134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lumMod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lumMod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469F52-133B-4A9D-891E-3813753C90F5}" type="slidenum">
              <a:rPr lang="en-US" altLang="en-US">
                <a:solidFill>
                  <a:srgbClr val="FFFFFF">
                    <a:lumMod val="75000"/>
                  </a:srgbClr>
                </a:solidFill>
              </a:rPr>
              <a:pPr>
                <a:defRPr/>
              </a:pPr>
              <a:t>‹#›</a:t>
            </a:fld>
            <a:endParaRPr lang="en-US" altLang="en-US">
              <a:solidFill>
                <a:srgbClr val="FFFFFF">
                  <a:lumMod val="75000"/>
                </a:srgbClr>
              </a:solidFill>
            </a:endParaRPr>
          </a:p>
        </p:txBody>
      </p:sp>
    </p:spTree>
    <p:extLst>
      <p:ext uri="{BB962C8B-B14F-4D97-AF65-F5344CB8AC3E}">
        <p14:creationId xmlns:p14="http://schemas.microsoft.com/office/powerpoint/2010/main" val="327359326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lumMod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lumMod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442F08-CDE9-4D6B-A2F6-23A150CF44DD}" type="slidenum">
              <a:rPr lang="en-US" altLang="en-US">
                <a:solidFill>
                  <a:srgbClr val="FFFFFF">
                    <a:lumMod val="75000"/>
                  </a:srgbClr>
                </a:solidFill>
              </a:rPr>
              <a:pPr>
                <a:defRPr/>
              </a:pPr>
              <a:t>‹#›</a:t>
            </a:fld>
            <a:endParaRPr lang="en-US" altLang="en-US">
              <a:solidFill>
                <a:srgbClr val="FFFFFF">
                  <a:lumMod val="75000"/>
                </a:srgbClr>
              </a:solidFill>
            </a:endParaRPr>
          </a:p>
        </p:txBody>
      </p:sp>
    </p:spTree>
    <p:extLst>
      <p:ext uri="{BB962C8B-B14F-4D97-AF65-F5344CB8AC3E}">
        <p14:creationId xmlns:p14="http://schemas.microsoft.com/office/powerpoint/2010/main" val="161856098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lumMod val="75000"/>
                </a:srgb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lumMod val="75000"/>
                </a:srgb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A643B4-F46B-4E09-98A8-8564E754E5BC}" type="slidenum">
              <a:rPr lang="en-US" altLang="en-US">
                <a:solidFill>
                  <a:srgbClr val="FFFFFF">
                    <a:lumMod val="75000"/>
                  </a:srgbClr>
                </a:solidFill>
              </a:rPr>
              <a:pPr>
                <a:defRPr/>
              </a:pPr>
              <a:t>‹#›</a:t>
            </a:fld>
            <a:endParaRPr lang="en-US" altLang="en-US">
              <a:solidFill>
                <a:srgbClr val="FFFFFF">
                  <a:lumMod val="75000"/>
                </a:srgbClr>
              </a:solidFill>
            </a:endParaRPr>
          </a:p>
        </p:txBody>
      </p:sp>
    </p:spTree>
    <p:extLst>
      <p:ext uri="{BB962C8B-B14F-4D97-AF65-F5344CB8AC3E}">
        <p14:creationId xmlns:p14="http://schemas.microsoft.com/office/powerpoint/2010/main" val="239960012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lumMod val="75000"/>
                </a:srgb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lumMod val="75000"/>
                </a:srgb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2D351F-296E-4726-B870-B282D0D9A9B5}" type="slidenum">
              <a:rPr lang="en-US" altLang="en-US">
                <a:solidFill>
                  <a:srgbClr val="FFFFFF">
                    <a:lumMod val="75000"/>
                  </a:srgbClr>
                </a:solidFill>
              </a:rPr>
              <a:pPr>
                <a:defRPr/>
              </a:pPr>
              <a:t>‹#›</a:t>
            </a:fld>
            <a:endParaRPr lang="en-US" altLang="en-US">
              <a:solidFill>
                <a:srgbClr val="FFFFFF">
                  <a:lumMod val="75000"/>
                </a:srgbClr>
              </a:solidFill>
            </a:endParaRPr>
          </a:p>
        </p:txBody>
      </p:sp>
    </p:spTree>
    <p:extLst>
      <p:ext uri="{BB962C8B-B14F-4D97-AF65-F5344CB8AC3E}">
        <p14:creationId xmlns:p14="http://schemas.microsoft.com/office/powerpoint/2010/main" val="10560344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lumMod val="75000"/>
                </a:srgb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lumMod val="75000"/>
                </a:srgb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AF907E-6487-4892-8226-40A1387B3213}" type="slidenum">
              <a:rPr lang="en-US" altLang="en-US">
                <a:solidFill>
                  <a:srgbClr val="FFFFFF">
                    <a:lumMod val="75000"/>
                  </a:srgbClr>
                </a:solidFill>
              </a:rPr>
              <a:pPr>
                <a:defRPr/>
              </a:pPr>
              <a:t>‹#›</a:t>
            </a:fld>
            <a:endParaRPr lang="en-US" altLang="en-US">
              <a:solidFill>
                <a:srgbClr val="FFFFFF">
                  <a:lumMod val="75000"/>
                </a:srgbClr>
              </a:solidFill>
            </a:endParaRPr>
          </a:p>
        </p:txBody>
      </p:sp>
    </p:spTree>
    <p:extLst>
      <p:ext uri="{BB962C8B-B14F-4D97-AF65-F5344CB8AC3E}">
        <p14:creationId xmlns:p14="http://schemas.microsoft.com/office/powerpoint/2010/main" val="114803402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lumMod val="75000"/>
                </a:srgb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lumMod val="75000"/>
                </a:srgb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9DD77BC-57C2-4D72-B409-4611A9487F34}" type="slidenum">
              <a:rPr lang="en-US" altLang="en-US">
                <a:solidFill>
                  <a:srgbClr val="FFFFFF">
                    <a:lumMod val="75000"/>
                  </a:srgbClr>
                </a:solidFill>
              </a:rPr>
              <a:pPr>
                <a:defRPr/>
              </a:pPr>
              <a:t>‹#›</a:t>
            </a:fld>
            <a:endParaRPr lang="en-US" altLang="en-US">
              <a:solidFill>
                <a:srgbClr val="FFFFFF">
                  <a:lumMod val="75000"/>
                </a:srgbClr>
              </a:solidFill>
            </a:endParaRPr>
          </a:p>
        </p:txBody>
      </p:sp>
    </p:spTree>
    <p:extLst>
      <p:ext uri="{BB962C8B-B14F-4D97-AF65-F5344CB8AC3E}">
        <p14:creationId xmlns:p14="http://schemas.microsoft.com/office/powerpoint/2010/main" val="219295313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lumMod val="75000"/>
                </a:srgb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lumMod val="75000"/>
                </a:srgb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517D56-A6F0-440A-AC72-9563F9917FC7}" type="slidenum">
              <a:rPr lang="en-US" altLang="en-US">
                <a:solidFill>
                  <a:srgbClr val="FFFFFF">
                    <a:lumMod val="75000"/>
                  </a:srgbClr>
                </a:solidFill>
              </a:rPr>
              <a:pPr>
                <a:defRPr/>
              </a:pPr>
              <a:t>‹#›</a:t>
            </a:fld>
            <a:endParaRPr lang="en-US" altLang="en-US">
              <a:solidFill>
                <a:srgbClr val="FFFFFF">
                  <a:lumMod val="75000"/>
                </a:srgbClr>
              </a:solidFill>
            </a:endParaRPr>
          </a:p>
        </p:txBody>
      </p:sp>
    </p:spTree>
    <p:extLst>
      <p:ext uri="{BB962C8B-B14F-4D97-AF65-F5344CB8AC3E}">
        <p14:creationId xmlns:p14="http://schemas.microsoft.com/office/powerpoint/2010/main" val="114676105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lumMod val="75000"/>
                </a:srgb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lumMod val="75000"/>
                </a:srgb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661520-8FAC-4758-B760-AA30D549A249}" type="slidenum">
              <a:rPr lang="en-US" altLang="en-US">
                <a:solidFill>
                  <a:srgbClr val="FFFFFF">
                    <a:lumMod val="75000"/>
                  </a:srgbClr>
                </a:solidFill>
              </a:rPr>
              <a:pPr>
                <a:defRPr/>
              </a:pPr>
              <a:t>‹#›</a:t>
            </a:fld>
            <a:endParaRPr lang="en-US" altLang="en-US">
              <a:solidFill>
                <a:srgbClr val="FFFFFF">
                  <a:lumMod val="75000"/>
                </a:srgbClr>
              </a:solidFill>
            </a:endParaRPr>
          </a:p>
        </p:txBody>
      </p:sp>
    </p:spTree>
    <p:extLst>
      <p:ext uri="{BB962C8B-B14F-4D97-AF65-F5344CB8AC3E}">
        <p14:creationId xmlns:p14="http://schemas.microsoft.com/office/powerpoint/2010/main" val="308023634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lumMod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lumMod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60A834-720A-4AC4-B48D-FF635BC58C1B}" type="slidenum">
              <a:rPr lang="en-US" altLang="en-US">
                <a:solidFill>
                  <a:srgbClr val="FFFFFF">
                    <a:lumMod val="75000"/>
                  </a:srgbClr>
                </a:solidFill>
              </a:rPr>
              <a:pPr>
                <a:defRPr/>
              </a:pPr>
              <a:t>‹#›</a:t>
            </a:fld>
            <a:endParaRPr lang="en-US" altLang="en-US">
              <a:solidFill>
                <a:srgbClr val="FFFFFF">
                  <a:lumMod val="75000"/>
                </a:srgbClr>
              </a:solidFill>
            </a:endParaRPr>
          </a:p>
        </p:txBody>
      </p:sp>
    </p:spTree>
    <p:extLst>
      <p:ext uri="{BB962C8B-B14F-4D97-AF65-F5344CB8AC3E}">
        <p14:creationId xmlns:p14="http://schemas.microsoft.com/office/powerpoint/2010/main" val="379255389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lumMod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lumMod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D8EF6B-1780-4DFA-9AFA-50BA9952FB17}" type="slidenum">
              <a:rPr lang="en-US" altLang="en-US">
                <a:solidFill>
                  <a:srgbClr val="FFFFFF">
                    <a:lumMod val="75000"/>
                  </a:srgbClr>
                </a:solidFill>
              </a:rPr>
              <a:pPr>
                <a:defRPr/>
              </a:pPr>
              <a:t>‹#›</a:t>
            </a:fld>
            <a:endParaRPr lang="en-US" altLang="en-US">
              <a:solidFill>
                <a:srgbClr val="FFFFFF">
                  <a:lumMod val="75000"/>
                </a:srgbClr>
              </a:solidFill>
            </a:endParaRPr>
          </a:p>
        </p:txBody>
      </p:sp>
    </p:spTree>
    <p:extLst>
      <p:ext uri="{BB962C8B-B14F-4D97-AF65-F5344CB8AC3E}">
        <p14:creationId xmlns:p14="http://schemas.microsoft.com/office/powerpoint/2010/main" val="13760995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121" descr="fear_std_t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4343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bg1">
                    <a:lumMod val="75000"/>
                  </a:schemeClr>
                </a:solidFill>
                <a:latin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bg1">
                    <a:lumMod val="75000"/>
                  </a:schemeClr>
                </a:solidFill>
                <a:latin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bg1">
                    <a:lumMod val="75000"/>
                  </a:schemeClr>
                </a:solidFill>
                <a:latin typeface="Arial" pitchFamily="34" charset="0"/>
              </a:defRPr>
            </a:lvl1pPr>
          </a:lstStyle>
          <a:p>
            <a:pPr>
              <a:defRPr/>
            </a:pPr>
            <a:fld id="{3C35862D-2A5C-42CF-AEE1-7210538803B4}"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5" name="Picture 125" descr="fear_std_c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905000"/>
            <a:ext cx="82296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bg1"/>
                </a:solidFill>
                <a:latin typeface="Arial" pitchFamily="34" charset="0"/>
              </a:defRPr>
            </a:lvl1pPr>
          </a:lstStyle>
          <a:p>
            <a:pPr>
              <a:defRPr/>
            </a:pPr>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bg1"/>
                </a:solidFill>
                <a:latin typeface="Arial" pitchFamily="34" charset="0"/>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Arial" pitchFamily="34" charset="0"/>
              </a:defRPr>
            </a:lvl1pPr>
          </a:lstStyle>
          <a:p>
            <a:pPr>
              <a:defRPr/>
            </a:pPr>
            <a:fld id="{C2719367-5BF5-4E44-8084-79551E4C0BED}"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Trajanus Roman" panose="02020500000000000000" pitchFamily="18"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Trajan Pro 3" pitchFamily="18"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Trajan Pro 3" pitchFamily="18" charset="0"/>
        </a:defRPr>
      </a:lvl2pPr>
      <a:lvl3pPr marL="1143000" indent="-228600" algn="l" rtl="0" eaLnBrk="0" fontAlgn="base" hangingPunct="0">
        <a:spcBef>
          <a:spcPct val="20000"/>
        </a:spcBef>
        <a:spcAft>
          <a:spcPct val="0"/>
        </a:spcAft>
        <a:buChar char="•"/>
        <a:defRPr sz="2400">
          <a:solidFill>
            <a:schemeClr val="bg1"/>
          </a:solidFill>
          <a:latin typeface="Trajan Pro 3" pitchFamily="18" charset="0"/>
        </a:defRPr>
      </a:lvl3pPr>
      <a:lvl4pPr marL="1600200" indent="-228600" algn="l" rtl="0" eaLnBrk="0" fontAlgn="base" hangingPunct="0">
        <a:spcBef>
          <a:spcPct val="20000"/>
        </a:spcBef>
        <a:spcAft>
          <a:spcPct val="0"/>
        </a:spcAft>
        <a:buChar char="–"/>
        <a:defRPr sz="2000">
          <a:solidFill>
            <a:schemeClr val="bg1"/>
          </a:solidFill>
          <a:latin typeface="Trajan Pro 3" pitchFamily="18" charset="0"/>
        </a:defRPr>
      </a:lvl4pPr>
      <a:lvl5pPr marL="2057400" indent="-228600" algn="l" rtl="0" eaLnBrk="0" fontAlgn="base" hangingPunct="0">
        <a:spcBef>
          <a:spcPct val="20000"/>
        </a:spcBef>
        <a:spcAft>
          <a:spcPct val="0"/>
        </a:spcAft>
        <a:buChar char="»"/>
        <a:defRPr sz="2000">
          <a:solidFill>
            <a:schemeClr val="bg1"/>
          </a:solidFill>
          <a:latin typeface="Trajan Pro 3"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9" name="Picture 79" descr="fear_st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bg1">
                    <a:lumMod val="75000"/>
                  </a:schemeClr>
                </a:solidFill>
                <a:latin typeface="Arial" pitchFamily="34" charset="0"/>
              </a:defRPr>
            </a:lvl1pPr>
          </a:lstStyle>
          <a:p>
            <a:pPr>
              <a:defRPr/>
            </a:pPr>
            <a:endParaRPr lang="en-US" altLang="en-US" dirty="0"/>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bg1">
                    <a:lumMod val="75000"/>
                  </a:schemeClr>
                </a:solidFill>
                <a:latin typeface="Arial" pitchFamily="34" charset="0"/>
              </a:defRPr>
            </a:lvl1pPr>
          </a:lstStyle>
          <a:p>
            <a:pPr>
              <a:defRPr/>
            </a:pPr>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bg1">
                    <a:lumMod val="75000"/>
                  </a:schemeClr>
                </a:solidFill>
                <a:latin typeface="Arial" pitchFamily="34" charset="0"/>
              </a:defRPr>
            </a:lvl1pPr>
          </a:lstStyle>
          <a:p>
            <a:pPr>
              <a:defRPr/>
            </a:pPr>
            <a:fld id="{F768192A-BDBF-4219-88F6-1E1EA86A29C2}"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Trajanus Roman" panose="02020500000000000000" pitchFamily="18"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Trajan Pro 3" pitchFamily="18"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Trajan Pro 3" pitchFamily="18" charset="0"/>
        </a:defRPr>
      </a:lvl2pPr>
      <a:lvl3pPr marL="1143000" indent="-228600" algn="l" rtl="0" eaLnBrk="0" fontAlgn="base" hangingPunct="0">
        <a:spcBef>
          <a:spcPct val="20000"/>
        </a:spcBef>
        <a:spcAft>
          <a:spcPct val="0"/>
        </a:spcAft>
        <a:buChar char="•"/>
        <a:defRPr sz="2400">
          <a:solidFill>
            <a:schemeClr val="bg1"/>
          </a:solidFill>
          <a:latin typeface="Trajan Pro 3" pitchFamily="18" charset="0"/>
        </a:defRPr>
      </a:lvl3pPr>
      <a:lvl4pPr marL="1600200" indent="-228600" algn="l" rtl="0" eaLnBrk="0" fontAlgn="base" hangingPunct="0">
        <a:spcBef>
          <a:spcPct val="20000"/>
        </a:spcBef>
        <a:spcAft>
          <a:spcPct val="0"/>
        </a:spcAft>
        <a:buChar char="–"/>
        <a:defRPr sz="2000">
          <a:solidFill>
            <a:schemeClr val="bg1"/>
          </a:solidFill>
          <a:latin typeface="Trajan Pro 3" pitchFamily="18" charset="0"/>
        </a:defRPr>
      </a:lvl4pPr>
      <a:lvl5pPr marL="2057400" indent="-228600" algn="l" rtl="0" eaLnBrk="0" fontAlgn="base" hangingPunct="0">
        <a:spcBef>
          <a:spcPct val="20000"/>
        </a:spcBef>
        <a:spcAft>
          <a:spcPct val="0"/>
        </a:spcAft>
        <a:buChar char="»"/>
        <a:defRPr sz="2000">
          <a:solidFill>
            <a:schemeClr val="bg1"/>
          </a:solidFill>
          <a:latin typeface="Trajan Pro 3"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7" name="Picture 122" descr="fear_std_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bwMode="auto">
          <a:xfrm>
            <a:off x="457200" y="1600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457200" y="2743200"/>
            <a:ext cx="82296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bg1"/>
                </a:solidFill>
                <a:latin typeface="Arial" pitchFamily="34" charset="0"/>
              </a:defRPr>
            </a:lvl1pPr>
          </a:lstStyle>
          <a:p>
            <a:pPr>
              <a:defRPr/>
            </a:pPr>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bg1"/>
                </a:solidFill>
                <a:latin typeface="Arial" pitchFamily="34" charset="0"/>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Arial" pitchFamily="34" charset="0"/>
              </a:defRPr>
            </a:lvl1pPr>
          </a:lstStyle>
          <a:p>
            <a:pPr>
              <a:defRPr/>
            </a:pPr>
            <a:fld id="{E199860B-7D22-4B63-96FE-73DE99D42846}"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Trajanus Roman" panose="02020500000000000000" pitchFamily="18"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Trajan Pro 3" pitchFamily="18"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Trajan Pro 3" pitchFamily="18" charset="0"/>
        </a:defRPr>
      </a:lvl2pPr>
      <a:lvl3pPr marL="1143000" indent="-228600" algn="l" rtl="0" eaLnBrk="0" fontAlgn="base" hangingPunct="0">
        <a:spcBef>
          <a:spcPct val="20000"/>
        </a:spcBef>
        <a:spcAft>
          <a:spcPct val="0"/>
        </a:spcAft>
        <a:buChar char="•"/>
        <a:defRPr sz="2400">
          <a:solidFill>
            <a:schemeClr val="bg1"/>
          </a:solidFill>
          <a:latin typeface="Trajan Pro 3" pitchFamily="18" charset="0"/>
        </a:defRPr>
      </a:lvl3pPr>
      <a:lvl4pPr marL="1600200" indent="-228600" algn="l" rtl="0" eaLnBrk="0" fontAlgn="base" hangingPunct="0">
        <a:spcBef>
          <a:spcPct val="20000"/>
        </a:spcBef>
        <a:spcAft>
          <a:spcPct val="0"/>
        </a:spcAft>
        <a:buChar char="–"/>
        <a:defRPr sz="2000">
          <a:solidFill>
            <a:schemeClr val="bg1"/>
          </a:solidFill>
          <a:latin typeface="Trajan Pro 3" pitchFamily="18" charset="0"/>
        </a:defRPr>
      </a:lvl4pPr>
      <a:lvl5pPr marL="2057400" indent="-228600" algn="l" rtl="0" eaLnBrk="0" fontAlgn="base" hangingPunct="0">
        <a:spcBef>
          <a:spcPct val="20000"/>
        </a:spcBef>
        <a:spcAft>
          <a:spcPct val="0"/>
        </a:spcAft>
        <a:buChar char="»"/>
        <a:defRPr sz="2000">
          <a:solidFill>
            <a:schemeClr val="bg1"/>
          </a:solidFill>
          <a:latin typeface="Trajan Pro 3"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79" descr="fear_st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bg1">
                    <a:lumMod val="75000"/>
                  </a:schemeClr>
                </a:solidFill>
                <a:latin typeface="Arial" pitchFamily="34" charset="0"/>
              </a:defRPr>
            </a:lvl1pPr>
          </a:lstStyle>
          <a:p>
            <a:pPr>
              <a:defRPr/>
            </a:pPr>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bg1">
                    <a:lumMod val="75000"/>
                  </a:schemeClr>
                </a:solidFill>
                <a:latin typeface="Arial" pitchFamily="34" charset="0"/>
              </a:defRPr>
            </a:lvl1pPr>
          </a:lstStyle>
          <a:p>
            <a:pPr>
              <a:defRPr/>
            </a:pPr>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bg1">
                    <a:lumMod val="75000"/>
                  </a:schemeClr>
                </a:solidFill>
                <a:latin typeface="Arial" pitchFamily="34" charset="0"/>
              </a:defRPr>
            </a:lvl1pPr>
          </a:lstStyle>
          <a:p>
            <a:pPr>
              <a:defRPr/>
            </a:pPr>
            <a:fld id="{C708ABB8-015A-48D8-AB39-677535FE3B6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Trajanus Roman" panose="02020500000000000000" pitchFamily="18"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Trajan Pro 3" pitchFamily="18"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Trajan Pro 3" pitchFamily="18" charset="0"/>
        </a:defRPr>
      </a:lvl2pPr>
      <a:lvl3pPr marL="1143000" indent="-228600" algn="l" rtl="0" eaLnBrk="0" fontAlgn="base" hangingPunct="0">
        <a:spcBef>
          <a:spcPct val="20000"/>
        </a:spcBef>
        <a:spcAft>
          <a:spcPct val="0"/>
        </a:spcAft>
        <a:buChar char="•"/>
        <a:defRPr sz="2400">
          <a:solidFill>
            <a:schemeClr val="bg1"/>
          </a:solidFill>
          <a:latin typeface="Trajan Pro 3" pitchFamily="18" charset="0"/>
        </a:defRPr>
      </a:lvl3pPr>
      <a:lvl4pPr marL="1600200" indent="-228600" algn="l" rtl="0" eaLnBrk="0" fontAlgn="base" hangingPunct="0">
        <a:spcBef>
          <a:spcPct val="20000"/>
        </a:spcBef>
        <a:spcAft>
          <a:spcPct val="0"/>
        </a:spcAft>
        <a:buChar char="–"/>
        <a:defRPr sz="2000">
          <a:solidFill>
            <a:schemeClr val="bg1"/>
          </a:solidFill>
          <a:latin typeface="Trajan Pro 3" pitchFamily="18" charset="0"/>
        </a:defRPr>
      </a:lvl4pPr>
      <a:lvl5pPr marL="2057400" indent="-228600" algn="l" rtl="0" eaLnBrk="0" fontAlgn="base" hangingPunct="0">
        <a:spcBef>
          <a:spcPct val="20000"/>
        </a:spcBef>
        <a:spcAft>
          <a:spcPct val="0"/>
        </a:spcAft>
        <a:buChar char="»"/>
        <a:defRPr sz="2000">
          <a:solidFill>
            <a:schemeClr val="bg1"/>
          </a:solidFill>
          <a:latin typeface="Trajan Pro 3"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bg1">
                    <a:lumMod val="75000"/>
                  </a:schemeClr>
                </a:solidFill>
                <a:latin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bg1">
                    <a:lumMod val="75000"/>
                  </a:schemeClr>
                </a:solidFill>
                <a:latin typeface="Arial"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bg1">
                    <a:lumMod val="75000"/>
                  </a:schemeClr>
                </a:solidFill>
                <a:latin typeface="Arial" pitchFamily="34" charset="0"/>
              </a:defRPr>
            </a:lvl1pPr>
          </a:lstStyle>
          <a:p>
            <a:pPr>
              <a:defRPr/>
            </a:pPr>
            <a:fld id="{BF52E688-4082-428C-87C9-5CA55FBB0E53}" type="slidenum">
              <a:rPr lang="en-US" altLang="en-US" smtClean="0"/>
              <a:pPr>
                <a:defRPr/>
              </a:pPr>
              <a:t>‹#›</a:t>
            </a:fld>
            <a:endParaRPr lang="en-US" altLang="en-US" dirty="0"/>
          </a:p>
        </p:txBody>
      </p:sp>
      <p:pic>
        <p:nvPicPr>
          <p:cNvPr id="7175" name="Picture 120" descr="fear_std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Trajanus Roman" panose="02020500000000000000" pitchFamily="18"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Trajan Pro 3" pitchFamily="18"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Trajan Pro 3" pitchFamily="18" charset="0"/>
        </a:defRPr>
      </a:lvl2pPr>
      <a:lvl3pPr marL="1143000" indent="-228600" algn="l" rtl="0" eaLnBrk="0" fontAlgn="base" hangingPunct="0">
        <a:spcBef>
          <a:spcPct val="20000"/>
        </a:spcBef>
        <a:spcAft>
          <a:spcPct val="0"/>
        </a:spcAft>
        <a:buChar char="•"/>
        <a:defRPr sz="2400">
          <a:solidFill>
            <a:schemeClr val="bg1"/>
          </a:solidFill>
          <a:latin typeface="Trajan Pro 3" pitchFamily="18" charset="0"/>
        </a:defRPr>
      </a:lvl3pPr>
      <a:lvl4pPr marL="1600200" indent="-228600" algn="l" rtl="0" eaLnBrk="0" fontAlgn="base" hangingPunct="0">
        <a:spcBef>
          <a:spcPct val="20000"/>
        </a:spcBef>
        <a:spcAft>
          <a:spcPct val="0"/>
        </a:spcAft>
        <a:buChar char="–"/>
        <a:defRPr sz="2000">
          <a:solidFill>
            <a:schemeClr val="bg1"/>
          </a:solidFill>
          <a:latin typeface="Trajan Pro 3" pitchFamily="18" charset="0"/>
        </a:defRPr>
      </a:lvl4pPr>
      <a:lvl5pPr marL="2057400" indent="-228600" algn="l" rtl="0" eaLnBrk="0" fontAlgn="base" hangingPunct="0">
        <a:spcBef>
          <a:spcPct val="20000"/>
        </a:spcBef>
        <a:spcAft>
          <a:spcPct val="0"/>
        </a:spcAft>
        <a:buChar char="»"/>
        <a:defRPr sz="2000">
          <a:solidFill>
            <a:schemeClr val="bg1"/>
          </a:solidFill>
          <a:latin typeface="Trajan Pro 3"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7" name="Picture 122" descr="fear_std_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bwMode="auto">
          <a:xfrm>
            <a:off x="457200" y="1600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457200" y="2743200"/>
            <a:ext cx="82296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bg1"/>
                </a:solidFill>
                <a:latin typeface="Arial" pitchFamily="34" charset="0"/>
              </a:defRPr>
            </a:lvl1pPr>
          </a:lstStyle>
          <a:p>
            <a:pPr>
              <a:defRPr/>
            </a:pPr>
            <a:endParaRPr lang="en-US" alt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bg1"/>
                </a:solidFill>
                <a:latin typeface="Arial" pitchFamily="34" charset="0"/>
              </a:defRPr>
            </a:lvl1pPr>
          </a:lstStyle>
          <a:p>
            <a:pPr>
              <a:defRPr/>
            </a:pPr>
            <a:endParaRPr lang="en-US" alt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Arial" pitchFamily="34" charset="0"/>
              </a:defRPr>
            </a:lvl1pPr>
          </a:lstStyle>
          <a:p>
            <a:pPr>
              <a:defRPr/>
            </a:pPr>
            <a:fld id="{E199860B-7D22-4B63-96FE-73DE99D4284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7065673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Trajanus Roman" panose="02020500000000000000" pitchFamily="18"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Trajan Pro 3" pitchFamily="18"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Trajan Pro 3" pitchFamily="18" charset="0"/>
        </a:defRPr>
      </a:lvl2pPr>
      <a:lvl3pPr marL="1143000" indent="-228600" algn="l" rtl="0" eaLnBrk="0" fontAlgn="base" hangingPunct="0">
        <a:spcBef>
          <a:spcPct val="20000"/>
        </a:spcBef>
        <a:spcAft>
          <a:spcPct val="0"/>
        </a:spcAft>
        <a:buChar char="•"/>
        <a:defRPr sz="2400">
          <a:solidFill>
            <a:schemeClr val="bg1"/>
          </a:solidFill>
          <a:latin typeface="Trajan Pro 3" pitchFamily="18" charset="0"/>
        </a:defRPr>
      </a:lvl3pPr>
      <a:lvl4pPr marL="1600200" indent="-228600" algn="l" rtl="0" eaLnBrk="0" fontAlgn="base" hangingPunct="0">
        <a:spcBef>
          <a:spcPct val="20000"/>
        </a:spcBef>
        <a:spcAft>
          <a:spcPct val="0"/>
        </a:spcAft>
        <a:buChar char="–"/>
        <a:defRPr sz="2000">
          <a:solidFill>
            <a:schemeClr val="bg1"/>
          </a:solidFill>
          <a:latin typeface="Trajan Pro 3" pitchFamily="18" charset="0"/>
        </a:defRPr>
      </a:lvl4pPr>
      <a:lvl5pPr marL="2057400" indent="-228600" algn="l" rtl="0" eaLnBrk="0" fontAlgn="base" hangingPunct="0">
        <a:spcBef>
          <a:spcPct val="20000"/>
        </a:spcBef>
        <a:spcAft>
          <a:spcPct val="0"/>
        </a:spcAft>
        <a:buChar char="»"/>
        <a:defRPr sz="2000">
          <a:solidFill>
            <a:schemeClr val="bg1"/>
          </a:solidFill>
          <a:latin typeface="Trajan Pro 3"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7" name="Picture 122" descr="fear_std_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bwMode="auto">
          <a:xfrm>
            <a:off x="457200" y="1600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457200" y="2743200"/>
            <a:ext cx="82296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bg1"/>
                </a:solidFill>
                <a:latin typeface="Arial" pitchFamily="34" charset="0"/>
              </a:defRPr>
            </a:lvl1pPr>
          </a:lstStyle>
          <a:p>
            <a:pPr>
              <a:defRPr/>
            </a:pPr>
            <a:endParaRPr lang="en-US" alt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bg1"/>
                </a:solidFill>
                <a:latin typeface="Arial" pitchFamily="34" charset="0"/>
              </a:defRPr>
            </a:lvl1pPr>
          </a:lstStyle>
          <a:p>
            <a:pPr>
              <a:defRPr/>
            </a:pPr>
            <a:endParaRPr lang="en-US" alt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Arial" pitchFamily="34" charset="0"/>
              </a:defRPr>
            </a:lvl1pPr>
          </a:lstStyle>
          <a:p>
            <a:pPr>
              <a:defRPr/>
            </a:pPr>
            <a:fld id="{E199860B-7D22-4B63-96FE-73DE99D4284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5669763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Trajanus Roman" panose="02020500000000000000" pitchFamily="18"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Trajan Pro 3" pitchFamily="18"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Trajan Pro 3" pitchFamily="18" charset="0"/>
        </a:defRPr>
      </a:lvl2pPr>
      <a:lvl3pPr marL="1143000" indent="-228600" algn="l" rtl="0" eaLnBrk="0" fontAlgn="base" hangingPunct="0">
        <a:spcBef>
          <a:spcPct val="20000"/>
        </a:spcBef>
        <a:spcAft>
          <a:spcPct val="0"/>
        </a:spcAft>
        <a:buChar char="•"/>
        <a:defRPr sz="2400">
          <a:solidFill>
            <a:schemeClr val="bg1"/>
          </a:solidFill>
          <a:latin typeface="Trajan Pro 3" pitchFamily="18" charset="0"/>
        </a:defRPr>
      </a:lvl3pPr>
      <a:lvl4pPr marL="1600200" indent="-228600" algn="l" rtl="0" eaLnBrk="0" fontAlgn="base" hangingPunct="0">
        <a:spcBef>
          <a:spcPct val="20000"/>
        </a:spcBef>
        <a:spcAft>
          <a:spcPct val="0"/>
        </a:spcAft>
        <a:buChar char="–"/>
        <a:defRPr sz="2000">
          <a:solidFill>
            <a:schemeClr val="bg1"/>
          </a:solidFill>
          <a:latin typeface="Trajan Pro 3" pitchFamily="18" charset="0"/>
        </a:defRPr>
      </a:lvl4pPr>
      <a:lvl5pPr marL="2057400" indent="-228600" algn="l" rtl="0" eaLnBrk="0" fontAlgn="base" hangingPunct="0">
        <a:spcBef>
          <a:spcPct val="20000"/>
        </a:spcBef>
        <a:spcAft>
          <a:spcPct val="0"/>
        </a:spcAft>
        <a:buChar char="»"/>
        <a:defRPr sz="2000">
          <a:solidFill>
            <a:schemeClr val="bg1"/>
          </a:solidFill>
          <a:latin typeface="Trajan Pro 3"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79" descr="fear_st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bg1">
                    <a:lumMod val="75000"/>
                  </a:schemeClr>
                </a:solidFill>
                <a:latin typeface="Arial" pitchFamily="34" charset="0"/>
              </a:defRPr>
            </a:lvl1pPr>
          </a:lstStyle>
          <a:p>
            <a:pPr>
              <a:defRPr/>
            </a:pPr>
            <a:endParaRPr lang="en-US" altLang="en-US">
              <a:solidFill>
                <a:srgbClr val="FFFFFF">
                  <a:lumMod val="75000"/>
                </a:srgbClr>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bg1">
                    <a:lumMod val="75000"/>
                  </a:schemeClr>
                </a:solidFill>
                <a:latin typeface="Arial" pitchFamily="34" charset="0"/>
              </a:defRPr>
            </a:lvl1pPr>
          </a:lstStyle>
          <a:p>
            <a:pPr>
              <a:defRPr/>
            </a:pPr>
            <a:endParaRPr lang="en-US" altLang="en-US">
              <a:solidFill>
                <a:srgbClr val="FFFFFF">
                  <a:lumMod val="75000"/>
                </a:srgbClr>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bg1">
                    <a:lumMod val="75000"/>
                  </a:schemeClr>
                </a:solidFill>
                <a:latin typeface="Arial" pitchFamily="34" charset="0"/>
              </a:defRPr>
            </a:lvl1pPr>
          </a:lstStyle>
          <a:p>
            <a:pPr>
              <a:defRPr/>
            </a:pPr>
            <a:fld id="{C708ABB8-015A-48D8-AB39-677535FE3B67}" type="slidenum">
              <a:rPr lang="en-US" altLang="en-US">
                <a:solidFill>
                  <a:srgbClr val="FFFFFF">
                    <a:lumMod val="75000"/>
                  </a:srgbClr>
                </a:solidFill>
              </a:rPr>
              <a:pPr>
                <a:defRPr/>
              </a:pPr>
              <a:t>‹#›</a:t>
            </a:fld>
            <a:endParaRPr lang="en-US" altLang="en-US" dirty="0">
              <a:solidFill>
                <a:srgbClr val="FFFFFF">
                  <a:lumMod val="75000"/>
                </a:srgbClr>
              </a:solidFill>
            </a:endParaRPr>
          </a:p>
        </p:txBody>
      </p:sp>
    </p:spTree>
    <p:extLst>
      <p:ext uri="{BB962C8B-B14F-4D97-AF65-F5344CB8AC3E}">
        <p14:creationId xmlns:p14="http://schemas.microsoft.com/office/powerpoint/2010/main" val="208995709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Trajanus Roman" panose="02020500000000000000" pitchFamily="18"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Trajan Pro 3" pitchFamily="18"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Trajan Pro 3" pitchFamily="18" charset="0"/>
        </a:defRPr>
      </a:lvl2pPr>
      <a:lvl3pPr marL="1143000" indent="-228600" algn="l" rtl="0" eaLnBrk="0" fontAlgn="base" hangingPunct="0">
        <a:spcBef>
          <a:spcPct val="20000"/>
        </a:spcBef>
        <a:spcAft>
          <a:spcPct val="0"/>
        </a:spcAft>
        <a:buChar char="•"/>
        <a:defRPr sz="2400">
          <a:solidFill>
            <a:schemeClr val="bg1"/>
          </a:solidFill>
          <a:latin typeface="Trajan Pro 3" pitchFamily="18" charset="0"/>
        </a:defRPr>
      </a:lvl3pPr>
      <a:lvl4pPr marL="1600200" indent="-228600" algn="l" rtl="0" eaLnBrk="0" fontAlgn="base" hangingPunct="0">
        <a:spcBef>
          <a:spcPct val="20000"/>
        </a:spcBef>
        <a:spcAft>
          <a:spcPct val="0"/>
        </a:spcAft>
        <a:buChar char="–"/>
        <a:defRPr sz="2000">
          <a:solidFill>
            <a:schemeClr val="bg1"/>
          </a:solidFill>
          <a:latin typeface="Trajan Pro 3" pitchFamily="18" charset="0"/>
        </a:defRPr>
      </a:lvl4pPr>
      <a:lvl5pPr marL="2057400" indent="-228600" algn="l" rtl="0" eaLnBrk="0" fontAlgn="base" hangingPunct="0">
        <a:spcBef>
          <a:spcPct val="20000"/>
        </a:spcBef>
        <a:spcAft>
          <a:spcPct val="0"/>
        </a:spcAft>
        <a:buChar char="»"/>
        <a:defRPr sz="2000">
          <a:solidFill>
            <a:schemeClr val="bg1"/>
          </a:solidFill>
          <a:latin typeface="Trajan Pro 3"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76400" y="6015335"/>
            <a:ext cx="5900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spc="1200" dirty="0">
                <a:solidFill>
                  <a:schemeClr val="bg1">
                    <a:lumMod val="75000"/>
                  </a:schemeClr>
                </a:solidFill>
                <a:latin typeface="Trajanus Roman" panose="02020500000000000000" pitchFamily="18" charset="0"/>
              </a:rPr>
              <a:t>MATTHEW </a:t>
            </a:r>
            <a:r>
              <a:rPr lang="en-US" altLang="en-US" sz="2400" spc="1200" dirty="0" smtClean="0">
                <a:solidFill>
                  <a:schemeClr val="bg1">
                    <a:lumMod val="75000"/>
                  </a:schemeClr>
                </a:solidFill>
                <a:latin typeface="Trajanus Roman" panose="02020500000000000000" pitchFamily="18" charset="0"/>
              </a:rPr>
              <a:t>14:22-33</a:t>
            </a:r>
            <a:endParaRPr lang="en-US" altLang="en-US" sz="2400" spc="1200" dirty="0">
              <a:solidFill>
                <a:schemeClr val="bg1">
                  <a:lumMod val="75000"/>
                </a:schemeClr>
              </a:solidFill>
              <a:latin typeface="Trajanus Roman" panose="02020500000000000000" pitchFamily="18" charset="0"/>
            </a:endParaRPr>
          </a:p>
        </p:txBody>
      </p:sp>
      <p:sp>
        <p:nvSpPr>
          <p:cNvPr id="3" name="TextBox 2"/>
          <p:cNvSpPr txBox="1"/>
          <p:nvPr/>
        </p:nvSpPr>
        <p:spPr>
          <a:xfrm>
            <a:off x="2667000" y="685800"/>
            <a:ext cx="3657600" cy="685800"/>
          </a:xfrm>
          <a:prstGeom prst="rect">
            <a:avLst/>
          </a:prstGeom>
          <a:noFill/>
        </p:spPr>
        <p:txBody>
          <a:bodyPr wrap="none" rtlCol="0">
            <a:prstTxWarp prst="textPlain">
              <a:avLst/>
            </a:prstTxWarp>
            <a:spAutoFit/>
          </a:bodyPr>
          <a:lstStyle/>
          <a:p>
            <a:r>
              <a:rPr lang="en-US" dirty="0" smtClean="0">
                <a:solidFill>
                  <a:schemeClr val="bg1">
                    <a:lumMod val="85000"/>
                  </a:schemeClr>
                </a:solidFill>
                <a:latin typeface="Trajanus Roman" panose="02020500000000000000" pitchFamily="18" charset="0"/>
              </a:rPr>
              <a:t>Misplaced</a:t>
            </a:r>
            <a:endParaRPr lang="en-US" dirty="0">
              <a:solidFill>
                <a:schemeClr val="bg1">
                  <a:lumMod val="85000"/>
                </a:schemeClr>
              </a:solidFill>
              <a:latin typeface="Trajanus Roman" panose="02020500000000000000"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3"/>
          <p:cNvSpPr>
            <a:spLocks noChangeArrowheads="1"/>
          </p:cNvSpPr>
          <p:nvPr/>
        </p:nvSpPr>
        <p:spPr bwMode="auto">
          <a:xfrm>
            <a:off x="9293225" y="10715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4" name="Content Placeholder 3"/>
          <p:cNvSpPr>
            <a:spLocks noGrp="1"/>
          </p:cNvSpPr>
          <p:nvPr>
            <p:ph idx="1"/>
          </p:nvPr>
        </p:nvSpPr>
        <p:spPr/>
        <p:txBody>
          <a:bodyPr/>
          <a:lstStyle/>
          <a:p>
            <a:pPr marL="0" indent="0">
              <a:buNone/>
            </a:pPr>
            <a:r>
              <a:rPr lang="en-US" sz="4000" dirty="0" smtClean="0">
                <a:latin typeface="Trajan Pro 3" pitchFamily="18" charset="0"/>
              </a:rPr>
              <a:t>Fear As An </a:t>
            </a:r>
            <a:r>
              <a:rPr lang="en-US" sz="4000" dirty="0" smtClean="0">
                <a:solidFill>
                  <a:srgbClr val="FF6600"/>
                </a:solidFill>
                <a:latin typeface="Trajan Pro 3" pitchFamily="18" charset="0"/>
              </a:rPr>
              <a:t>Enemy</a:t>
            </a:r>
            <a:r>
              <a:rPr lang="en-US" sz="4000" dirty="0" smtClean="0">
                <a:latin typeface="Trajan Pro 3" pitchFamily="18" charset="0"/>
              </a:rPr>
              <a:t> Of Faith (14:28-31)</a:t>
            </a:r>
          </a:p>
        </p:txBody>
      </p:sp>
      <p:sp>
        <p:nvSpPr>
          <p:cNvPr id="6" name="TextBox 5"/>
          <p:cNvSpPr txBox="1">
            <a:spLocks noChangeArrowheads="1"/>
          </p:cNvSpPr>
          <p:nvPr/>
        </p:nvSpPr>
        <p:spPr bwMode="auto">
          <a:xfrm>
            <a:off x="1676400" y="6015335"/>
            <a:ext cx="5900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spc="1200" dirty="0">
                <a:solidFill>
                  <a:srgbClr val="FFFFFF">
                    <a:lumMod val="75000"/>
                  </a:srgbClr>
                </a:solidFill>
                <a:latin typeface="Trajanus Roman" panose="02020500000000000000" pitchFamily="18" charset="0"/>
              </a:rPr>
              <a:t>MATTHEW 14:22-33</a:t>
            </a:r>
          </a:p>
        </p:txBody>
      </p:sp>
    </p:spTree>
    <p:extLst>
      <p:ext uri="{BB962C8B-B14F-4D97-AF65-F5344CB8AC3E}">
        <p14:creationId xmlns:p14="http://schemas.microsoft.com/office/powerpoint/2010/main" val="749251659"/>
      </p:ext>
    </p:extLst>
  </p:cSld>
  <p:clrMapOvr>
    <a:masterClrMapping/>
  </p:clrMapOvr>
  <mc:AlternateContent xmlns:mc="http://schemas.openxmlformats.org/markup-compatibility/2006" xmlns:p14="http://schemas.microsoft.com/office/powerpoint/2010/main">
    <mc:Choice Requires="p14">
      <p:transition spd="slow" p14:dur="2250">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19:11-23</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
            </a:pPr>
            <a:r>
              <a:rPr lang="en-US" dirty="0" smtClean="0">
                <a:latin typeface="+mj-lt"/>
              </a:rPr>
              <a:t>Paralyzed faith (20)</a:t>
            </a:r>
          </a:p>
          <a:p>
            <a:pPr>
              <a:buFont typeface="Wingdings" panose="05000000000000000000" pitchFamily="2" charset="2"/>
              <a:buChar char="§"/>
            </a:pPr>
            <a:r>
              <a:rPr lang="en-US" dirty="0" smtClean="0">
                <a:latin typeface="+mj-lt"/>
              </a:rPr>
              <a:t>Charged as “Austere” (21)</a:t>
            </a:r>
          </a:p>
          <a:p>
            <a:pPr>
              <a:buFont typeface="Wingdings" panose="05000000000000000000" pitchFamily="2" charset="2"/>
              <a:buChar char="§"/>
            </a:pPr>
            <a:r>
              <a:rPr lang="en-US" dirty="0" smtClean="0">
                <a:latin typeface="+mj-lt"/>
              </a:rPr>
              <a:t>Charged as </a:t>
            </a:r>
            <a:r>
              <a:rPr lang="en-US" dirty="0" smtClean="0">
                <a:latin typeface="+mj-lt"/>
              </a:rPr>
              <a:t>idle </a:t>
            </a:r>
            <a:r>
              <a:rPr lang="en-US" dirty="0" smtClean="0">
                <a:latin typeface="+mj-lt"/>
              </a:rPr>
              <a:t>who profits off of others (21)</a:t>
            </a:r>
          </a:p>
          <a:p>
            <a:pPr>
              <a:buFont typeface="Wingdings" panose="05000000000000000000" pitchFamily="2" charset="2"/>
              <a:buChar char="§"/>
            </a:pPr>
            <a:r>
              <a:rPr lang="en-US" dirty="0" smtClean="0">
                <a:latin typeface="+mj-lt"/>
              </a:rPr>
              <a:t>Self-condemned (22, 23)</a:t>
            </a:r>
          </a:p>
          <a:p>
            <a:pPr>
              <a:buFont typeface="Wingdings" panose="05000000000000000000" pitchFamily="2" charset="2"/>
              <a:buChar char="§"/>
            </a:pPr>
            <a:endParaRPr lang="en-US" dirty="0">
              <a:latin typeface="+mj-lt"/>
            </a:endParaRPr>
          </a:p>
        </p:txBody>
      </p:sp>
    </p:spTree>
    <p:extLst>
      <p:ext uri="{BB962C8B-B14F-4D97-AF65-F5344CB8AC3E}">
        <p14:creationId xmlns:p14="http://schemas.microsoft.com/office/powerpoint/2010/main" val="619338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000"/>
                                        <p:tgtEl>
                                          <p:spTgt spid="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3:8-10</a:t>
            </a:r>
            <a:endParaRPr lang="en-US" dirty="0"/>
          </a:p>
        </p:txBody>
      </p:sp>
      <p:sp>
        <p:nvSpPr>
          <p:cNvPr id="10242" name="Rectangle 27"/>
          <p:cNvSpPr>
            <a:spLocks noGrp="1" noChangeArrowheads="1"/>
          </p:cNvSpPr>
          <p:nvPr>
            <p:ph type="body" idx="1"/>
          </p:nvPr>
        </p:nvSpPr>
        <p:spPr/>
        <p:txBody>
          <a:bodyPr/>
          <a:lstStyle/>
          <a:p>
            <a:pPr eaLnBrk="1" hangingPunct="1"/>
            <a:r>
              <a:rPr lang="en-US" altLang="en-US" sz="4400" smtClean="0">
                <a:latin typeface="Times" pitchFamily="28" charset="0"/>
              </a:rPr>
              <a:t>(5) </a:t>
            </a:r>
            <a:r>
              <a:rPr lang="en-US" altLang="en-US" sz="4400" dirty="0" smtClean="0">
                <a:solidFill>
                  <a:schemeClr val="bg1"/>
                </a:solidFill>
                <a:latin typeface="Times" pitchFamily="28" charset="0"/>
              </a:rPr>
              <a:t>Fear Of Being Unforgiven</a:t>
            </a:r>
          </a:p>
        </p:txBody>
      </p:sp>
      <p:sp>
        <p:nvSpPr>
          <p:cNvPr id="3" name="TextBox 2"/>
          <p:cNvSpPr txBox="1"/>
          <p:nvPr/>
        </p:nvSpPr>
        <p:spPr>
          <a:xfrm>
            <a:off x="685800" y="5334000"/>
            <a:ext cx="7696200" cy="1446550"/>
          </a:xfrm>
          <a:prstGeom prst="rect">
            <a:avLst/>
          </a:prstGeom>
          <a:noFill/>
        </p:spPr>
        <p:txBody>
          <a:bodyPr wrap="square" rtlCol="0">
            <a:spAutoFit/>
          </a:bodyPr>
          <a:lstStyle/>
          <a:p>
            <a:r>
              <a:rPr lang="en-US" sz="3200" spc="600" dirty="0">
                <a:ln>
                  <a:solidFill>
                    <a:srgbClr val="FFFFFF">
                      <a:lumMod val="75000"/>
                    </a:srgbClr>
                  </a:solidFill>
                </a:ln>
                <a:solidFill>
                  <a:srgbClr val="1103C5"/>
                </a:solidFill>
                <a:latin typeface="Berlin Sans FB Demi" panose="020E0802020502020306" pitchFamily="34" charset="0"/>
              </a:rPr>
              <a:t>REAL PROBLEM: </a:t>
            </a:r>
          </a:p>
          <a:p>
            <a:r>
              <a:rPr lang="en-US" sz="2800" dirty="0">
                <a:solidFill>
                  <a:srgbClr val="FFFFFF">
                    <a:lumMod val="75000"/>
                  </a:srgbClr>
                </a:solidFill>
              </a:rPr>
              <a:t>Trust In God, </a:t>
            </a:r>
            <a:r>
              <a:rPr lang="en-US" sz="2800" dirty="0" smtClean="0">
                <a:solidFill>
                  <a:srgbClr val="FFFFFF">
                    <a:lumMod val="75000"/>
                  </a:srgbClr>
                </a:solidFill>
              </a:rPr>
              <a:t>Halfhearted Service, Disobedience, No Repentance</a:t>
            </a:r>
            <a:endParaRPr lang="en-US" sz="2800" dirty="0">
              <a:solidFill>
                <a:srgbClr val="FFFFFF">
                  <a:lumMod val="75000"/>
                </a:srgbClr>
              </a:solidFill>
            </a:endParaRPr>
          </a:p>
        </p:txBody>
      </p:sp>
    </p:spTree>
    <p:extLst>
      <p:ext uri="{BB962C8B-B14F-4D97-AF65-F5344CB8AC3E}">
        <p14:creationId xmlns:p14="http://schemas.microsoft.com/office/powerpoint/2010/main" val="3777186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latin typeface="Berlin Sans FB Demi" panose="020E0802020502020306" pitchFamily="34" charset="0"/>
              </a:rPr>
              <a:t>God Is Love?</a:t>
            </a:r>
          </a:p>
          <a:p>
            <a:pPr lvl="1"/>
            <a:r>
              <a:rPr lang="en-US" dirty="0" smtClean="0">
                <a:latin typeface="Berlin Sans FB Demi" panose="020E0802020502020306" pitchFamily="34" charset="0"/>
              </a:rPr>
              <a:t>1 John 4:8</a:t>
            </a:r>
          </a:p>
          <a:p>
            <a:r>
              <a:rPr lang="en-US" dirty="0" smtClean="0">
                <a:latin typeface="Berlin Sans FB Demi" panose="020E0802020502020306" pitchFamily="34" charset="0"/>
              </a:rPr>
              <a:t>Desires All Men To Be Saved?</a:t>
            </a:r>
          </a:p>
          <a:p>
            <a:pPr lvl="1"/>
            <a:r>
              <a:rPr lang="en-US" dirty="0" smtClean="0">
                <a:latin typeface="Berlin Sans FB Demi" panose="020E0802020502020306" pitchFamily="34" charset="0"/>
              </a:rPr>
              <a:t>1 Timothy 2:4; 2 Peter 3:9</a:t>
            </a:r>
          </a:p>
          <a:p>
            <a:r>
              <a:rPr lang="en-US" dirty="0" smtClean="0">
                <a:latin typeface="Berlin Sans FB Demi" panose="020E0802020502020306" pitchFamily="34" charset="0"/>
              </a:rPr>
              <a:t>Loved Us Enough To Send His Son To Rescue Us From Sin?</a:t>
            </a:r>
          </a:p>
          <a:p>
            <a:pPr lvl="1"/>
            <a:r>
              <a:rPr lang="en-US" dirty="0" smtClean="0">
                <a:latin typeface="Berlin Sans FB Demi" panose="020E0802020502020306" pitchFamily="34" charset="0"/>
              </a:rPr>
              <a:t>John 3:16; Eph. 1:5-8</a:t>
            </a:r>
          </a:p>
        </p:txBody>
      </p:sp>
      <p:sp>
        <p:nvSpPr>
          <p:cNvPr id="6" name="Title 1"/>
          <p:cNvSpPr>
            <a:spLocks noGrp="1"/>
          </p:cNvSpPr>
          <p:nvPr>
            <p:ph type="title"/>
          </p:nvPr>
        </p:nvSpPr>
        <p:spPr>
          <a:xfrm>
            <a:off x="457200" y="274638"/>
            <a:ext cx="8229600" cy="1143000"/>
          </a:xfrm>
        </p:spPr>
        <p:txBody>
          <a:bodyPr/>
          <a:lstStyle/>
          <a:p>
            <a:r>
              <a:rPr lang="en-US" dirty="0" smtClean="0"/>
              <a:t>Trust His Plan To Forgive</a:t>
            </a:r>
            <a:endParaRPr lang="en-US" dirty="0"/>
          </a:p>
        </p:txBody>
      </p:sp>
    </p:spTree>
    <p:extLst>
      <p:ext uri="{BB962C8B-B14F-4D97-AF65-F5344CB8AC3E}">
        <p14:creationId xmlns:p14="http://schemas.microsoft.com/office/powerpoint/2010/main" val="3193545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right)">
                                      <p:cBhvr>
                                        <p:cTn id="7" dur="500"/>
                                        <p:tgtEl>
                                          <p:spTgt spid="5">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right)">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right)">
                                      <p:cBhvr>
                                        <p:cTn id="15" dur="500"/>
                                        <p:tgtEl>
                                          <p:spTgt spid="5">
                                            <p:txEl>
                                              <p:pRg st="2" end="2"/>
                                            </p:txEl>
                                          </p:spTgt>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right)">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right)">
                                      <p:cBhvr>
                                        <p:cTn id="23" dur="500"/>
                                        <p:tgtEl>
                                          <p:spTgt spid="5">
                                            <p:txEl>
                                              <p:pRg st="4" end="4"/>
                                            </p:txEl>
                                          </p:spTgt>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right)">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His Plan To Forgive</a:t>
            </a:r>
            <a:endParaRPr lang="en-US" dirty="0"/>
          </a:p>
        </p:txBody>
      </p:sp>
      <p:sp>
        <p:nvSpPr>
          <p:cNvPr id="3" name="Content Placeholder 2"/>
          <p:cNvSpPr>
            <a:spLocks noGrp="1"/>
          </p:cNvSpPr>
          <p:nvPr>
            <p:ph idx="1"/>
          </p:nvPr>
        </p:nvSpPr>
        <p:spPr/>
        <p:txBody>
          <a:bodyPr/>
          <a:lstStyle/>
          <a:p>
            <a:pPr marL="0" indent="0">
              <a:buNone/>
            </a:pPr>
            <a:r>
              <a:rPr lang="en-US" sz="3600" dirty="0" smtClean="0">
                <a:latin typeface="Berlin Sans FB Demi" panose="020E0802020502020306" pitchFamily="34" charset="0"/>
              </a:rPr>
              <a:t>“To open their eyes, in order to turn them from darkness to light, and from the power of Satan to God, that they may receive forgiveness of sins and an inheritance among those who are sanctified by faith in Me.”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 y="5562600"/>
            <a:ext cx="37766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613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His Plan To Forgive</a:t>
            </a:r>
            <a:br>
              <a:rPr lang="en-US" dirty="0" smtClean="0"/>
            </a:br>
            <a:r>
              <a:rPr lang="en-US" dirty="0" smtClean="0">
                <a:solidFill>
                  <a:srgbClr val="FF3300"/>
                </a:solidFill>
              </a:rPr>
              <a:t>The Sinner</a:t>
            </a:r>
            <a:endParaRPr lang="en-US" dirty="0">
              <a:solidFill>
                <a:srgbClr val="FF3300"/>
              </a:solidFill>
            </a:endParaRPr>
          </a:p>
        </p:txBody>
      </p:sp>
      <p:sp>
        <p:nvSpPr>
          <p:cNvPr id="3" name="Content Placeholder 2"/>
          <p:cNvSpPr>
            <a:spLocks noGrp="1"/>
          </p:cNvSpPr>
          <p:nvPr>
            <p:ph idx="1"/>
          </p:nvPr>
        </p:nvSpPr>
        <p:spPr>
          <a:xfrm>
            <a:off x="457200" y="1798637"/>
            <a:ext cx="8229600" cy="4525963"/>
          </a:xfrm>
        </p:spPr>
        <p:txBody>
          <a:bodyPr/>
          <a:lstStyle/>
          <a:p>
            <a:pPr marL="0" indent="0">
              <a:buNone/>
            </a:pPr>
            <a:r>
              <a:rPr lang="en-US" sz="3600" dirty="0" smtClean="0">
                <a:latin typeface="Berlin Sans FB Demi" panose="020E0802020502020306" pitchFamily="34" charset="0"/>
              </a:rPr>
              <a:t>Believe In Christ (Acts 13:33-39)</a:t>
            </a:r>
          </a:p>
          <a:p>
            <a:pPr marL="0" indent="0">
              <a:buNone/>
            </a:pPr>
            <a:r>
              <a:rPr lang="en-US" sz="3600" dirty="0" smtClean="0">
                <a:latin typeface="Berlin Sans FB Demi" panose="020E0802020502020306" pitchFamily="34" charset="0"/>
              </a:rPr>
              <a:t>Repentance (Acts 5:30, 31)</a:t>
            </a:r>
          </a:p>
          <a:p>
            <a:pPr marL="0" indent="0">
              <a:buNone/>
            </a:pPr>
            <a:r>
              <a:rPr lang="en-US" sz="3600" dirty="0" smtClean="0">
                <a:latin typeface="Berlin Sans FB Demi" panose="020E0802020502020306" pitchFamily="34" charset="0"/>
              </a:rPr>
              <a:t>Confession (Rom. 10:9, 10)</a:t>
            </a:r>
          </a:p>
          <a:p>
            <a:pPr marL="0" indent="0">
              <a:buNone/>
            </a:pPr>
            <a:r>
              <a:rPr lang="en-US" sz="3600" dirty="0" smtClean="0">
                <a:latin typeface="Berlin Sans FB Demi" panose="020E0802020502020306" pitchFamily="34" charset="0"/>
              </a:rPr>
              <a:t>Call On In Baptism (Acts 2:37, 38; 22:16)</a:t>
            </a:r>
          </a:p>
        </p:txBody>
      </p:sp>
    </p:spTree>
    <p:extLst>
      <p:ext uri="{BB962C8B-B14F-4D97-AF65-F5344CB8AC3E}">
        <p14:creationId xmlns:p14="http://schemas.microsoft.com/office/powerpoint/2010/main" val="438584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His Plan To Forgive </a:t>
            </a:r>
            <a:r>
              <a:rPr lang="en-US" dirty="0" smtClean="0">
                <a:solidFill>
                  <a:schemeClr val="accent5">
                    <a:lumMod val="75000"/>
                  </a:schemeClr>
                </a:solidFill>
              </a:rPr>
              <a:t>The Erring Saint</a:t>
            </a:r>
            <a:endParaRPr lang="en-US" dirty="0">
              <a:solidFill>
                <a:schemeClr val="accent5">
                  <a:lumMod val="75000"/>
                </a:schemeClr>
              </a:solidFill>
            </a:endParaRPr>
          </a:p>
        </p:txBody>
      </p:sp>
      <p:sp>
        <p:nvSpPr>
          <p:cNvPr id="3" name="Content Placeholder 2"/>
          <p:cNvSpPr>
            <a:spLocks noGrp="1"/>
          </p:cNvSpPr>
          <p:nvPr>
            <p:ph idx="1"/>
          </p:nvPr>
        </p:nvSpPr>
        <p:spPr>
          <a:xfrm>
            <a:off x="457200" y="1798637"/>
            <a:ext cx="8229600" cy="4525963"/>
          </a:xfrm>
        </p:spPr>
        <p:txBody>
          <a:bodyPr/>
          <a:lstStyle/>
          <a:p>
            <a:pPr marL="0" indent="0">
              <a:buNone/>
            </a:pPr>
            <a:r>
              <a:rPr lang="en-US" dirty="0" smtClean="0">
                <a:latin typeface="Berlin Sans FB Demi" panose="020E0802020502020306" pitchFamily="34" charset="0"/>
              </a:rPr>
              <a:t>Model of Simon:</a:t>
            </a:r>
          </a:p>
          <a:p>
            <a:pPr lvl="1"/>
            <a:r>
              <a:rPr lang="en-US" dirty="0" smtClean="0">
                <a:latin typeface="Berlin Sans FB Demi" panose="020E0802020502020306" pitchFamily="34" charset="0"/>
              </a:rPr>
              <a:t>Repent and Pray for Forgiveness (Acts 8:18-24)</a:t>
            </a:r>
          </a:p>
          <a:p>
            <a:pPr marL="0" indent="0">
              <a:buNone/>
            </a:pPr>
            <a:r>
              <a:rPr lang="en-US" dirty="0" smtClean="0">
                <a:latin typeface="Berlin Sans FB Demi" panose="020E0802020502020306" pitchFamily="34" charset="0"/>
              </a:rPr>
              <a:t>Acknowledgment of Sin:</a:t>
            </a:r>
          </a:p>
          <a:p>
            <a:pPr lvl="1"/>
            <a:r>
              <a:rPr lang="en-US" dirty="0" smtClean="0">
                <a:latin typeface="Berlin Sans FB Demi" panose="020E0802020502020306" pitchFamily="34" charset="0"/>
              </a:rPr>
              <a:t>Acknowledge sin to God (1 Jn. 1:8-10)</a:t>
            </a:r>
            <a:endParaRPr lang="en-US" dirty="0">
              <a:latin typeface="Berlin Sans FB Demi" panose="020E0802020502020306" pitchFamily="34" charset="0"/>
            </a:endParaRPr>
          </a:p>
          <a:p>
            <a:pPr lvl="1"/>
            <a:r>
              <a:rPr lang="en-US" dirty="0" smtClean="0">
                <a:latin typeface="Berlin Sans FB Demi" panose="020E0802020502020306" pitchFamily="34" charset="0"/>
              </a:rPr>
              <a:t>Acknowledge when we sin against each other (Jas. 5:16; Lk. 17:3, 4; Matt. 18:15-17)</a:t>
            </a:r>
          </a:p>
        </p:txBody>
      </p:sp>
    </p:spTree>
    <p:extLst>
      <p:ext uri="{BB962C8B-B14F-4D97-AF65-F5344CB8AC3E}">
        <p14:creationId xmlns:p14="http://schemas.microsoft.com/office/powerpoint/2010/main" val="3657889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lstStyle/>
          <a:p>
            <a:pPr marL="0" indent="0">
              <a:buNone/>
            </a:pPr>
            <a:r>
              <a:rPr lang="en-US" sz="4000" dirty="0" smtClean="0">
                <a:latin typeface="Berlin Sans FB Demi" panose="020E0802020502020306" pitchFamily="34" charset="0"/>
              </a:rPr>
              <a:t>“I write to you, little children, Because your sins are forgiven you for His name’s sake” (1 Jn. 2:12)</a:t>
            </a:r>
          </a:p>
        </p:txBody>
      </p:sp>
      <p:sp>
        <p:nvSpPr>
          <p:cNvPr id="4" name="Title 1"/>
          <p:cNvSpPr>
            <a:spLocks noGrp="1"/>
          </p:cNvSpPr>
          <p:nvPr>
            <p:ph type="title"/>
          </p:nvPr>
        </p:nvSpPr>
        <p:spPr/>
        <p:txBody>
          <a:bodyPr/>
          <a:lstStyle/>
          <a:p>
            <a:r>
              <a:rPr lang="en-US" dirty="0" smtClean="0"/>
              <a:t>Trust His Plan To </a:t>
            </a:r>
            <a:r>
              <a:rPr lang="en-US" dirty="0" smtClean="0"/>
              <a:t>Forgive</a:t>
            </a:r>
            <a:endParaRPr lang="en-US" dirty="0">
              <a:solidFill>
                <a:schemeClr val="accent5">
                  <a:lumMod val="75000"/>
                </a:schemeClr>
              </a:solidFill>
            </a:endParaRPr>
          </a:p>
        </p:txBody>
      </p:sp>
    </p:spTree>
    <p:extLst>
      <p:ext uri="{BB962C8B-B14F-4D97-AF65-F5344CB8AC3E}">
        <p14:creationId xmlns:p14="http://schemas.microsoft.com/office/powerpoint/2010/main" val="371512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4741</TotalTime>
  <Words>299</Words>
  <Application>Microsoft Office PowerPoint</Application>
  <PresentationFormat>On-screen Show (4:3)</PresentationFormat>
  <Paragraphs>43</Paragraphs>
  <Slides>9</Slides>
  <Notes>8</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9</vt:i4>
      </vt:variant>
    </vt:vector>
  </HeadingPairs>
  <TitlesOfParts>
    <vt:vector size="25" baseType="lpstr">
      <vt:lpstr>Arial</vt:lpstr>
      <vt:lpstr>Wingdings</vt:lpstr>
      <vt:lpstr>Times</vt:lpstr>
      <vt:lpstr>Calibri</vt:lpstr>
      <vt:lpstr>Trajan Pro 3</vt:lpstr>
      <vt:lpstr>Berlin Sans FB Demi</vt:lpstr>
      <vt:lpstr>Trajanus Roman</vt:lpstr>
      <vt:lpstr>Default Design</vt:lpstr>
      <vt:lpstr>Custom Design</vt:lpstr>
      <vt:lpstr>1_Custom Design</vt:lpstr>
      <vt:lpstr>2_Custom Design</vt:lpstr>
      <vt:lpstr>3_Custom Design</vt:lpstr>
      <vt:lpstr>2_Default Design</vt:lpstr>
      <vt:lpstr>4_Custom Design</vt:lpstr>
      <vt:lpstr>5_Custom Design</vt:lpstr>
      <vt:lpstr>6_Custom Design</vt:lpstr>
      <vt:lpstr>PowerPoint Presentation</vt:lpstr>
      <vt:lpstr>PowerPoint Presentation</vt:lpstr>
      <vt:lpstr>Luke 19:11-23</vt:lpstr>
      <vt:lpstr>Genesis 3:8-10</vt:lpstr>
      <vt:lpstr>Trust His Plan To Forgive</vt:lpstr>
      <vt:lpstr>Trust His Plan To Forgive</vt:lpstr>
      <vt:lpstr>Trust His Plan To Forgive The Sinner</vt:lpstr>
      <vt:lpstr>Trust His Plan To Forgive The Erring Saint</vt:lpstr>
      <vt:lpstr>Trust His Plan To Forgive</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Steven J. Wallace</cp:lastModifiedBy>
  <cp:revision>195</cp:revision>
  <dcterms:created xsi:type="dcterms:W3CDTF">2005-04-15T19:25:47Z</dcterms:created>
  <dcterms:modified xsi:type="dcterms:W3CDTF">2015-03-06T23:26:36Z</dcterms:modified>
</cp:coreProperties>
</file>