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76" r:id="rId4"/>
  </p:sldMasterIdLst>
  <p:notesMasterIdLst>
    <p:notesMasterId r:id="rId14"/>
  </p:notesMasterIdLst>
  <p:sldIdLst>
    <p:sldId id="264" r:id="rId5"/>
    <p:sldId id="256" r:id="rId6"/>
    <p:sldId id="257" r:id="rId7"/>
    <p:sldId id="258" r:id="rId8"/>
    <p:sldId id="259" r:id="rId9"/>
    <p:sldId id="260" r:id="rId10"/>
    <p:sldId id="261" r:id="rId11"/>
    <p:sldId id="262"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542A00"/>
    <a:srgbClr val="8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77" autoAdjust="0"/>
  </p:normalViewPr>
  <p:slideViewPr>
    <p:cSldViewPr>
      <p:cViewPr varScale="1">
        <p:scale>
          <a:sx n="55" d="100"/>
          <a:sy n="55" d="100"/>
        </p:scale>
        <p:origin x="-17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E5E82-FB19-4B26-B4C9-E39C839FD9A1}"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2AEA9-FF1E-4219-B8C4-DEA4063A78B8}" type="slidenum">
              <a:rPr lang="en-US" smtClean="0"/>
              <a:t>‹#›</a:t>
            </a:fld>
            <a:endParaRPr lang="en-US"/>
          </a:p>
        </p:txBody>
      </p:sp>
    </p:spTree>
    <p:extLst>
      <p:ext uri="{BB962C8B-B14F-4D97-AF65-F5344CB8AC3E}">
        <p14:creationId xmlns:p14="http://schemas.microsoft.com/office/powerpoint/2010/main" val="361261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6795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5515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3319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1D3C99-F606-43C0-99EA-B2A19F8B9BF0}"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382802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D3C99-F606-43C0-99EA-B2A19F8B9BF0}"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89317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D3C99-F606-43C0-99EA-B2A19F8B9BF0}"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3534774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A1FB90-1C83-4B31-B8B2-FE8B1E6D7E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575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590800"/>
            <a:ext cx="8229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FA3831-630E-4A54-B956-FC7A4759F4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624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B3070A-B142-416A-9E5C-DC9ADBAA32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16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479"/>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90800"/>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1BB8C3-2CC5-4FCF-B1EF-1927B312A1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17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80CD946-6A24-46BE-B952-56BDE5A12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03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A5F60C5-EA11-4318-A6BB-8AEAD81637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6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6633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7998A4-FEE1-4C98-8C53-51487DFF07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904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663300"/>
                </a:solidFill>
                <a:effectLst>
                  <a:outerShdw blurRad="38100" dist="38100" dir="2700000" algn="tl">
                    <a:srgbClr val="000000">
                      <a:alpha val="43137"/>
                    </a:srgbClr>
                  </a:outerShdw>
                </a:effectLst>
                <a:latin typeface="Berlin Sans FB Demi" panose="020E0802020502020306" pitchFamily="34" charset="0"/>
              </a:defRPr>
            </a:lvl1pPr>
            <a:lvl2pPr>
              <a:defRPr>
                <a:solidFill>
                  <a:srgbClr val="663300"/>
                </a:solidFill>
                <a:effectLst>
                  <a:outerShdw blurRad="38100" dist="38100" dir="2700000" algn="tl">
                    <a:srgbClr val="000000">
                      <a:alpha val="43137"/>
                    </a:srgbClr>
                  </a:outerShdw>
                </a:effectLst>
                <a:latin typeface="Berlin Sans FB Demi" panose="020E0802020502020306" pitchFamily="34" charset="0"/>
              </a:defRPr>
            </a:lvl2pPr>
            <a:lvl3pPr>
              <a:defRPr>
                <a:solidFill>
                  <a:srgbClr val="663300"/>
                </a:solidFill>
                <a:effectLst>
                  <a:outerShdw blurRad="38100" dist="38100" dir="2700000" algn="tl">
                    <a:srgbClr val="000000">
                      <a:alpha val="43137"/>
                    </a:srgbClr>
                  </a:outerShdw>
                </a:effectLst>
                <a:latin typeface="Berlin Sans FB Demi" panose="020E0802020502020306" pitchFamily="34" charset="0"/>
              </a:defRPr>
            </a:lvl3pPr>
            <a:lvl4pPr>
              <a:defRPr>
                <a:solidFill>
                  <a:srgbClr val="663300"/>
                </a:solidFill>
                <a:effectLst>
                  <a:outerShdw blurRad="38100" dist="38100" dir="2700000" algn="tl">
                    <a:srgbClr val="000000">
                      <a:alpha val="43137"/>
                    </a:srgbClr>
                  </a:outerShdw>
                </a:effectLst>
                <a:latin typeface="Berlin Sans FB Demi" panose="020E0802020502020306" pitchFamily="34" charset="0"/>
              </a:defRPr>
            </a:lvl4pPr>
            <a:lvl5pPr>
              <a:defRPr>
                <a:solidFill>
                  <a:srgbClr val="663300"/>
                </a:solidFill>
                <a:effectLst>
                  <a:outerShdw blurRad="38100" dist="38100" dir="2700000" algn="tl">
                    <a:srgbClr val="000000">
                      <a:alpha val="43137"/>
                    </a:srgbClr>
                  </a:outerShdw>
                </a:effectLst>
                <a:latin typeface="Berlin Sans FB Demi" panose="020E0802020502020306"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4A46A0-D13E-467F-8DA2-1FBFBAE6CE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24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D3C99-F606-43C0-99EA-B2A19F8B9BF0}"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704230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6633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E33766-4955-464C-8A53-61217719E1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96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rgbClr val="663300"/>
                </a:solidFill>
                <a:effectLst>
                  <a:outerShdw blurRad="38100" dist="38100" dir="2700000" algn="tl">
                    <a:srgbClr val="000000">
                      <a:alpha val="43137"/>
                    </a:srgbClr>
                  </a:outerShdw>
                </a:effectLst>
                <a:latin typeface="Berlin Sans FB Demi" panose="020E0802020502020306" pitchFamily="34" charset="0"/>
              </a:defRPr>
            </a:lvl1pPr>
            <a:lvl2pPr>
              <a:defRPr sz="2400">
                <a:solidFill>
                  <a:srgbClr val="663300"/>
                </a:solidFill>
                <a:effectLst>
                  <a:outerShdw blurRad="38100" dist="38100" dir="2700000" algn="tl">
                    <a:srgbClr val="000000">
                      <a:alpha val="43137"/>
                    </a:srgbClr>
                  </a:outerShdw>
                </a:effectLst>
                <a:latin typeface="Berlin Sans FB Demi" panose="020E0802020502020306" pitchFamily="34" charset="0"/>
              </a:defRPr>
            </a:lvl2pPr>
            <a:lvl3pPr>
              <a:defRPr sz="2000">
                <a:solidFill>
                  <a:srgbClr val="663300"/>
                </a:solidFill>
                <a:effectLst>
                  <a:outerShdw blurRad="38100" dist="38100" dir="2700000" algn="tl">
                    <a:srgbClr val="000000">
                      <a:alpha val="43137"/>
                    </a:srgbClr>
                  </a:outerShdw>
                </a:effectLst>
                <a:latin typeface="Berlin Sans FB Demi" panose="020E0802020502020306" pitchFamily="34" charset="0"/>
              </a:defRPr>
            </a:lvl3pPr>
            <a:lvl4pPr>
              <a:defRPr sz="1800">
                <a:solidFill>
                  <a:srgbClr val="663300"/>
                </a:solidFill>
                <a:effectLst>
                  <a:outerShdw blurRad="38100" dist="38100" dir="2700000" algn="tl">
                    <a:srgbClr val="000000">
                      <a:alpha val="43137"/>
                    </a:srgbClr>
                  </a:outerShdw>
                </a:effectLst>
                <a:latin typeface="Berlin Sans FB Demi" panose="020E0802020502020306" pitchFamily="34" charset="0"/>
              </a:defRPr>
            </a:lvl4pPr>
            <a:lvl5pPr>
              <a:defRPr sz="1800">
                <a:solidFill>
                  <a:srgbClr val="663300"/>
                </a:solidFill>
                <a:effectLst>
                  <a:outerShdw blurRad="38100" dist="38100" dir="2700000" algn="tl">
                    <a:srgbClr val="000000">
                      <a:alpha val="43137"/>
                    </a:srgbClr>
                  </a:outerShdw>
                </a:effectLst>
                <a:latin typeface="Berlin Sans FB Demi" panose="020E0802020502020306"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663300"/>
                </a:solidFill>
                <a:effectLst>
                  <a:outerShdw blurRad="38100" dist="38100" dir="2700000" algn="tl">
                    <a:srgbClr val="000000">
                      <a:alpha val="43137"/>
                    </a:srgbClr>
                  </a:outerShdw>
                </a:effectLst>
                <a:latin typeface="Berlin Sans FB Demi" panose="020E0802020502020306" pitchFamily="34" charset="0"/>
              </a:defRPr>
            </a:lvl1pPr>
            <a:lvl2pPr>
              <a:defRPr sz="2400">
                <a:solidFill>
                  <a:srgbClr val="663300"/>
                </a:solidFill>
                <a:effectLst>
                  <a:outerShdw blurRad="38100" dist="38100" dir="2700000" algn="tl">
                    <a:srgbClr val="000000">
                      <a:alpha val="43137"/>
                    </a:srgbClr>
                  </a:outerShdw>
                </a:effectLst>
                <a:latin typeface="Berlin Sans FB Demi" panose="020E0802020502020306" pitchFamily="34" charset="0"/>
              </a:defRPr>
            </a:lvl2pPr>
            <a:lvl3pPr>
              <a:defRPr sz="2000">
                <a:solidFill>
                  <a:srgbClr val="663300"/>
                </a:solidFill>
                <a:effectLst>
                  <a:outerShdw blurRad="38100" dist="38100" dir="2700000" algn="tl">
                    <a:srgbClr val="000000">
                      <a:alpha val="43137"/>
                    </a:srgbClr>
                  </a:outerShdw>
                </a:effectLst>
                <a:latin typeface="Berlin Sans FB Demi" panose="020E0802020502020306" pitchFamily="34" charset="0"/>
              </a:defRPr>
            </a:lvl3pPr>
            <a:lvl4pPr>
              <a:defRPr sz="1800">
                <a:solidFill>
                  <a:srgbClr val="663300"/>
                </a:solidFill>
                <a:effectLst>
                  <a:outerShdw blurRad="38100" dist="38100" dir="2700000" algn="tl">
                    <a:srgbClr val="000000">
                      <a:alpha val="43137"/>
                    </a:srgbClr>
                  </a:outerShdw>
                </a:effectLst>
                <a:latin typeface="Berlin Sans FB Demi" panose="020E0802020502020306" pitchFamily="34" charset="0"/>
              </a:defRPr>
            </a:lvl4pPr>
            <a:lvl5pPr>
              <a:defRPr sz="1800">
                <a:solidFill>
                  <a:srgbClr val="663300"/>
                </a:solidFill>
                <a:effectLst>
                  <a:outerShdw blurRad="38100" dist="38100" dir="2700000" algn="tl">
                    <a:srgbClr val="000000">
                      <a:alpha val="43137"/>
                    </a:srgbClr>
                  </a:outerShdw>
                </a:effectLst>
                <a:latin typeface="Berlin Sans FB Demi" panose="020E0802020502020306"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932F38-942F-4ACA-B001-8340492DFA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636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663300"/>
                </a:solidFill>
                <a:latin typeface="Berlin Sans FB Demi" panose="020E0802020502020306"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663300"/>
                </a:solidFill>
                <a:latin typeface="Berlin Sans FB Demi" panose="020E0802020502020306"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571E12-C6ED-4E2F-A52A-02C33630E9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8183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C60511F-C390-4D92-9B3A-287333C510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029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AB3ACCC-131B-4406-AD7F-9DE2089AE1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8000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B9CBD4-02E7-4CA1-8112-45F38D42A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5226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68484C-DA33-4437-A1CA-9D86E3A915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921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4374BF-E2D1-4ABF-8261-E159B98014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8860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CE389B-D5D8-44BA-86E4-20E5E1D5CB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952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BB58D9-F6C1-40BC-8303-A2798B1727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572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D3C99-F606-43C0-99EA-B2A19F8B9BF0}"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121481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1D7A544-97C0-4CC8-9EC7-AF52407A36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773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D826E35-DDB6-4B2B-9ED4-0DE5610EFB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4486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57331B-8478-4412-A981-9AE24EB8BC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3564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076C1D-2226-4A74-A314-D943BD005A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6129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034E86E-AF18-49FB-89F7-E5FF83A848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6583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A06013-0452-4766-BCFB-47FD2D653D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577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4BE879-C3C0-4927-92F0-43CEC9906A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85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1D3C99-F606-43C0-99EA-B2A19F8B9BF0}"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154191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D3C99-F606-43C0-99EA-B2A19F8B9BF0}" type="datetimeFigureOut">
              <a:rPr lang="en-US" smtClean="0"/>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138049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1D3C99-F606-43C0-99EA-B2A19F8B9BF0}" type="datetimeFigureOut">
              <a:rPr lang="en-US" smtClean="0"/>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428913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D3C99-F606-43C0-99EA-B2A19F8B9BF0}" type="datetimeFigureOut">
              <a:rPr lang="en-US" smtClean="0"/>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216634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D3C99-F606-43C0-99EA-B2A19F8B9BF0}"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55041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D3C99-F606-43C0-99EA-B2A19F8B9BF0}"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D5F4-F615-455E-8367-662D0E8B4BC1}" type="slidenum">
              <a:rPr lang="en-US" smtClean="0"/>
              <a:t>‹#›</a:t>
            </a:fld>
            <a:endParaRPr lang="en-US"/>
          </a:p>
        </p:txBody>
      </p:sp>
    </p:spTree>
    <p:extLst>
      <p:ext uri="{BB962C8B-B14F-4D97-AF65-F5344CB8AC3E}">
        <p14:creationId xmlns:p14="http://schemas.microsoft.com/office/powerpoint/2010/main" val="199186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D3C99-F606-43C0-99EA-B2A19F8B9BF0}" type="datetimeFigureOut">
              <a:rPr lang="en-US" smtClean="0"/>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2D5F4-F615-455E-8367-662D0E8B4BC1}" type="slidenum">
              <a:rPr lang="en-US" smtClean="0"/>
              <a:t>‹#›</a:t>
            </a:fld>
            <a:endParaRPr lang="en-US"/>
          </a:p>
        </p:txBody>
      </p:sp>
    </p:spTree>
    <p:extLst>
      <p:ext uri="{BB962C8B-B14F-4D97-AF65-F5344CB8AC3E}">
        <p14:creationId xmlns:p14="http://schemas.microsoft.com/office/powerpoint/2010/main" val="411067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3" name="Picture 127" descr="fear of the lord_c_nv"/>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371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5D688E2-7C2B-4E38-8C52-6E70EDA723F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45311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fontAlgn="base">
        <a:spcBef>
          <a:spcPct val="0"/>
        </a:spcBef>
        <a:spcAft>
          <a:spcPct val="0"/>
        </a:spcAft>
        <a:defRPr sz="4400">
          <a:solidFill>
            <a:schemeClr val="tx2"/>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Tempus Sans ITC" panose="04020404030D07020202" pitchFamily="82" charset="0"/>
          <a:ea typeface="+mn-ea"/>
          <a:cs typeface="+mn-cs"/>
        </a:defRPr>
      </a:lvl1pPr>
      <a:lvl2pPr marL="742950" indent="-285750" algn="l" rtl="0" fontAlgn="base">
        <a:spcBef>
          <a:spcPct val="20000"/>
        </a:spcBef>
        <a:spcAft>
          <a:spcPct val="0"/>
        </a:spcAft>
        <a:buChar char="–"/>
        <a:defRPr sz="2800">
          <a:solidFill>
            <a:schemeClr val="tx1"/>
          </a:solidFill>
          <a:latin typeface="Tempus Sans ITC" panose="04020404030D07020202" pitchFamily="82" charset="0"/>
        </a:defRPr>
      </a:lvl2pPr>
      <a:lvl3pPr marL="1143000" indent="-228600" algn="l" rtl="0" fontAlgn="base">
        <a:spcBef>
          <a:spcPct val="20000"/>
        </a:spcBef>
        <a:spcAft>
          <a:spcPct val="0"/>
        </a:spcAft>
        <a:buChar char="•"/>
        <a:defRPr sz="2400">
          <a:solidFill>
            <a:schemeClr val="tx1"/>
          </a:solidFill>
          <a:latin typeface="Tempus Sans ITC" panose="04020404030D07020202" pitchFamily="82" charset="0"/>
        </a:defRPr>
      </a:lvl3pPr>
      <a:lvl4pPr marL="1600200" indent="-228600" algn="l" rtl="0" fontAlgn="base">
        <a:spcBef>
          <a:spcPct val="20000"/>
        </a:spcBef>
        <a:spcAft>
          <a:spcPct val="0"/>
        </a:spcAft>
        <a:buChar char="–"/>
        <a:defRPr sz="2000">
          <a:solidFill>
            <a:schemeClr val="tx1"/>
          </a:solidFill>
          <a:latin typeface="Tempus Sans ITC" panose="04020404030D07020202" pitchFamily="82" charset="0"/>
        </a:defRPr>
      </a:lvl4pPr>
      <a:lvl5pPr marL="2057400" indent="-228600" algn="l" rtl="0" fontAlgn="base">
        <a:spcBef>
          <a:spcPct val="20000"/>
        </a:spcBef>
        <a:spcAft>
          <a:spcPct val="0"/>
        </a:spcAft>
        <a:buChar char="»"/>
        <a:defRPr sz="2000">
          <a:solidFill>
            <a:schemeClr val="tx1"/>
          </a:solidFill>
          <a:latin typeface="Tempus Sans ITC" panose="04020404030D07020202" pitchFamily="8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4" name="Picture 128" descr="fear of the lord_c_nt"/>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76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257FB96-2B7B-466D-893A-3FD8FF85CC3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088040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ctr" rtl="0" fontAlgn="base">
        <a:spcBef>
          <a:spcPct val="0"/>
        </a:spcBef>
        <a:spcAft>
          <a:spcPct val="0"/>
        </a:spcAft>
        <a:defRPr sz="4000">
          <a:solidFill>
            <a:schemeClr val="bg1"/>
          </a:solidFill>
          <a:effectLst>
            <a:outerShdw blurRad="38100" dist="38100" dir="2700000" algn="tl">
              <a:srgbClr val="000000">
                <a:alpha val="43137"/>
              </a:srgbClr>
            </a:outerShdw>
          </a:effectLst>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76C812C-7744-4695-A37F-C7FB824D6F7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149" name="Picture 125" descr="fear of the lord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872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4267200"/>
            <a:ext cx="7772400" cy="1752600"/>
          </a:xfrm>
        </p:spPr>
        <p:txBody>
          <a:bodyPr/>
          <a:lstStyle/>
          <a:p>
            <a:r>
              <a:rPr lang="en-US" sz="2800" dirty="0" smtClean="0">
                <a:latin typeface="Segoe UI Semibold" panose="020B0702040204020203" pitchFamily="34" charset="0"/>
              </a:rPr>
              <a:t>Can Coexist With Happiness (Ps. 128)</a:t>
            </a:r>
          </a:p>
          <a:p>
            <a:r>
              <a:rPr lang="en-US" sz="2800" dirty="0" smtClean="0">
                <a:latin typeface="Segoe UI Semibold" panose="020B0702040204020203" pitchFamily="34" charset="0"/>
              </a:rPr>
              <a:t>Does Not Eliminate Confidence (Prov. 14:26)</a:t>
            </a:r>
          </a:p>
          <a:p>
            <a:r>
              <a:rPr lang="en-US" sz="2800" dirty="0" smtClean="0">
                <a:latin typeface="Segoe UI Semibold" panose="020B0702040204020203" pitchFamily="34" charset="0"/>
              </a:rPr>
              <a:t>Is a Safeguard Against Sin (Ex. 20:20)</a:t>
            </a:r>
          </a:p>
          <a:p>
            <a:r>
              <a:rPr lang="en-US" sz="2800" dirty="0" smtClean="0">
                <a:latin typeface="Segoe UI Semibold" panose="020B0702040204020203" pitchFamily="34" charset="0"/>
              </a:rPr>
              <a:t>Is a Fundamental Quality For Living  a Successful Life Before God (Eccl. 12:13, 14)</a:t>
            </a:r>
            <a:endParaRPr lang="en-US" sz="2800" dirty="0">
              <a:latin typeface="Segoe UI Semibold" panose="020B0702040204020203" pitchFamily="34" charset="0"/>
            </a:endParaRPr>
          </a:p>
        </p:txBody>
      </p:sp>
    </p:spTree>
    <p:extLst>
      <p:ext uri="{BB962C8B-B14F-4D97-AF65-F5344CB8AC3E}">
        <p14:creationId xmlns:p14="http://schemas.microsoft.com/office/powerpoint/2010/main" val="3695566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To:</a:t>
            </a:r>
            <a:endParaRPr lang="en-US" dirty="0"/>
          </a:p>
        </p:txBody>
      </p:sp>
      <p:sp>
        <p:nvSpPr>
          <p:cNvPr id="3" name="Content Placeholder 2"/>
          <p:cNvSpPr>
            <a:spLocks noGrp="1"/>
          </p:cNvSpPr>
          <p:nvPr>
            <p:ph idx="1"/>
          </p:nvPr>
        </p:nvSpPr>
        <p:spPr>
          <a:xfrm>
            <a:off x="457200" y="2362200"/>
            <a:ext cx="8229600" cy="4343400"/>
          </a:xfrm>
          <a:solidFill>
            <a:srgbClr val="663300"/>
          </a:solidFill>
          <a:ln>
            <a:solidFill>
              <a:schemeClr val="tx2"/>
            </a:solidFill>
          </a:ln>
        </p:spPr>
        <p:txBody>
          <a:bodyPr>
            <a:normAutofit lnSpcReduction="10000"/>
          </a:bodyPr>
          <a:lstStyle/>
          <a:p>
            <a:r>
              <a:rPr lang="en-US" dirty="0" smtClean="0">
                <a:solidFill>
                  <a:schemeClr val="bg1"/>
                </a:solidFill>
              </a:rPr>
              <a:t>Knowledge (Prov. 1:7; 25:12)</a:t>
            </a:r>
          </a:p>
          <a:p>
            <a:r>
              <a:rPr lang="en-US" dirty="0" smtClean="0">
                <a:solidFill>
                  <a:schemeClr val="bg1"/>
                </a:solidFill>
              </a:rPr>
              <a:t>Wisdom (Prov. 9:10; Ps. 111:10)</a:t>
            </a:r>
          </a:p>
          <a:p>
            <a:r>
              <a:rPr lang="en-US" dirty="0" smtClean="0">
                <a:solidFill>
                  <a:schemeClr val="bg1"/>
                </a:solidFill>
              </a:rPr>
              <a:t>Obedience (Acts 10:35; Heb. 11:7; Gen. 22:12; Phil. 2:12)</a:t>
            </a:r>
          </a:p>
          <a:p>
            <a:r>
              <a:rPr lang="en-US" dirty="0" smtClean="0">
                <a:solidFill>
                  <a:schemeClr val="bg1"/>
                </a:solidFill>
              </a:rPr>
              <a:t>Holiness (2 Cor. 7:1)</a:t>
            </a:r>
          </a:p>
          <a:p>
            <a:r>
              <a:rPr lang="en-US" dirty="0" smtClean="0">
                <a:solidFill>
                  <a:schemeClr val="bg1"/>
                </a:solidFill>
              </a:rPr>
              <a:t>Moral decisiveness (Ex. 1:17; Prov. 14:2)</a:t>
            </a:r>
          </a:p>
          <a:p>
            <a:r>
              <a:rPr lang="en-US" dirty="0" smtClean="0">
                <a:solidFill>
                  <a:schemeClr val="bg1"/>
                </a:solidFill>
              </a:rPr>
              <a:t>General submission (Eph. 5:21)</a:t>
            </a:r>
          </a:p>
          <a:p>
            <a:r>
              <a:rPr lang="en-US" dirty="0" smtClean="0">
                <a:solidFill>
                  <a:schemeClr val="bg1"/>
                </a:solidFill>
              </a:rPr>
              <a:t>Proper worship (Ps. 5:7; Jn. 4:23, 24)</a:t>
            </a:r>
            <a:endParaRPr lang="en-US" dirty="0">
              <a:solidFill>
                <a:schemeClr val="bg1"/>
              </a:solidFill>
            </a:endParaRPr>
          </a:p>
        </p:txBody>
      </p:sp>
    </p:spTree>
    <p:extLst>
      <p:ext uri="{BB962C8B-B14F-4D97-AF65-F5344CB8AC3E}">
        <p14:creationId xmlns:p14="http://schemas.microsoft.com/office/powerpoint/2010/main" val="35266430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14:27</a:t>
            </a:r>
            <a:endParaRPr lang="en-US" dirty="0"/>
          </a:p>
        </p:txBody>
      </p:sp>
      <p:sp>
        <p:nvSpPr>
          <p:cNvPr id="3" name="Content Placeholder 2"/>
          <p:cNvSpPr>
            <a:spLocks noGrp="1"/>
          </p:cNvSpPr>
          <p:nvPr>
            <p:ph idx="1"/>
          </p:nvPr>
        </p:nvSpPr>
        <p:spPr/>
        <p:txBody>
          <a:bodyPr/>
          <a:lstStyle/>
          <a:p>
            <a:pPr marL="0" indent="0" algn="ctr">
              <a:buNone/>
            </a:pPr>
            <a:r>
              <a:rPr lang="en-US" sz="6000" dirty="0"/>
              <a:t>The fear of the LORD is a </a:t>
            </a:r>
            <a:r>
              <a:rPr lang="en-US" sz="6600" dirty="0" smtClean="0">
                <a:solidFill>
                  <a:schemeClr val="accent2">
                    <a:lumMod val="75000"/>
                  </a:schemeClr>
                </a:solidFill>
                <a:effectLst>
                  <a:outerShdw blurRad="38100" dist="38100" dir="2700000" algn="tl">
                    <a:srgbClr val="000000">
                      <a:alpha val="43137"/>
                    </a:srgbClr>
                  </a:outerShdw>
                </a:effectLst>
              </a:rPr>
              <a:t>FOUNTAIN OF LIFE</a:t>
            </a:r>
            <a:r>
              <a:rPr lang="en-US" sz="6000" dirty="0" smtClean="0"/>
              <a:t>, </a:t>
            </a:r>
            <a:br>
              <a:rPr lang="en-US" sz="6000" dirty="0" smtClean="0"/>
            </a:br>
            <a:r>
              <a:rPr lang="en-US" sz="6000" spc="-300" dirty="0" smtClean="0"/>
              <a:t>To </a:t>
            </a:r>
            <a:r>
              <a:rPr lang="en-US" sz="6000" spc="-300" dirty="0"/>
              <a:t>turn one away from the</a:t>
            </a:r>
            <a:r>
              <a:rPr lang="en-US" sz="6000" dirty="0"/>
              <a:t> </a:t>
            </a:r>
            <a:r>
              <a:rPr lang="en-US" sz="6600" dirty="0" smtClean="0">
                <a:solidFill>
                  <a:srgbClr val="C00000"/>
                </a:solidFill>
                <a:effectLst>
                  <a:outerShdw blurRad="38100" dist="38100" dir="2700000" algn="tl">
                    <a:srgbClr val="000000">
                      <a:alpha val="43137"/>
                    </a:srgbClr>
                  </a:outerShdw>
                </a:effectLst>
                <a:latin typeface="Bloody" pitchFamily="2" charset="0"/>
              </a:rPr>
              <a:t>S</a:t>
            </a:r>
            <a:r>
              <a:rPr lang="en-US" sz="6600" dirty="0" smtClean="0">
                <a:effectLst>
                  <a:outerShdw blurRad="38100" dist="38100" dir="2700000" algn="tl">
                    <a:srgbClr val="000000">
                      <a:alpha val="43137"/>
                    </a:srgbClr>
                  </a:outerShdw>
                </a:effectLst>
                <a:latin typeface="Bloody" pitchFamily="2" charset="0"/>
              </a:rPr>
              <a:t>N</a:t>
            </a:r>
            <a:r>
              <a:rPr lang="en-US" sz="6600" dirty="0" smtClean="0">
                <a:solidFill>
                  <a:srgbClr val="C00000"/>
                </a:solidFill>
                <a:effectLst>
                  <a:outerShdw blurRad="38100" dist="38100" dir="2700000" algn="tl">
                    <a:srgbClr val="000000">
                      <a:alpha val="43137"/>
                    </a:srgbClr>
                  </a:outerShdw>
                </a:effectLst>
                <a:latin typeface="Bloody" pitchFamily="2" charset="0"/>
              </a:rPr>
              <a:t>A</a:t>
            </a:r>
            <a:r>
              <a:rPr lang="en-US" sz="6600" dirty="0" smtClean="0">
                <a:effectLst>
                  <a:outerShdw blurRad="38100" dist="38100" dir="2700000" algn="tl">
                    <a:srgbClr val="000000">
                      <a:alpha val="43137"/>
                    </a:srgbClr>
                  </a:outerShdw>
                </a:effectLst>
                <a:latin typeface="Bloody" pitchFamily="2" charset="0"/>
              </a:rPr>
              <a:t>RES O</a:t>
            </a:r>
            <a:r>
              <a:rPr lang="en-US" sz="6600" dirty="0" smtClean="0">
                <a:solidFill>
                  <a:srgbClr val="C00000"/>
                </a:solidFill>
                <a:effectLst>
                  <a:outerShdw blurRad="38100" dist="38100" dir="2700000" algn="tl">
                    <a:srgbClr val="000000">
                      <a:alpha val="43137"/>
                    </a:srgbClr>
                  </a:outerShdw>
                </a:effectLst>
                <a:latin typeface="Bloody" pitchFamily="2" charset="0"/>
              </a:rPr>
              <a:t>F</a:t>
            </a:r>
            <a:r>
              <a:rPr lang="en-US" sz="6600" dirty="0" smtClean="0">
                <a:effectLst>
                  <a:outerShdw blurRad="38100" dist="38100" dir="2700000" algn="tl">
                    <a:srgbClr val="000000">
                      <a:alpha val="43137"/>
                    </a:srgbClr>
                  </a:outerShdw>
                </a:effectLst>
                <a:latin typeface="Bloody" pitchFamily="2" charset="0"/>
              </a:rPr>
              <a:t> D</a:t>
            </a:r>
            <a:r>
              <a:rPr lang="en-US" sz="6600" dirty="0" smtClean="0">
                <a:solidFill>
                  <a:srgbClr val="C00000"/>
                </a:solidFill>
                <a:effectLst>
                  <a:outerShdw blurRad="38100" dist="38100" dir="2700000" algn="tl">
                    <a:srgbClr val="000000">
                      <a:alpha val="43137"/>
                    </a:srgbClr>
                  </a:outerShdw>
                </a:effectLst>
                <a:latin typeface="Bloody" pitchFamily="2" charset="0"/>
              </a:rPr>
              <a:t>E</a:t>
            </a:r>
            <a:r>
              <a:rPr lang="en-US" sz="6600" dirty="0" smtClean="0">
                <a:effectLst>
                  <a:outerShdw blurRad="38100" dist="38100" dir="2700000" algn="tl">
                    <a:srgbClr val="000000">
                      <a:alpha val="43137"/>
                    </a:srgbClr>
                  </a:outerShdw>
                </a:effectLst>
                <a:latin typeface="Bloody" pitchFamily="2" charset="0"/>
              </a:rPr>
              <a:t>ATH</a:t>
            </a:r>
            <a:r>
              <a:rPr lang="en-US" sz="6000" dirty="0" smtClean="0">
                <a:effectLst>
                  <a:outerShdw blurRad="38100" dist="38100" dir="2700000" algn="tl">
                    <a:srgbClr val="000000">
                      <a:alpha val="43137"/>
                    </a:srgbClr>
                  </a:outerShdw>
                </a:effectLst>
                <a:latin typeface="Bloody" pitchFamily="2" charset="0"/>
              </a:rPr>
              <a:t>.</a:t>
            </a:r>
            <a:endParaRPr lang="en-US" sz="6000" dirty="0">
              <a:effectLst>
                <a:outerShdw blurRad="38100" dist="38100" dir="2700000" algn="tl">
                  <a:srgbClr val="000000">
                    <a:alpha val="43137"/>
                  </a:srgbClr>
                </a:outerShdw>
              </a:effectLst>
              <a:latin typeface="Bloody" pitchFamily="2" charset="0"/>
            </a:endParaRPr>
          </a:p>
        </p:txBody>
      </p:sp>
    </p:spTree>
    <p:extLst>
      <p:ext uri="{BB962C8B-B14F-4D97-AF65-F5344CB8AC3E}">
        <p14:creationId xmlns:p14="http://schemas.microsoft.com/office/powerpoint/2010/main" val="194382481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Promises Of:</a:t>
            </a:r>
            <a:endParaRPr lang="en-US" dirty="0"/>
          </a:p>
        </p:txBody>
      </p:sp>
      <p:sp>
        <p:nvSpPr>
          <p:cNvPr id="3" name="Content Placeholder 2"/>
          <p:cNvSpPr>
            <a:spLocks noGrp="1"/>
          </p:cNvSpPr>
          <p:nvPr>
            <p:ph idx="1"/>
          </p:nvPr>
        </p:nvSpPr>
        <p:spPr>
          <a:xfrm>
            <a:off x="457200" y="2590800"/>
            <a:ext cx="8229600" cy="4267200"/>
          </a:xfrm>
        </p:spPr>
        <p:txBody>
          <a:bodyPr>
            <a:normAutofit fontScale="92500" lnSpcReduction="10000"/>
          </a:bodyPr>
          <a:lstStyle/>
          <a:p>
            <a:r>
              <a:rPr lang="en-US" sz="4000" b="1" dirty="0" smtClean="0"/>
              <a:t>Finding God’s goodness </a:t>
            </a:r>
          </a:p>
          <a:p>
            <a:pPr lvl="1"/>
            <a:r>
              <a:rPr lang="en-US" sz="3200" dirty="0"/>
              <a:t>“Oh, how great is Your goodness, Which You have laid up for those who fear You, Which You have prepared for those who trust in You In the presence of the sons of </a:t>
            </a:r>
            <a:r>
              <a:rPr lang="en-US" sz="3200" dirty="0" smtClean="0"/>
              <a:t>men!” (Psalm 31:19)</a:t>
            </a:r>
          </a:p>
          <a:p>
            <a:pPr lvl="1"/>
            <a:r>
              <a:rPr lang="en-US" sz="3200" dirty="0"/>
              <a:t>“As a father pities his children, So the LORD pities those who fear </a:t>
            </a:r>
            <a:r>
              <a:rPr lang="en-US" sz="3200" dirty="0" smtClean="0"/>
              <a:t>Him” (Ps. 103:13, cf. Ps. 147:11)</a:t>
            </a:r>
          </a:p>
        </p:txBody>
      </p:sp>
    </p:spTree>
    <p:extLst>
      <p:ext uri="{BB962C8B-B14F-4D97-AF65-F5344CB8AC3E}">
        <p14:creationId xmlns:p14="http://schemas.microsoft.com/office/powerpoint/2010/main" val="230196207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Promises Of:</a:t>
            </a:r>
            <a:endParaRPr lang="en-US" dirty="0"/>
          </a:p>
        </p:txBody>
      </p:sp>
      <p:sp>
        <p:nvSpPr>
          <p:cNvPr id="3" name="Content Placeholder 2"/>
          <p:cNvSpPr>
            <a:spLocks noGrp="1"/>
          </p:cNvSpPr>
          <p:nvPr>
            <p:ph idx="1"/>
          </p:nvPr>
        </p:nvSpPr>
        <p:spPr/>
        <p:txBody>
          <a:bodyPr/>
          <a:lstStyle/>
          <a:p>
            <a:r>
              <a:rPr lang="en-US" sz="4000" b="1" dirty="0" smtClean="0"/>
              <a:t>Finding God’s goodness </a:t>
            </a:r>
          </a:p>
          <a:p>
            <a:pPr lvl="1"/>
            <a:r>
              <a:rPr lang="en-US" sz="3200" dirty="0" smtClean="0"/>
              <a:t>Psalm 31:19; 103:13; 147:11</a:t>
            </a:r>
          </a:p>
          <a:p>
            <a:r>
              <a:rPr lang="en-US" sz="4000" b="1" dirty="0" smtClean="0"/>
              <a:t>Finding God’s ear </a:t>
            </a:r>
          </a:p>
          <a:p>
            <a:pPr lvl="1"/>
            <a:r>
              <a:rPr lang="en-US" sz="3200" dirty="0" smtClean="0"/>
              <a:t>Nehemiah 1:11; Malachi 3:16; Hebrews 5:7</a:t>
            </a:r>
            <a:endParaRPr lang="en-US" sz="3200" dirty="0"/>
          </a:p>
          <a:p>
            <a:r>
              <a:rPr lang="en-US" sz="4000" b="1" dirty="0" smtClean="0"/>
              <a:t>Finding God’s acceptance </a:t>
            </a:r>
          </a:p>
          <a:p>
            <a:pPr lvl="1"/>
            <a:r>
              <a:rPr lang="en-US" sz="3200" dirty="0" smtClean="0"/>
              <a:t>Acts 10:35</a:t>
            </a:r>
          </a:p>
        </p:txBody>
      </p:sp>
      <p:sp>
        <p:nvSpPr>
          <p:cNvPr id="4" name="Rectangle 3"/>
          <p:cNvSpPr/>
          <p:nvPr/>
        </p:nvSpPr>
        <p:spPr>
          <a:xfrm>
            <a:off x="304800" y="3886200"/>
            <a:ext cx="4724400" cy="685800"/>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2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42" presetClass="path" presetSubtype="0" accel="50000" decel="50000" fill="hold" grpId="1" nodeType="afterEffect">
                                  <p:stCondLst>
                                    <p:cond delay="0"/>
                                  </p:stCondLst>
                                  <p:childTnLst>
                                    <p:animMotion origin="layout" path="M 3.33333E-6 -3.75723E-6 L 0.10833 0.19422 " pathEditMode="relative" rAng="0" ptsTypes="AA">
                                      <p:cBhvr>
                                        <p:cTn id="15" dur="2000" fill="hold"/>
                                        <p:tgtEl>
                                          <p:spTgt spid="4"/>
                                        </p:tgtEl>
                                        <p:attrNameLst>
                                          <p:attrName>ppt_x</p:attrName>
                                          <p:attrName>ppt_y</p:attrName>
                                        </p:attrNameLst>
                                      </p:cBhvr>
                                      <p:rCtr x="5417" y="9711"/>
                                    </p:animMotion>
                                  </p:childTnLst>
                                </p:cTn>
                              </p:par>
                              <p:par>
                                <p:cTn id="16" presetID="6" presetClass="emph" presetSubtype="0" fill="hold" grpId="2" nodeType="withEffect">
                                  <p:stCondLst>
                                    <p:cond delay="0"/>
                                  </p:stCondLst>
                                  <p:childTnLst>
                                    <p:animScale>
                                      <p:cBhvr>
                                        <p:cTn id="17" dur="2000" fill="hold"/>
                                        <p:tgtEl>
                                          <p:spTgt spid="4"/>
                                        </p:tgtEl>
                                      </p:cBhvr>
                                      <p:by x="140000" y="100000"/>
                                    </p:animScale>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Why Fear?</a:t>
            </a:r>
            <a:endParaRPr lang="en-US" sz="8800"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5400" dirty="0" smtClean="0">
                <a:ln>
                  <a:solidFill>
                    <a:srgbClr val="663300"/>
                  </a:solidFill>
                </a:ln>
                <a:solidFill>
                  <a:schemeClr val="bg1"/>
                </a:solidFill>
              </a:rPr>
              <a:t>BECAUSE:</a:t>
            </a:r>
          </a:p>
          <a:p>
            <a:pPr lvl="1"/>
            <a:r>
              <a:rPr lang="en-US" sz="4000" dirty="0" smtClean="0">
                <a:ln>
                  <a:solidFill>
                    <a:schemeClr val="bg1"/>
                  </a:solidFill>
                </a:ln>
              </a:rPr>
              <a:t>God Is your creator (Rev. </a:t>
            </a:r>
            <a:r>
              <a:rPr lang="en-US" sz="4000" smtClean="0">
                <a:ln>
                  <a:solidFill>
                    <a:schemeClr val="bg1"/>
                  </a:solidFill>
                </a:ln>
              </a:rPr>
              <a:t>14:7</a:t>
            </a:r>
            <a:r>
              <a:rPr lang="en-US" sz="4000" dirty="0" smtClean="0">
                <a:ln>
                  <a:solidFill>
                    <a:schemeClr val="bg1"/>
                  </a:solidFill>
                </a:ln>
              </a:rPr>
              <a:t>)</a:t>
            </a:r>
          </a:p>
          <a:p>
            <a:pPr lvl="1"/>
            <a:r>
              <a:rPr lang="en-US" sz="4000" dirty="0" smtClean="0">
                <a:ln>
                  <a:solidFill>
                    <a:schemeClr val="bg1"/>
                  </a:solidFill>
                </a:ln>
              </a:rPr>
              <a:t>His word is right and powerful (Ps. 33:4-9)</a:t>
            </a:r>
          </a:p>
          <a:p>
            <a:pPr lvl="1"/>
            <a:r>
              <a:rPr lang="en-US" sz="4000" dirty="0" smtClean="0">
                <a:ln>
                  <a:solidFill>
                    <a:schemeClr val="bg1"/>
                  </a:solidFill>
                </a:ln>
              </a:rPr>
              <a:t>His word will judge you (Eccl. 12:13, 14; Jn. 12:48; Rev. 20:12)</a:t>
            </a:r>
          </a:p>
        </p:txBody>
      </p:sp>
    </p:spTree>
    <p:extLst>
      <p:ext uri="{BB962C8B-B14F-4D97-AF65-F5344CB8AC3E}">
        <p14:creationId xmlns:p14="http://schemas.microsoft.com/office/powerpoint/2010/main" val="33570890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Why Fear?</a:t>
            </a:r>
            <a:endParaRPr lang="en-US" sz="8800"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5400" dirty="0" smtClean="0">
                <a:ln>
                  <a:solidFill>
                    <a:srgbClr val="663300"/>
                  </a:solidFill>
                </a:ln>
                <a:solidFill>
                  <a:schemeClr val="bg1"/>
                </a:solidFill>
              </a:rPr>
              <a:t>BECAUSE:</a:t>
            </a:r>
          </a:p>
          <a:p>
            <a:pPr lvl="1"/>
            <a:r>
              <a:rPr lang="en-US" sz="4000" dirty="0" smtClean="0">
                <a:ln>
                  <a:solidFill>
                    <a:schemeClr val="bg1"/>
                  </a:solidFill>
                </a:ln>
                <a:solidFill>
                  <a:srgbClr val="CC0000"/>
                </a:solidFill>
              </a:rPr>
              <a:t>Sin will kill you (Prov. 11:19; Ezek. 18:4; Rom. 6:23)</a:t>
            </a:r>
          </a:p>
          <a:p>
            <a:pPr lvl="1"/>
            <a:r>
              <a:rPr lang="en-US" sz="4000" dirty="0" smtClean="0">
                <a:ln>
                  <a:solidFill>
                    <a:schemeClr val="bg1"/>
                  </a:solidFill>
                </a:ln>
                <a:solidFill>
                  <a:srgbClr val="CC0000"/>
                </a:solidFill>
              </a:rPr>
              <a:t>God has the power to destroy your body and soul in hell (Lk. 12:5)</a:t>
            </a:r>
            <a:endParaRPr lang="en-US" sz="4000" dirty="0">
              <a:ln>
                <a:solidFill>
                  <a:schemeClr val="bg1"/>
                </a:solidFill>
              </a:ln>
              <a:solidFill>
                <a:srgbClr val="CC0000"/>
              </a:solidFill>
            </a:endParaRPr>
          </a:p>
        </p:txBody>
      </p:sp>
    </p:spTree>
    <p:extLst>
      <p:ext uri="{BB962C8B-B14F-4D97-AF65-F5344CB8AC3E}">
        <p14:creationId xmlns:p14="http://schemas.microsoft.com/office/powerpoint/2010/main" val="18539169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Through Christ!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400" dirty="0" smtClean="0"/>
              <a:t> “Therefore He is also able to save to the uttermost those who come to God </a:t>
            </a:r>
            <a:br>
              <a:rPr lang="en-US" sz="4400" dirty="0" smtClean="0"/>
            </a:br>
            <a:r>
              <a:rPr lang="en-US" sz="8000" dirty="0" smtClean="0">
                <a:ln>
                  <a:solidFill>
                    <a:srgbClr val="663300"/>
                  </a:solidFill>
                </a:ln>
                <a:solidFill>
                  <a:schemeClr val="bg1"/>
                </a:solidFill>
              </a:rPr>
              <a:t>THROUGH</a:t>
            </a:r>
            <a:r>
              <a:rPr lang="en-US" sz="8000" dirty="0" smtClean="0">
                <a:ln>
                  <a:solidFill>
                    <a:srgbClr val="663300"/>
                  </a:solidFill>
                </a:ln>
              </a:rPr>
              <a:t> </a:t>
            </a:r>
            <a:r>
              <a:rPr lang="en-US" sz="8000" dirty="0" smtClean="0">
                <a:ln>
                  <a:solidFill>
                    <a:srgbClr val="663300"/>
                  </a:solidFill>
                </a:ln>
                <a:solidFill>
                  <a:schemeClr val="bg1"/>
                </a:solidFill>
              </a:rPr>
              <a:t>HIM</a:t>
            </a:r>
            <a:r>
              <a:rPr lang="en-US" sz="8800" dirty="0" smtClean="0">
                <a:ln>
                  <a:solidFill>
                    <a:srgbClr val="663300"/>
                  </a:solidFill>
                </a:ln>
                <a:solidFill>
                  <a:schemeClr val="bg1"/>
                </a:solidFill>
              </a:rPr>
              <a:t>,</a:t>
            </a:r>
            <a:r>
              <a:rPr lang="en-US" sz="6000" dirty="0" smtClean="0">
                <a:ln>
                  <a:solidFill>
                    <a:srgbClr val="663300"/>
                  </a:solidFill>
                </a:ln>
              </a:rPr>
              <a:t> </a:t>
            </a:r>
            <a:r>
              <a:rPr lang="en-US" sz="4400" dirty="0" smtClean="0"/>
              <a:t/>
            </a:r>
            <a:br>
              <a:rPr lang="en-US" sz="4400" dirty="0" smtClean="0"/>
            </a:br>
            <a:r>
              <a:rPr lang="en-US" sz="4400" dirty="0" smtClean="0"/>
              <a:t>since He always lives to make intercession for them”</a:t>
            </a:r>
            <a:endParaRPr lang="en-US" sz="4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44" b="35294"/>
          <a:stretch/>
        </p:blipFill>
        <p:spPr bwMode="auto">
          <a:xfrm>
            <a:off x="0" y="59436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7284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152400" y="1524000"/>
            <a:ext cx="4038600" cy="4114800"/>
          </a:xfrm>
        </p:spPr>
        <p:txBody>
          <a:bodyPr/>
          <a:lstStyle/>
          <a:p>
            <a:pPr>
              <a:buFont typeface="Wingdings" panose="05000000000000000000" pitchFamily="2" charset="2"/>
              <a:buChar char="ü"/>
            </a:pPr>
            <a:r>
              <a:rPr lang="en-US" altLang="en-US" sz="3200" dirty="0">
                <a:solidFill>
                  <a:srgbClr val="C00000"/>
                </a:solidFill>
              </a:rPr>
              <a:t>Remission of Sins</a:t>
            </a:r>
          </a:p>
          <a:p>
            <a:pPr lvl="1"/>
            <a:r>
              <a:rPr lang="en-US" altLang="en-US" sz="2800" dirty="0">
                <a:solidFill>
                  <a:srgbClr val="C00000"/>
                </a:solidFill>
              </a:rPr>
              <a:t>Matt 26:28</a:t>
            </a:r>
          </a:p>
          <a:p>
            <a:endParaRPr lang="en-US" altLang="en-US" sz="3200" dirty="0">
              <a:solidFill>
                <a:srgbClr val="C00000"/>
              </a:solidFill>
            </a:endParaRPr>
          </a:p>
          <a:p>
            <a:pPr>
              <a:buFont typeface="Wingdings" panose="05000000000000000000" pitchFamily="2" charset="2"/>
              <a:buChar char="ü"/>
            </a:pPr>
            <a:r>
              <a:rPr lang="en-US" altLang="en-US" sz="3200" dirty="0">
                <a:solidFill>
                  <a:srgbClr val="C00000"/>
                </a:solidFill>
              </a:rPr>
              <a:t>Washes Sins Away</a:t>
            </a:r>
          </a:p>
          <a:p>
            <a:pPr lvl="1"/>
            <a:r>
              <a:rPr lang="en-US" altLang="en-US" sz="2800" dirty="0">
                <a:solidFill>
                  <a:srgbClr val="C00000"/>
                </a:solidFill>
              </a:rPr>
              <a:t>Rev. 1:5</a:t>
            </a:r>
          </a:p>
          <a:p>
            <a:pPr lvl="1"/>
            <a:endParaRPr lang="en-US" altLang="en-US" sz="2800" dirty="0">
              <a:solidFill>
                <a:srgbClr val="C00000"/>
              </a:solidFill>
            </a:endParaRPr>
          </a:p>
          <a:p>
            <a:pPr>
              <a:buFont typeface="Wingdings" panose="05000000000000000000" pitchFamily="2" charset="2"/>
              <a:buChar char="ü"/>
            </a:pPr>
            <a:r>
              <a:rPr lang="en-US" altLang="en-US" sz="3200" dirty="0">
                <a:solidFill>
                  <a:srgbClr val="C00000"/>
                </a:solidFill>
              </a:rPr>
              <a:t>Forgiveness of Sins</a:t>
            </a:r>
          </a:p>
          <a:p>
            <a:pPr lvl="1"/>
            <a:r>
              <a:rPr lang="en-US" altLang="en-US" sz="2800" dirty="0">
                <a:solidFill>
                  <a:srgbClr val="C00000"/>
                </a:solidFill>
              </a:rPr>
              <a:t>Col 1:14</a:t>
            </a:r>
          </a:p>
        </p:txBody>
      </p:sp>
      <p:sp>
        <p:nvSpPr>
          <p:cNvPr id="4100" name="Rectangle 4"/>
          <p:cNvSpPr>
            <a:spLocks noGrp="1" noChangeArrowheads="1"/>
          </p:cNvSpPr>
          <p:nvPr>
            <p:ph type="body" sz="half" idx="2"/>
          </p:nvPr>
        </p:nvSpPr>
        <p:spPr>
          <a:xfrm>
            <a:off x="4724400" y="1524000"/>
            <a:ext cx="4038600" cy="4114800"/>
          </a:xfrm>
        </p:spPr>
        <p:txBody>
          <a:bodyPr/>
          <a:lstStyle/>
          <a:p>
            <a:pPr>
              <a:buFont typeface="Wingdings" panose="05000000000000000000" pitchFamily="2" charset="2"/>
              <a:buChar char="ü"/>
            </a:pPr>
            <a:r>
              <a:rPr lang="en-US" altLang="en-US" sz="3200" dirty="0">
                <a:solidFill>
                  <a:srgbClr val="002060"/>
                </a:solidFill>
              </a:rPr>
              <a:t>Remission of Sins</a:t>
            </a:r>
          </a:p>
          <a:p>
            <a:pPr lvl="1"/>
            <a:r>
              <a:rPr lang="en-US" altLang="en-US" sz="2800" dirty="0">
                <a:solidFill>
                  <a:srgbClr val="002060"/>
                </a:solidFill>
              </a:rPr>
              <a:t>Acts 2:38</a:t>
            </a:r>
          </a:p>
          <a:p>
            <a:endParaRPr lang="en-US" altLang="en-US" sz="3200" dirty="0">
              <a:solidFill>
                <a:srgbClr val="002060"/>
              </a:solidFill>
            </a:endParaRPr>
          </a:p>
          <a:p>
            <a:pPr>
              <a:buFont typeface="Wingdings" panose="05000000000000000000" pitchFamily="2" charset="2"/>
              <a:buChar char="ü"/>
            </a:pPr>
            <a:r>
              <a:rPr lang="en-US" altLang="en-US" sz="3200" dirty="0">
                <a:solidFill>
                  <a:srgbClr val="002060"/>
                </a:solidFill>
              </a:rPr>
              <a:t>Washes Sins Away</a:t>
            </a:r>
          </a:p>
          <a:p>
            <a:pPr lvl="1"/>
            <a:r>
              <a:rPr lang="en-US" altLang="en-US" sz="2800" dirty="0">
                <a:solidFill>
                  <a:srgbClr val="002060"/>
                </a:solidFill>
              </a:rPr>
              <a:t>Acts 22:16</a:t>
            </a:r>
          </a:p>
          <a:p>
            <a:pPr lvl="1"/>
            <a:endParaRPr lang="en-US" altLang="en-US" sz="2800" dirty="0">
              <a:solidFill>
                <a:srgbClr val="002060"/>
              </a:solidFill>
            </a:endParaRPr>
          </a:p>
          <a:p>
            <a:pPr>
              <a:buFont typeface="Wingdings" panose="05000000000000000000" pitchFamily="2" charset="2"/>
              <a:buChar char="ü"/>
            </a:pPr>
            <a:r>
              <a:rPr lang="en-US" altLang="en-US" sz="3200" dirty="0">
                <a:solidFill>
                  <a:srgbClr val="002060"/>
                </a:solidFill>
              </a:rPr>
              <a:t>Forgiveness of Sins</a:t>
            </a:r>
          </a:p>
          <a:p>
            <a:pPr lvl="1"/>
            <a:r>
              <a:rPr lang="en-US" altLang="en-US" sz="2800" dirty="0">
                <a:solidFill>
                  <a:srgbClr val="002060"/>
                </a:solidFill>
              </a:rPr>
              <a:t>Col 2:12-13</a:t>
            </a:r>
          </a:p>
        </p:txBody>
      </p:sp>
      <p:sp>
        <p:nvSpPr>
          <p:cNvPr id="4101" name="Text Box 5"/>
          <p:cNvSpPr txBox="1">
            <a:spLocks noChangeArrowheads="1"/>
          </p:cNvSpPr>
          <p:nvPr/>
        </p:nvSpPr>
        <p:spPr bwMode="auto">
          <a:xfrm>
            <a:off x="0" y="381000"/>
            <a:ext cx="4191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400" spc="-150" dirty="0">
                <a:ln>
                  <a:solidFill>
                    <a:schemeClr val="tx1"/>
                  </a:solidFill>
                </a:ln>
                <a:gradFill>
                  <a:gsLst>
                    <a:gs pos="2000">
                      <a:srgbClr val="CC0000"/>
                    </a:gs>
                    <a:gs pos="50000">
                      <a:srgbClr val="FF0000"/>
                    </a:gs>
                    <a:gs pos="87000">
                      <a:srgbClr val="800000"/>
                    </a:gs>
                  </a:gsLst>
                  <a:lin ang="5400000" scaled="0"/>
                </a:gradFill>
                <a:effectLst>
                  <a:outerShdw blurRad="38100" dist="38100" dir="2700000" algn="tl">
                    <a:srgbClr val="000000">
                      <a:alpha val="43137"/>
                    </a:srgbClr>
                  </a:outerShdw>
                </a:effectLst>
                <a:latin typeface="Bloody" pitchFamily="2" charset="0"/>
              </a:rPr>
              <a:t>Blood of Christ</a:t>
            </a:r>
          </a:p>
        </p:txBody>
      </p:sp>
      <p:sp>
        <p:nvSpPr>
          <p:cNvPr id="4102" name="Text Box 6"/>
          <p:cNvSpPr txBox="1">
            <a:spLocks noChangeArrowheads="1"/>
          </p:cNvSpPr>
          <p:nvPr/>
        </p:nvSpPr>
        <p:spPr bwMode="auto">
          <a:xfrm>
            <a:off x="4800600" y="350837"/>
            <a:ext cx="396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400" dirty="0" smtClean="0">
                <a:ln>
                  <a:solidFill>
                    <a:schemeClr val="tx1"/>
                  </a:solidFill>
                </a:ln>
                <a:gradFill>
                  <a:gsLst>
                    <a:gs pos="18000">
                      <a:schemeClr val="accent2">
                        <a:lumMod val="50000"/>
                      </a:schemeClr>
                    </a:gs>
                    <a:gs pos="50000">
                      <a:schemeClr val="accent1">
                        <a:shade val="67500"/>
                        <a:satMod val="115000"/>
                      </a:schemeClr>
                    </a:gs>
                    <a:gs pos="87000">
                      <a:schemeClr val="accent2">
                        <a:lumMod val="75000"/>
                      </a:schemeClr>
                    </a:gs>
                  </a:gsLst>
                  <a:lin ang="5400000" scaled="0"/>
                </a:gradFill>
                <a:effectLst>
                  <a:outerShdw blurRad="38100" dist="38100" dir="2700000" algn="tl">
                    <a:srgbClr val="000000">
                      <a:alpha val="43137"/>
                    </a:srgbClr>
                  </a:outerShdw>
                </a:effectLst>
                <a:latin typeface="Arial Black" panose="020B0A04020102020204" pitchFamily="34" charset="0"/>
              </a:rPr>
              <a:t>BAPTISM</a:t>
            </a:r>
            <a:endParaRPr lang="en-US" altLang="en-US" sz="4400" dirty="0">
              <a:ln>
                <a:solidFill>
                  <a:schemeClr val="tx1"/>
                </a:solidFill>
              </a:ln>
              <a:gradFill>
                <a:gsLst>
                  <a:gs pos="18000">
                    <a:schemeClr val="accent2">
                      <a:lumMod val="50000"/>
                    </a:schemeClr>
                  </a:gs>
                  <a:gs pos="50000">
                    <a:schemeClr val="accent1">
                      <a:shade val="67500"/>
                      <a:satMod val="115000"/>
                    </a:schemeClr>
                  </a:gs>
                  <a:gs pos="87000">
                    <a:schemeClr val="accent2">
                      <a:lumMod val="75000"/>
                    </a:schemeClr>
                  </a:gs>
                </a:gsLst>
                <a:lin ang="5400000" scaled="0"/>
              </a:gradFill>
              <a:effectLst>
                <a:outerShdw blurRad="38100" dist="38100" dir="2700000" algn="tl">
                  <a:srgbClr val="000000">
                    <a:alpha val="43137"/>
                  </a:srgbClr>
                </a:outerShdw>
              </a:effectLst>
              <a:latin typeface="Arial Black" panose="020B0A04020102020204" pitchFamily="34" charset="0"/>
            </a:endParaRPr>
          </a:p>
        </p:txBody>
      </p:sp>
      <p:sp>
        <p:nvSpPr>
          <p:cNvPr id="4104" name="Line 8"/>
          <p:cNvSpPr>
            <a:spLocks noChangeShapeType="1"/>
          </p:cNvSpPr>
          <p:nvPr/>
        </p:nvSpPr>
        <p:spPr bwMode="auto">
          <a:xfrm flipH="1">
            <a:off x="4419600" y="0"/>
            <a:ext cx="0" cy="6858000"/>
          </a:xfrm>
          <a:prstGeom prst="line">
            <a:avLst/>
          </a:prstGeom>
          <a:noFill/>
          <a:ln w="479425">
            <a:solidFill>
              <a:srgbClr val="542A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887075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wipe(left)">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wipe(left)">
                                      <p:cBhvr>
                                        <p:cTn id="15" dur="500"/>
                                        <p:tgtEl>
                                          <p:spTgt spid="4099">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099">
                                            <p:txEl>
                                              <p:pRg st="4" end="4"/>
                                            </p:txEl>
                                          </p:spTgt>
                                        </p:tgtEl>
                                        <p:attrNameLst>
                                          <p:attrName>style.visibility</p:attrName>
                                        </p:attrNameLst>
                                      </p:cBhvr>
                                      <p:to>
                                        <p:strVal val="visible"/>
                                      </p:to>
                                    </p:set>
                                    <p:animEffect transition="in" filter="wipe(left)">
                                      <p:cBhvr>
                                        <p:cTn id="18" dur="500"/>
                                        <p:tgtEl>
                                          <p:spTgt spid="409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wipe(left)">
                                      <p:cBhvr>
                                        <p:cTn id="23" dur="500"/>
                                        <p:tgtEl>
                                          <p:spTgt spid="4099">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099">
                                            <p:txEl>
                                              <p:pRg st="7" end="7"/>
                                            </p:txEl>
                                          </p:spTgt>
                                        </p:tgtEl>
                                        <p:attrNameLst>
                                          <p:attrName>style.visibility</p:attrName>
                                        </p:attrNameLst>
                                      </p:cBhvr>
                                      <p:to>
                                        <p:strVal val="visible"/>
                                      </p:to>
                                    </p:set>
                                    <p:animEffect transition="in" filter="wipe(left)">
                                      <p:cBhvr>
                                        <p:cTn id="26" dur="500"/>
                                        <p:tgtEl>
                                          <p:spTgt spid="409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00">
                                            <p:txEl>
                                              <p:pRg st="0" end="0"/>
                                            </p:txEl>
                                          </p:spTgt>
                                        </p:tgtEl>
                                        <p:attrNameLst>
                                          <p:attrName>style.visibility</p:attrName>
                                        </p:attrNameLst>
                                      </p:cBhvr>
                                      <p:to>
                                        <p:strVal val="visible"/>
                                      </p:to>
                                    </p:set>
                                    <p:animEffect transition="in" filter="wipe(left)">
                                      <p:cBhvr>
                                        <p:cTn id="31" dur="500"/>
                                        <p:tgtEl>
                                          <p:spTgt spid="4100">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100">
                                            <p:txEl>
                                              <p:pRg st="1" end="1"/>
                                            </p:txEl>
                                          </p:spTgt>
                                        </p:tgtEl>
                                        <p:attrNameLst>
                                          <p:attrName>style.visibility</p:attrName>
                                        </p:attrNameLst>
                                      </p:cBhvr>
                                      <p:to>
                                        <p:strVal val="visible"/>
                                      </p:to>
                                    </p:set>
                                    <p:animEffect transition="in" filter="wipe(left)">
                                      <p:cBhvr>
                                        <p:cTn id="34" dur="500"/>
                                        <p:tgtEl>
                                          <p:spTgt spid="410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00">
                                            <p:txEl>
                                              <p:pRg st="3" end="3"/>
                                            </p:txEl>
                                          </p:spTgt>
                                        </p:tgtEl>
                                        <p:attrNameLst>
                                          <p:attrName>style.visibility</p:attrName>
                                        </p:attrNameLst>
                                      </p:cBhvr>
                                      <p:to>
                                        <p:strVal val="visible"/>
                                      </p:to>
                                    </p:set>
                                    <p:animEffect transition="in" filter="wipe(left)">
                                      <p:cBhvr>
                                        <p:cTn id="39" dur="500"/>
                                        <p:tgtEl>
                                          <p:spTgt spid="4100">
                                            <p:txEl>
                                              <p:pRg st="3" end="3"/>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100">
                                            <p:txEl>
                                              <p:pRg st="4" end="4"/>
                                            </p:txEl>
                                          </p:spTgt>
                                        </p:tgtEl>
                                        <p:attrNameLst>
                                          <p:attrName>style.visibility</p:attrName>
                                        </p:attrNameLst>
                                      </p:cBhvr>
                                      <p:to>
                                        <p:strVal val="visible"/>
                                      </p:to>
                                    </p:set>
                                    <p:animEffect transition="in" filter="wipe(left)">
                                      <p:cBhvr>
                                        <p:cTn id="42" dur="500"/>
                                        <p:tgtEl>
                                          <p:spTgt spid="410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00">
                                            <p:txEl>
                                              <p:pRg st="6" end="6"/>
                                            </p:txEl>
                                          </p:spTgt>
                                        </p:tgtEl>
                                        <p:attrNameLst>
                                          <p:attrName>style.visibility</p:attrName>
                                        </p:attrNameLst>
                                      </p:cBhvr>
                                      <p:to>
                                        <p:strVal val="visible"/>
                                      </p:to>
                                    </p:set>
                                    <p:animEffect transition="in" filter="wipe(left)">
                                      <p:cBhvr>
                                        <p:cTn id="47" dur="500"/>
                                        <p:tgtEl>
                                          <p:spTgt spid="4100">
                                            <p:txEl>
                                              <p:pRg st="6" end="6"/>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100">
                                            <p:txEl>
                                              <p:pRg st="7" end="7"/>
                                            </p:txEl>
                                          </p:spTgt>
                                        </p:tgtEl>
                                        <p:attrNameLst>
                                          <p:attrName>style.visibility</p:attrName>
                                        </p:attrNameLst>
                                      </p:cBhvr>
                                      <p:to>
                                        <p:strVal val="visible"/>
                                      </p:to>
                                    </p:set>
                                    <p:animEffect transition="in" filter="wipe(left)">
                                      <p:cBhvr>
                                        <p:cTn id="50" dur="5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383</Words>
  <Application>Microsoft Office PowerPoint</Application>
  <PresentationFormat>On-screen Show (4:3)</PresentationFormat>
  <Paragraphs>57</Paragraphs>
  <Slides>9</Slides>
  <Notes>3</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Office Theme</vt:lpstr>
      <vt:lpstr>8_Custom Design</vt:lpstr>
      <vt:lpstr>6_Custom Design</vt:lpstr>
      <vt:lpstr>4_Default Design</vt:lpstr>
      <vt:lpstr>PowerPoint Presentation</vt:lpstr>
      <vt:lpstr>Fundamental To:</vt:lpstr>
      <vt:lpstr>Proverbs 14:27</vt:lpstr>
      <vt:lpstr>Promises Of:</vt:lpstr>
      <vt:lpstr>Promises Of:</vt:lpstr>
      <vt:lpstr>Why Fear?</vt:lpstr>
      <vt:lpstr>Why Fear?</vt:lpstr>
      <vt:lpstr>Salvation Through Christ!</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11</cp:revision>
  <dcterms:created xsi:type="dcterms:W3CDTF">2015-03-18T20:38:48Z</dcterms:created>
  <dcterms:modified xsi:type="dcterms:W3CDTF">2015-03-23T15:58:05Z</dcterms:modified>
</cp:coreProperties>
</file>