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B0007F-7C8E-4817-8547-D716C022AD5C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2AA433-CCC8-409E-8C16-B0779A1A17A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7406640" cy="223418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/>
              <a:t>Gaius and Diotrephes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72193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sz="4000" dirty="0" smtClean="0"/>
          </a:p>
          <a:p>
            <a:pPr algn="ctr"/>
            <a:r>
              <a:rPr lang="en-US" sz="4000" b="1" dirty="0" smtClean="0"/>
              <a:t>Serving God or Self?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 smtClean="0"/>
              <a:t>Gaius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Walking in truth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Colossians 1:9-10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Micah 6:8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Serving others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1 Peter 4:8-11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Luke 10:33-35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Receiving others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1 Corinthians 3:5-9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500" b="1" dirty="0" smtClean="0"/>
              <a:t>Diotrephes</a:t>
            </a:r>
            <a:endParaRPr lang="en-US" sz="6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Loving preeminence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Philippians 2:3-7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Matthew 20:20-22a, 25-28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1 Peter 5:3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Malicious words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Proverbs 13:10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Psalm 52:1-7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Rejecting brethren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Luke 6:22-23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50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Gaius and Diotrephes</vt:lpstr>
      <vt:lpstr>Gaius</vt:lpstr>
      <vt:lpstr>Diotrephes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Gaius and Diotrephes</dc:title>
  <dc:creator>Danny Linden</dc:creator>
  <cp:lastModifiedBy>Danny Linden</cp:lastModifiedBy>
  <cp:revision>1</cp:revision>
  <dcterms:created xsi:type="dcterms:W3CDTF">2011-12-31T18:58:17Z</dcterms:created>
  <dcterms:modified xsi:type="dcterms:W3CDTF">2011-12-31T19:22:21Z</dcterms:modified>
</cp:coreProperties>
</file>