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15"/>
  </p:notesMasterIdLst>
  <p:handoutMasterIdLst>
    <p:handoutMasterId r:id="rId16"/>
  </p:handoutMasterIdLst>
  <p:sldIdLst>
    <p:sldId id="273" r:id="rId2"/>
    <p:sldId id="260" r:id="rId3"/>
    <p:sldId id="274" r:id="rId4"/>
    <p:sldId id="256" r:id="rId5"/>
    <p:sldId id="263" r:id="rId6"/>
    <p:sldId id="261" r:id="rId7"/>
    <p:sldId id="264" r:id="rId8"/>
    <p:sldId id="259" r:id="rId9"/>
    <p:sldId id="268" r:id="rId10"/>
    <p:sldId id="269" r:id="rId11"/>
    <p:sldId id="257" r:id="rId12"/>
    <p:sldId id="271" r:id="rId13"/>
    <p:sldId id="272" r:id="rId14"/>
  </p:sldIdLst>
  <p:sldSz cx="9144000" cy="6858000" type="screen4x3"/>
  <p:notesSz cx="9107488" cy="6858000"/>
  <p:embeddedFontLst>
    <p:embeddedFont>
      <p:font typeface="Calibri" pitchFamily="34" charset="0"/>
      <p:regular r:id="rId17"/>
      <p:bold r:id="rId18"/>
      <p:italic r:id="rId19"/>
      <p:boldItalic r:id="rId20"/>
    </p:embeddedFont>
    <p:embeddedFont>
      <p:font typeface="Candara" pitchFamily="34" charset="0"/>
      <p:regular r:id="rId21"/>
      <p:bold r:id="rId22"/>
      <p:italic r:id="rId23"/>
      <p:boldItalic r:id="rId24"/>
    </p:embeddedFont>
    <p:embeddedFont>
      <p:font typeface="Arial Black" pitchFamily="34" charset="0"/>
      <p:bold r:id="rId25"/>
    </p:embeddedFont>
    <p:embeddedFont>
      <p:font typeface="Berlin Sans FB Demi" pitchFamily="34" charset="0"/>
      <p:bold r:id="rId26"/>
    </p:embeddedFont>
    <p:embeddedFont>
      <p:font typeface="Impact" pitchFamily="34" charset="0"/>
      <p:regular r:id="rId2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6699FF"/>
    <a:srgbClr val="9900CC"/>
    <a:srgbClr val="000099"/>
    <a:srgbClr val="99FF99"/>
    <a:srgbClr val="CC0000"/>
    <a:srgbClr val="99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25" autoAdjust="0"/>
  </p:normalViewPr>
  <p:slideViewPr>
    <p:cSldViewPr>
      <p:cViewPr varScale="1">
        <p:scale>
          <a:sx n="61" d="100"/>
          <a:sy n="61" d="100"/>
        </p:scale>
        <p:origin x="-105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91D692-087F-436C-90B0-75538AB32E42}" type="doc">
      <dgm:prSet loTypeId="urn:microsoft.com/office/officeart/2005/8/layout/venn1" loCatId="relationship" qsTypeId="urn:microsoft.com/office/officeart/2005/8/quickstyle/simple1" qsCatId="simple" csTypeId="urn:microsoft.com/office/officeart/2005/8/colors/accent1_2" csCatId="accent1" phldr="0"/>
      <dgm:spPr/>
    </dgm:pt>
    <dgm:pt modelId="{5D460BCA-ADBE-4979-BACE-56DF72D5893E}">
      <dgm:prSet phldrT="[Text]" phldr="1"/>
      <dgm:spPr/>
      <dgm:t>
        <a:bodyPr/>
        <a:lstStyle/>
        <a:p>
          <a:endParaRPr lang="en-US"/>
        </a:p>
      </dgm:t>
    </dgm:pt>
    <dgm:pt modelId="{8C9BE2FA-BE66-41F2-9472-DE2C5467EF5B}" type="parTrans" cxnId="{05DCE469-96CF-4302-BC63-B4491C2C99FA}">
      <dgm:prSet/>
      <dgm:spPr/>
    </dgm:pt>
    <dgm:pt modelId="{CD00CD25-784B-445B-AC5E-447A5AD0BE44}" type="sibTrans" cxnId="{05DCE469-96CF-4302-BC63-B4491C2C99FA}">
      <dgm:prSet/>
      <dgm:spPr/>
    </dgm:pt>
    <dgm:pt modelId="{7DC1068C-7680-4E14-A1F4-2655B19F470B}">
      <dgm:prSet phldrT="[Text]" phldr="1"/>
      <dgm:spPr/>
      <dgm:t>
        <a:bodyPr/>
        <a:lstStyle/>
        <a:p>
          <a:endParaRPr lang="en-US"/>
        </a:p>
      </dgm:t>
    </dgm:pt>
    <dgm:pt modelId="{CBE2933D-9B93-4F26-AC69-0C25E1A472BF}" type="parTrans" cxnId="{2C606EDF-DFB5-453A-863F-89A1C6256721}">
      <dgm:prSet/>
      <dgm:spPr/>
    </dgm:pt>
    <dgm:pt modelId="{11153CB9-4C66-4F33-ACB0-07D32FE06FE5}" type="sibTrans" cxnId="{2C606EDF-DFB5-453A-863F-89A1C6256721}">
      <dgm:prSet/>
      <dgm:spPr/>
    </dgm:pt>
    <dgm:pt modelId="{1A68071E-F252-4CC6-A886-367FFE5CE27F}">
      <dgm:prSet phldrT="[Text]" phldr="1"/>
      <dgm:spPr/>
      <dgm:t>
        <a:bodyPr/>
        <a:lstStyle/>
        <a:p>
          <a:endParaRPr lang="en-US"/>
        </a:p>
      </dgm:t>
    </dgm:pt>
    <dgm:pt modelId="{01D205B7-2089-4209-97B9-CA4937107E67}" type="parTrans" cxnId="{7EC300B3-E977-4114-BD34-FC10199951A4}">
      <dgm:prSet/>
      <dgm:spPr/>
    </dgm:pt>
    <dgm:pt modelId="{390419C9-D1DD-410D-A055-8C2D15CD0AA1}" type="sibTrans" cxnId="{7EC300B3-E977-4114-BD34-FC10199951A4}">
      <dgm:prSet/>
      <dgm:spPr/>
    </dgm:pt>
    <dgm:pt modelId="{D8205F19-5F15-4E9B-9D60-AC20B9519CAD}" type="pres">
      <dgm:prSet presAssocID="{0D91D692-087F-436C-90B0-75538AB32E42}" presName="compositeShape" presStyleCnt="0">
        <dgm:presLayoutVars>
          <dgm:chMax val="7"/>
          <dgm:dir/>
          <dgm:resizeHandles val="exact"/>
        </dgm:presLayoutVars>
      </dgm:prSet>
      <dgm:spPr/>
    </dgm:pt>
    <dgm:pt modelId="{E63CDCD9-716E-4D92-BA6D-3E972BFC225C}" type="pres">
      <dgm:prSet presAssocID="{5D460BCA-ADBE-4979-BACE-56DF72D5893E}" presName="circ1" presStyleLbl="vennNode1" presStyleIdx="0" presStyleCnt="3"/>
      <dgm:spPr/>
      <dgm:t>
        <a:bodyPr/>
        <a:lstStyle/>
        <a:p>
          <a:endParaRPr lang="en-US"/>
        </a:p>
      </dgm:t>
    </dgm:pt>
    <dgm:pt modelId="{20ECAC3E-DECE-4011-BCBF-0390657C7931}" type="pres">
      <dgm:prSet presAssocID="{5D460BCA-ADBE-4979-BACE-56DF72D5893E}" presName="circ1Tx" presStyleLbl="revTx" presStyleIdx="0" presStyleCnt="0">
        <dgm:presLayoutVars>
          <dgm:chMax val="0"/>
          <dgm:chPref val="0"/>
          <dgm:bulletEnabled val="1"/>
        </dgm:presLayoutVars>
      </dgm:prSet>
      <dgm:spPr/>
      <dgm:t>
        <a:bodyPr/>
        <a:lstStyle/>
        <a:p>
          <a:endParaRPr lang="en-US"/>
        </a:p>
      </dgm:t>
    </dgm:pt>
    <dgm:pt modelId="{32A439A1-B28E-4C1C-97B9-8FF6C79E097C}" type="pres">
      <dgm:prSet presAssocID="{7DC1068C-7680-4E14-A1F4-2655B19F470B}" presName="circ2" presStyleLbl="vennNode1" presStyleIdx="1" presStyleCnt="3"/>
      <dgm:spPr/>
      <dgm:t>
        <a:bodyPr/>
        <a:lstStyle/>
        <a:p>
          <a:endParaRPr lang="en-US"/>
        </a:p>
      </dgm:t>
    </dgm:pt>
    <dgm:pt modelId="{138725D4-0609-4D47-A7B5-AA126AAA59D7}" type="pres">
      <dgm:prSet presAssocID="{7DC1068C-7680-4E14-A1F4-2655B19F470B}" presName="circ2Tx" presStyleLbl="revTx" presStyleIdx="0" presStyleCnt="0">
        <dgm:presLayoutVars>
          <dgm:chMax val="0"/>
          <dgm:chPref val="0"/>
          <dgm:bulletEnabled val="1"/>
        </dgm:presLayoutVars>
      </dgm:prSet>
      <dgm:spPr/>
      <dgm:t>
        <a:bodyPr/>
        <a:lstStyle/>
        <a:p>
          <a:endParaRPr lang="en-US"/>
        </a:p>
      </dgm:t>
    </dgm:pt>
    <dgm:pt modelId="{9D9927B7-440F-4582-AE1F-626E8FE7D69C}" type="pres">
      <dgm:prSet presAssocID="{1A68071E-F252-4CC6-A886-367FFE5CE27F}" presName="circ3" presStyleLbl="vennNode1" presStyleIdx="2" presStyleCnt="3"/>
      <dgm:spPr/>
      <dgm:t>
        <a:bodyPr/>
        <a:lstStyle/>
        <a:p>
          <a:endParaRPr lang="en-US"/>
        </a:p>
      </dgm:t>
    </dgm:pt>
    <dgm:pt modelId="{7229AC95-D9BD-4A1B-8CD6-2C151E55C652}" type="pres">
      <dgm:prSet presAssocID="{1A68071E-F252-4CC6-A886-367FFE5CE27F}" presName="circ3Tx" presStyleLbl="revTx" presStyleIdx="0" presStyleCnt="0">
        <dgm:presLayoutVars>
          <dgm:chMax val="0"/>
          <dgm:chPref val="0"/>
          <dgm:bulletEnabled val="1"/>
        </dgm:presLayoutVars>
      </dgm:prSet>
      <dgm:spPr/>
      <dgm:t>
        <a:bodyPr/>
        <a:lstStyle/>
        <a:p>
          <a:endParaRPr lang="en-US"/>
        </a:p>
      </dgm:t>
    </dgm:pt>
  </dgm:ptLst>
  <dgm:cxnLst>
    <dgm:cxn modelId="{81403599-CB09-4267-A7DD-D65CBA921105}" type="presOf" srcId="{5D460BCA-ADBE-4979-BACE-56DF72D5893E}" destId="{20ECAC3E-DECE-4011-BCBF-0390657C7931}" srcOrd="1" destOrd="0" presId="urn:microsoft.com/office/officeart/2005/8/layout/venn1"/>
    <dgm:cxn modelId="{F30784FA-9154-4C8B-8CB6-8F25E60D2B08}" type="presOf" srcId="{1A68071E-F252-4CC6-A886-367FFE5CE27F}" destId="{7229AC95-D9BD-4A1B-8CD6-2C151E55C652}" srcOrd="1" destOrd="0" presId="urn:microsoft.com/office/officeart/2005/8/layout/venn1"/>
    <dgm:cxn modelId="{5371F66C-9FCC-41AC-8612-12ED47C5CE49}" type="presOf" srcId="{7DC1068C-7680-4E14-A1F4-2655B19F470B}" destId="{138725D4-0609-4D47-A7B5-AA126AAA59D7}" srcOrd="1" destOrd="0" presId="urn:microsoft.com/office/officeart/2005/8/layout/venn1"/>
    <dgm:cxn modelId="{BFA58441-75C6-482B-B777-4217556A5769}" type="presOf" srcId="{5D460BCA-ADBE-4979-BACE-56DF72D5893E}" destId="{E63CDCD9-716E-4D92-BA6D-3E972BFC225C}" srcOrd="0" destOrd="0" presId="urn:microsoft.com/office/officeart/2005/8/layout/venn1"/>
    <dgm:cxn modelId="{05DCE469-96CF-4302-BC63-B4491C2C99FA}" srcId="{0D91D692-087F-436C-90B0-75538AB32E42}" destId="{5D460BCA-ADBE-4979-BACE-56DF72D5893E}" srcOrd="0" destOrd="0" parTransId="{8C9BE2FA-BE66-41F2-9472-DE2C5467EF5B}" sibTransId="{CD00CD25-784B-445B-AC5E-447A5AD0BE44}"/>
    <dgm:cxn modelId="{E7C9A74B-04A2-4492-8C73-89D81B5D185F}" type="presOf" srcId="{1A68071E-F252-4CC6-A886-367FFE5CE27F}" destId="{9D9927B7-440F-4582-AE1F-626E8FE7D69C}" srcOrd="0" destOrd="0" presId="urn:microsoft.com/office/officeart/2005/8/layout/venn1"/>
    <dgm:cxn modelId="{2C606EDF-DFB5-453A-863F-89A1C6256721}" srcId="{0D91D692-087F-436C-90B0-75538AB32E42}" destId="{7DC1068C-7680-4E14-A1F4-2655B19F470B}" srcOrd="1" destOrd="0" parTransId="{CBE2933D-9B93-4F26-AC69-0C25E1A472BF}" sibTransId="{11153CB9-4C66-4F33-ACB0-07D32FE06FE5}"/>
    <dgm:cxn modelId="{7EC300B3-E977-4114-BD34-FC10199951A4}" srcId="{0D91D692-087F-436C-90B0-75538AB32E42}" destId="{1A68071E-F252-4CC6-A886-367FFE5CE27F}" srcOrd="2" destOrd="0" parTransId="{01D205B7-2089-4209-97B9-CA4937107E67}" sibTransId="{390419C9-D1DD-410D-A055-8C2D15CD0AA1}"/>
    <dgm:cxn modelId="{3420A9EA-49DA-4EF1-96C4-6A40374EFDDD}" type="presOf" srcId="{7DC1068C-7680-4E14-A1F4-2655B19F470B}" destId="{32A439A1-B28E-4C1C-97B9-8FF6C79E097C}" srcOrd="0" destOrd="0" presId="urn:microsoft.com/office/officeart/2005/8/layout/venn1"/>
    <dgm:cxn modelId="{DA38AC35-1EBE-4C29-A205-24DE19D72BCE}" type="presOf" srcId="{0D91D692-087F-436C-90B0-75538AB32E42}" destId="{D8205F19-5F15-4E9B-9D60-AC20B9519CAD}" srcOrd="0" destOrd="0" presId="urn:microsoft.com/office/officeart/2005/8/layout/venn1"/>
    <dgm:cxn modelId="{4E86738C-40D9-4A64-98F4-3B17D192E733}" type="presParOf" srcId="{D8205F19-5F15-4E9B-9D60-AC20B9519CAD}" destId="{E63CDCD9-716E-4D92-BA6D-3E972BFC225C}" srcOrd="0" destOrd="0" presId="urn:microsoft.com/office/officeart/2005/8/layout/venn1"/>
    <dgm:cxn modelId="{0C57DDE2-A0C8-4A9B-B161-A44D117E9739}" type="presParOf" srcId="{D8205F19-5F15-4E9B-9D60-AC20B9519CAD}" destId="{20ECAC3E-DECE-4011-BCBF-0390657C7931}" srcOrd="1" destOrd="0" presId="urn:microsoft.com/office/officeart/2005/8/layout/venn1"/>
    <dgm:cxn modelId="{E627D6E6-A89C-4329-8527-DEE505B28672}" type="presParOf" srcId="{D8205F19-5F15-4E9B-9D60-AC20B9519CAD}" destId="{32A439A1-B28E-4C1C-97B9-8FF6C79E097C}" srcOrd="2" destOrd="0" presId="urn:microsoft.com/office/officeart/2005/8/layout/venn1"/>
    <dgm:cxn modelId="{2D790E81-AD4D-4E71-A7F2-A73EB9EABB26}" type="presParOf" srcId="{D8205F19-5F15-4E9B-9D60-AC20B9519CAD}" destId="{138725D4-0609-4D47-A7B5-AA126AAA59D7}" srcOrd="3" destOrd="0" presId="urn:microsoft.com/office/officeart/2005/8/layout/venn1"/>
    <dgm:cxn modelId="{88F6B907-58BE-4012-B05A-D5DE483EA3EE}" type="presParOf" srcId="{D8205F19-5F15-4E9B-9D60-AC20B9519CAD}" destId="{9D9927B7-440F-4582-AE1F-626E8FE7D69C}" srcOrd="4" destOrd="0" presId="urn:microsoft.com/office/officeart/2005/8/layout/venn1"/>
    <dgm:cxn modelId="{BAA86042-45CD-4925-8A7C-C67CF9A8B07F}" type="presParOf" srcId="{D8205F19-5F15-4E9B-9D60-AC20B9519CAD}" destId="{7229AC95-D9BD-4A1B-8CD6-2C151E55C65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BF68C4-A2D2-4682-AD3F-A4861B803388}" type="doc">
      <dgm:prSet loTypeId="urn:microsoft.com/office/officeart/2005/8/layout/venn1" loCatId="relationship" qsTypeId="urn:microsoft.com/office/officeart/2005/8/quickstyle/simple1" qsCatId="simple" csTypeId="urn:microsoft.com/office/officeart/2005/8/colors/accent1_2" csCatId="accent1"/>
      <dgm:spPr/>
    </dgm:pt>
    <dgm:pt modelId="{C78B043D-F07F-436F-BDFA-30BB3862ABD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FATHER</a:t>
          </a:r>
        </a:p>
      </dgm:t>
    </dgm:pt>
    <dgm:pt modelId="{99D9A168-E5F7-4887-93BE-88320EBA3628}" type="parTrans" cxnId="{A087CD6E-963F-425F-AA1E-DE9780EEAB4F}">
      <dgm:prSet/>
      <dgm:spPr/>
    </dgm:pt>
    <dgm:pt modelId="{1F716641-28AA-40E9-8311-1BB9D85035D9}" type="sibTrans" cxnId="{A087CD6E-963F-425F-AA1E-DE9780EEAB4F}">
      <dgm:prSet/>
      <dgm:spPr/>
    </dgm:pt>
    <dgm:pt modelId="{55C1ED5B-56C1-44E6-AAA0-C908B1FFC9B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SON</a:t>
          </a:r>
        </a:p>
      </dgm:t>
    </dgm:pt>
    <dgm:pt modelId="{6F66B2F0-F393-4CB2-B22B-8055AF023D65}" type="parTrans" cxnId="{91D76A2D-A0EC-4D31-A541-31464D63F8F7}">
      <dgm:prSet/>
      <dgm:spPr/>
    </dgm:pt>
    <dgm:pt modelId="{87BFA08C-5796-4FA7-B624-8D793ADB7D30}" type="sibTrans" cxnId="{91D76A2D-A0EC-4D31-A541-31464D63F8F7}">
      <dgm:prSet/>
      <dgm:spPr/>
    </dgm:pt>
    <dgm:pt modelId="{2E8A5294-7E1E-4FBE-A9F4-B650A8C89F3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HOLY</a:t>
          </a:r>
          <a:br>
            <a:rPr kumimoji="0" lang="en-US" b="1" i="0" u="none" strike="noStrike" cap="none" normalizeH="0" baseline="0" smtClean="0">
              <a:ln>
                <a:noFill/>
              </a:ln>
              <a:solidFill>
                <a:schemeClr val="tx1"/>
              </a:solidFill>
              <a:effectLst/>
              <a:latin typeface="Arial" pitchFamily="34" charset="0"/>
              <a:cs typeface="Arial" pitchFamily="34" charset="0"/>
            </a:rPr>
          </a:br>
          <a:r>
            <a:rPr kumimoji="0" lang="en-US" b="1" i="0" u="none" strike="noStrike" cap="none" normalizeH="0" baseline="0" smtClean="0">
              <a:ln>
                <a:noFill/>
              </a:ln>
              <a:solidFill>
                <a:schemeClr val="tx1"/>
              </a:solidFill>
              <a:effectLst/>
              <a:latin typeface="Arial" pitchFamily="34" charset="0"/>
              <a:cs typeface="Arial" pitchFamily="34" charset="0"/>
            </a:rPr>
            <a:t>SPIRIT</a:t>
          </a:r>
        </a:p>
      </dgm:t>
    </dgm:pt>
    <dgm:pt modelId="{4F66B340-EF28-4E1A-9536-3F217A4EDBB3}" type="parTrans" cxnId="{1C02EEEA-C8A2-4B51-A112-7C90C88B014A}">
      <dgm:prSet/>
      <dgm:spPr/>
    </dgm:pt>
    <dgm:pt modelId="{CBF058FE-E4D1-4987-99A5-A516B327F220}" type="sibTrans" cxnId="{1C02EEEA-C8A2-4B51-A112-7C90C88B014A}">
      <dgm:prSet/>
      <dgm:spPr/>
    </dgm:pt>
    <dgm:pt modelId="{FA73B9C9-C649-451A-95E6-2B7FEE4E688B}" type="pres">
      <dgm:prSet presAssocID="{3ABF68C4-A2D2-4682-AD3F-A4861B803388}" presName="compositeShape" presStyleCnt="0">
        <dgm:presLayoutVars>
          <dgm:chMax val="7"/>
          <dgm:dir/>
          <dgm:resizeHandles val="exact"/>
        </dgm:presLayoutVars>
      </dgm:prSet>
      <dgm:spPr/>
    </dgm:pt>
    <dgm:pt modelId="{E0CFD8C6-D850-457D-953F-EB5704ACDE21}" type="pres">
      <dgm:prSet presAssocID="{C78B043D-F07F-436F-BDFA-30BB3862ABD5}" presName="circ1" presStyleLbl="vennNode1" presStyleIdx="0" presStyleCnt="3"/>
      <dgm:spPr/>
      <dgm:t>
        <a:bodyPr/>
        <a:lstStyle/>
        <a:p>
          <a:endParaRPr lang="en-US"/>
        </a:p>
      </dgm:t>
    </dgm:pt>
    <dgm:pt modelId="{458ADF06-DA46-47E6-8CBD-EDFF84E12FDE}" type="pres">
      <dgm:prSet presAssocID="{C78B043D-F07F-436F-BDFA-30BB3862ABD5}" presName="circ1Tx" presStyleLbl="revTx" presStyleIdx="0" presStyleCnt="0">
        <dgm:presLayoutVars>
          <dgm:chMax val="0"/>
          <dgm:chPref val="0"/>
          <dgm:bulletEnabled val="1"/>
        </dgm:presLayoutVars>
      </dgm:prSet>
      <dgm:spPr/>
      <dgm:t>
        <a:bodyPr/>
        <a:lstStyle/>
        <a:p>
          <a:endParaRPr lang="en-US"/>
        </a:p>
      </dgm:t>
    </dgm:pt>
    <dgm:pt modelId="{B968BB63-52D7-4735-9EE4-FF01DF9CB4BA}" type="pres">
      <dgm:prSet presAssocID="{55C1ED5B-56C1-44E6-AAA0-C908B1FFC9BE}" presName="circ2" presStyleLbl="vennNode1" presStyleIdx="1" presStyleCnt="3"/>
      <dgm:spPr/>
      <dgm:t>
        <a:bodyPr/>
        <a:lstStyle/>
        <a:p>
          <a:endParaRPr lang="en-US"/>
        </a:p>
      </dgm:t>
    </dgm:pt>
    <dgm:pt modelId="{6E4B8202-030D-4D7A-9863-2534D9E09CA0}" type="pres">
      <dgm:prSet presAssocID="{55C1ED5B-56C1-44E6-AAA0-C908B1FFC9BE}" presName="circ2Tx" presStyleLbl="revTx" presStyleIdx="0" presStyleCnt="0">
        <dgm:presLayoutVars>
          <dgm:chMax val="0"/>
          <dgm:chPref val="0"/>
          <dgm:bulletEnabled val="1"/>
        </dgm:presLayoutVars>
      </dgm:prSet>
      <dgm:spPr/>
      <dgm:t>
        <a:bodyPr/>
        <a:lstStyle/>
        <a:p>
          <a:endParaRPr lang="en-US"/>
        </a:p>
      </dgm:t>
    </dgm:pt>
    <dgm:pt modelId="{D9E2ACB2-2444-4D50-844F-E2944D8E8893}" type="pres">
      <dgm:prSet presAssocID="{2E8A5294-7E1E-4FBE-A9F4-B650A8C89F33}" presName="circ3" presStyleLbl="vennNode1" presStyleIdx="2" presStyleCnt="3"/>
      <dgm:spPr/>
      <dgm:t>
        <a:bodyPr/>
        <a:lstStyle/>
        <a:p>
          <a:endParaRPr lang="en-US"/>
        </a:p>
      </dgm:t>
    </dgm:pt>
    <dgm:pt modelId="{D9059385-2725-4A96-B6C9-3F6D6AFEF205}" type="pres">
      <dgm:prSet presAssocID="{2E8A5294-7E1E-4FBE-A9F4-B650A8C89F33}" presName="circ3Tx" presStyleLbl="revTx" presStyleIdx="0" presStyleCnt="0">
        <dgm:presLayoutVars>
          <dgm:chMax val="0"/>
          <dgm:chPref val="0"/>
          <dgm:bulletEnabled val="1"/>
        </dgm:presLayoutVars>
      </dgm:prSet>
      <dgm:spPr/>
      <dgm:t>
        <a:bodyPr/>
        <a:lstStyle/>
        <a:p>
          <a:endParaRPr lang="en-US"/>
        </a:p>
      </dgm:t>
    </dgm:pt>
  </dgm:ptLst>
  <dgm:cxnLst>
    <dgm:cxn modelId="{DF971CA2-1AB8-4619-9C30-CC37E61A52EE}" type="presOf" srcId="{C78B043D-F07F-436F-BDFA-30BB3862ABD5}" destId="{458ADF06-DA46-47E6-8CBD-EDFF84E12FDE}" srcOrd="1" destOrd="0" presId="urn:microsoft.com/office/officeart/2005/8/layout/venn1"/>
    <dgm:cxn modelId="{19098789-8406-4D0A-AFC5-8DD5F6FE8FB9}" type="presOf" srcId="{2E8A5294-7E1E-4FBE-A9F4-B650A8C89F33}" destId="{D9059385-2725-4A96-B6C9-3F6D6AFEF205}" srcOrd="1" destOrd="0" presId="urn:microsoft.com/office/officeart/2005/8/layout/venn1"/>
    <dgm:cxn modelId="{406B8206-FC33-4A37-B8DA-10BE017BE428}" type="presOf" srcId="{55C1ED5B-56C1-44E6-AAA0-C908B1FFC9BE}" destId="{B968BB63-52D7-4735-9EE4-FF01DF9CB4BA}" srcOrd="0" destOrd="0" presId="urn:microsoft.com/office/officeart/2005/8/layout/venn1"/>
    <dgm:cxn modelId="{91D76A2D-A0EC-4D31-A541-31464D63F8F7}" srcId="{3ABF68C4-A2D2-4682-AD3F-A4861B803388}" destId="{55C1ED5B-56C1-44E6-AAA0-C908B1FFC9BE}" srcOrd="1" destOrd="0" parTransId="{6F66B2F0-F393-4CB2-B22B-8055AF023D65}" sibTransId="{87BFA08C-5796-4FA7-B624-8D793ADB7D30}"/>
    <dgm:cxn modelId="{4936A86F-A5E6-4953-B01F-DE3F71D0B7E3}" type="presOf" srcId="{55C1ED5B-56C1-44E6-AAA0-C908B1FFC9BE}" destId="{6E4B8202-030D-4D7A-9863-2534D9E09CA0}" srcOrd="1" destOrd="0" presId="urn:microsoft.com/office/officeart/2005/8/layout/venn1"/>
    <dgm:cxn modelId="{1C02EEEA-C8A2-4B51-A112-7C90C88B014A}" srcId="{3ABF68C4-A2D2-4682-AD3F-A4861B803388}" destId="{2E8A5294-7E1E-4FBE-A9F4-B650A8C89F33}" srcOrd="2" destOrd="0" parTransId="{4F66B340-EF28-4E1A-9536-3F217A4EDBB3}" sibTransId="{CBF058FE-E4D1-4987-99A5-A516B327F220}"/>
    <dgm:cxn modelId="{704FBD21-0E43-432B-9133-675370981BE9}" type="presOf" srcId="{2E8A5294-7E1E-4FBE-A9F4-B650A8C89F33}" destId="{D9E2ACB2-2444-4D50-844F-E2944D8E8893}" srcOrd="0" destOrd="0" presId="urn:microsoft.com/office/officeart/2005/8/layout/venn1"/>
    <dgm:cxn modelId="{318124EF-BFDB-46DD-8295-0E4AE98ED61B}" type="presOf" srcId="{C78B043D-F07F-436F-BDFA-30BB3862ABD5}" destId="{E0CFD8C6-D850-457D-953F-EB5704ACDE21}" srcOrd="0" destOrd="0" presId="urn:microsoft.com/office/officeart/2005/8/layout/venn1"/>
    <dgm:cxn modelId="{A087CD6E-963F-425F-AA1E-DE9780EEAB4F}" srcId="{3ABF68C4-A2D2-4682-AD3F-A4861B803388}" destId="{C78B043D-F07F-436F-BDFA-30BB3862ABD5}" srcOrd="0" destOrd="0" parTransId="{99D9A168-E5F7-4887-93BE-88320EBA3628}" sibTransId="{1F716641-28AA-40E9-8311-1BB9D85035D9}"/>
    <dgm:cxn modelId="{C47C31DE-22C4-4F00-9190-260562A29351}" type="presOf" srcId="{3ABF68C4-A2D2-4682-AD3F-A4861B803388}" destId="{FA73B9C9-C649-451A-95E6-2B7FEE4E688B}" srcOrd="0" destOrd="0" presId="urn:microsoft.com/office/officeart/2005/8/layout/venn1"/>
    <dgm:cxn modelId="{D3B7BD37-5736-46F9-A2CD-C4CC9AA12DCC}" type="presParOf" srcId="{FA73B9C9-C649-451A-95E6-2B7FEE4E688B}" destId="{E0CFD8C6-D850-457D-953F-EB5704ACDE21}" srcOrd="0" destOrd="0" presId="urn:microsoft.com/office/officeart/2005/8/layout/venn1"/>
    <dgm:cxn modelId="{905B02B3-EC37-4955-ACE5-B3C41CE9AC5D}" type="presParOf" srcId="{FA73B9C9-C649-451A-95E6-2B7FEE4E688B}" destId="{458ADF06-DA46-47E6-8CBD-EDFF84E12FDE}" srcOrd="1" destOrd="0" presId="urn:microsoft.com/office/officeart/2005/8/layout/venn1"/>
    <dgm:cxn modelId="{84A10280-6F48-4089-9D8B-2A4C90CC7DB1}" type="presParOf" srcId="{FA73B9C9-C649-451A-95E6-2B7FEE4E688B}" destId="{B968BB63-52D7-4735-9EE4-FF01DF9CB4BA}" srcOrd="2" destOrd="0" presId="urn:microsoft.com/office/officeart/2005/8/layout/venn1"/>
    <dgm:cxn modelId="{6E27A60C-659B-43C4-92A1-E45C15B187B4}" type="presParOf" srcId="{FA73B9C9-C649-451A-95E6-2B7FEE4E688B}" destId="{6E4B8202-030D-4D7A-9863-2534D9E09CA0}" srcOrd="3" destOrd="0" presId="urn:microsoft.com/office/officeart/2005/8/layout/venn1"/>
    <dgm:cxn modelId="{7C788542-D577-422A-AC5F-914A91B1288D}" type="presParOf" srcId="{FA73B9C9-C649-451A-95E6-2B7FEE4E688B}" destId="{D9E2ACB2-2444-4D50-844F-E2944D8E8893}" srcOrd="4" destOrd="0" presId="urn:microsoft.com/office/officeart/2005/8/layout/venn1"/>
    <dgm:cxn modelId="{039B3E12-813B-4CFA-9A5E-67C9FDB976C9}" type="presParOf" srcId="{FA73B9C9-C649-451A-95E6-2B7FEE4E688B}" destId="{D9059385-2725-4A96-B6C9-3F6D6AFEF20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ABB280-1EB9-4185-A2A1-7547984A0893}" type="doc">
      <dgm:prSet loTypeId="urn:microsoft.com/office/officeart/2005/8/layout/venn1" loCatId="relationship" qsTypeId="urn:microsoft.com/office/officeart/2005/8/quickstyle/simple1" qsCatId="simple" csTypeId="urn:microsoft.com/office/officeart/2005/8/colors/accent1_2" csCatId="accent1" phldr="1"/>
      <dgm:spPr/>
    </dgm:pt>
    <dgm:pt modelId="{0F238B92-8B71-491E-A059-F120574D0AB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7030A0"/>
              </a:solidFill>
              <a:effectLst/>
              <a:latin typeface="Arial Black" pitchFamily="34" charset="0"/>
              <a:cs typeface="Arial" pitchFamily="34" charset="0"/>
            </a:rPr>
            <a:t>FATHER</a:t>
          </a:r>
        </a:p>
      </dgm:t>
    </dgm:pt>
    <dgm:pt modelId="{7DA1A80C-2AC3-4672-A675-D0E4A4D6604D}" type="parTrans" cxnId="{9B8E6716-ECA4-412D-8C04-B287BDAFF353}">
      <dgm:prSet/>
      <dgm:spPr/>
      <dgm:t>
        <a:bodyPr/>
        <a:lstStyle/>
        <a:p>
          <a:endParaRPr lang="en-US"/>
        </a:p>
      </dgm:t>
    </dgm:pt>
    <dgm:pt modelId="{42306532-3588-4291-8308-7B633C53F7CE}" type="sibTrans" cxnId="{9B8E6716-ECA4-412D-8C04-B287BDAFF353}">
      <dgm:prSet/>
      <dgm:spPr/>
      <dgm:t>
        <a:bodyPr/>
        <a:lstStyle/>
        <a:p>
          <a:endParaRPr lang="en-US"/>
        </a:p>
      </dgm:t>
    </dgm:pt>
    <dgm:pt modelId="{AC27DAAA-48B7-4D05-AB80-B9B0939733C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chemeClr val="tx1"/>
              </a:solidFill>
              <a:effectLst/>
              <a:latin typeface="Arial" pitchFamily="34" charset="0"/>
              <a:cs typeface="Arial" pitchFamily="34" charset="0"/>
            </a:rPr>
            <a:t>SON</a:t>
          </a:r>
          <a:endParaRPr kumimoji="0" lang="en-US" sz="5000" b="1" i="0" u="none" strike="noStrike" cap="none" normalizeH="0" baseline="0" dirty="0" smtClean="0">
            <a:ln>
              <a:noFill/>
            </a:ln>
            <a:solidFill>
              <a:schemeClr val="tx1"/>
            </a:solidFill>
            <a:effectLst/>
            <a:latin typeface="Arial" pitchFamily="34" charset="0"/>
            <a:cs typeface="Arial" pitchFamily="34" charset="0"/>
          </a:endParaRPr>
        </a:p>
      </dgm:t>
    </dgm:pt>
    <dgm:pt modelId="{02C7242A-BA95-47BB-AE85-E4E5664400FD}" type="parTrans" cxnId="{64D2E9C5-DAD7-4616-9780-A5760C2EDA4E}">
      <dgm:prSet/>
      <dgm:spPr/>
      <dgm:t>
        <a:bodyPr/>
        <a:lstStyle/>
        <a:p>
          <a:endParaRPr lang="en-US"/>
        </a:p>
      </dgm:t>
    </dgm:pt>
    <dgm:pt modelId="{F55BA54A-258A-45C1-A68F-C5C17C6512E7}" type="sibTrans" cxnId="{64D2E9C5-DAD7-4616-9780-A5760C2EDA4E}">
      <dgm:prSet/>
      <dgm:spPr/>
      <dgm:t>
        <a:bodyPr/>
        <a:lstStyle/>
        <a:p>
          <a:endParaRPr lang="en-US"/>
        </a:p>
      </dgm:t>
    </dgm:pt>
    <dgm:pt modelId="{F2123869-6A30-4306-BF9C-1F1F36F227F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chemeClr val="tx1"/>
              </a:solidFill>
              <a:effectLst/>
              <a:latin typeface="Arial" pitchFamily="34" charset="0"/>
              <a:cs typeface="Arial" pitchFamily="34" charset="0"/>
            </a:rPr>
            <a:t>SPIRIT</a:t>
          </a:r>
        </a:p>
      </dgm:t>
    </dgm:pt>
    <dgm:pt modelId="{25B960D9-1F8B-41E3-82E4-02D4FA906D64}" type="parTrans" cxnId="{706F1DC6-7AFB-461B-800C-E0E1FC2AB9F7}">
      <dgm:prSet/>
      <dgm:spPr/>
      <dgm:t>
        <a:bodyPr/>
        <a:lstStyle/>
        <a:p>
          <a:endParaRPr lang="en-US"/>
        </a:p>
      </dgm:t>
    </dgm:pt>
    <dgm:pt modelId="{108A580B-82B9-4BF6-9BDF-8D755ADB33F7}" type="sibTrans" cxnId="{706F1DC6-7AFB-461B-800C-E0E1FC2AB9F7}">
      <dgm:prSet/>
      <dgm:spPr/>
      <dgm:t>
        <a:bodyPr/>
        <a:lstStyle/>
        <a:p>
          <a:endParaRPr lang="en-US"/>
        </a:p>
      </dgm:t>
    </dgm:pt>
    <dgm:pt modelId="{D5858353-266A-4C3F-B423-A5956C7A2066}" type="pres">
      <dgm:prSet presAssocID="{ABABB280-1EB9-4185-A2A1-7547984A0893}" presName="compositeShape" presStyleCnt="0">
        <dgm:presLayoutVars>
          <dgm:chMax val="7"/>
          <dgm:dir/>
          <dgm:resizeHandles val="exact"/>
        </dgm:presLayoutVars>
      </dgm:prSet>
      <dgm:spPr/>
    </dgm:pt>
    <dgm:pt modelId="{422EB851-BF63-43BB-9A35-3041EF121D74}" type="pres">
      <dgm:prSet presAssocID="{0F238B92-8B71-491E-A059-F120574D0ABC}" presName="circ1" presStyleLbl="vennNode1" presStyleIdx="0" presStyleCnt="3"/>
      <dgm:spPr/>
      <dgm:t>
        <a:bodyPr/>
        <a:lstStyle/>
        <a:p>
          <a:endParaRPr lang="en-US"/>
        </a:p>
      </dgm:t>
    </dgm:pt>
    <dgm:pt modelId="{84696ADA-0C36-44D6-9150-C3216102E18B}" type="pres">
      <dgm:prSet presAssocID="{0F238B92-8B71-491E-A059-F120574D0ABC}" presName="circ1Tx" presStyleLbl="revTx" presStyleIdx="0" presStyleCnt="0">
        <dgm:presLayoutVars>
          <dgm:chMax val="0"/>
          <dgm:chPref val="0"/>
          <dgm:bulletEnabled val="1"/>
        </dgm:presLayoutVars>
      </dgm:prSet>
      <dgm:spPr/>
      <dgm:t>
        <a:bodyPr/>
        <a:lstStyle/>
        <a:p>
          <a:endParaRPr lang="en-US"/>
        </a:p>
      </dgm:t>
    </dgm:pt>
    <dgm:pt modelId="{8B281DE2-E8F4-460A-BB9C-0328718CA253}" type="pres">
      <dgm:prSet presAssocID="{AC27DAAA-48B7-4D05-AB80-B9B0939733C7}" presName="circ2" presStyleLbl="vennNode1" presStyleIdx="1" presStyleCnt="3"/>
      <dgm:spPr/>
      <dgm:t>
        <a:bodyPr/>
        <a:lstStyle/>
        <a:p>
          <a:endParaRPr lang="en-US"/>
        </a:p>
      </dgm:t>
    </dgm:pt>
    <dgm:pt modelId="{52A18F44-33A9-456B-832F-A293482A4090}" type="pres">
      <dgm:prSet presAssocID="{AC27DAAA-48B7-4D05-AB80-B9B0939733C7}" presName="circ2Tx" presStyleLbl="revTx" presStyleIdx="0" presStyleCnt="0">
        <dgm:presLayoutVars>
          <dgm:chMax val="0"/>
          <dgm:chPref val="0"/>
          <dgm:bulletEnabled val="1"/>
        </dgm:presLayoutVars>
      </dgm:prSet>
      <dgm:spPr/>
      <dgm:t>
        <a:bodyPr/>
        <a:lstStyle/>
        <a:p>
          <a:endParaRPr lang="en-US"/>
        </a:p>
      </dgm:t>
    </dgm:pt>
    <dgm:pt modelId="{99B87529-C829-490D-AB81-A4255D7F7E42}" type="pres">
      <dgm:prSet presAssocID="{F2123869-6A30-4306-BF9C-1F1F36F227FC}" presName="circ3" presStyleLbl="vennNode1" presStyleIdx="2" presStyleCnt="3"/>
      <dgm:spPr/>
      <dgm:t>
        <a:bodyPr/>
        <a:lstStyle/>
        <a:p>
          <a:endParaRPr lang="en-US"/>
        </a:p>
      </dgm:t>
    </dgm:pt>
    <dgm:pt modelId="{C250014E-53EE-439A-B2AD-CFED92BF671E}" type="pres">
      <dgm:prSet presAssocID="{F2123869-6A30-4306-BF9C-1F1F36F227FC}" presName="circ3Tx" presStyleLbl="revTx" presStyleIdx="0" presStyleCnt="0">
        <dgm:presLayoutVars>
          <dgm:chMax val="0"/>
          <dgm:chPref val="0"/>
          <dgm:bulletEnabled val="1"/>
        </dgm:presLayoutVars>
      </dgm:prSet>
      <dgm:spPr/>
      <dgm:t>
        <a:bodyPr/>
        <a:lstStyle/>
        <a:p>
          <a:endParaRPr lang="en-US"/>
        </a:p>
      </dgm:t>
    </dgm:pt>
  </dgm:ptLst>
  <dgm:cxnLst>
    <dgm:cxn modelId="{9253D5FC-87C8-402F-9088-E598070953EA}" type="presOf" srcId="{ABABB280-1EB9-4185-A2A1-7547984A0893}" destId="{D5858353-266A-4C3F-B423-A5956C7A2066}" srcOrd="0" destOrd="0" presId="urn:microsoft.com/office/officeart/2005/8/layout/venn1"/>
    <dgm:cxn modelId="{26DF43D4-5839-4EEC-A450-762DF37C51BD}" type="presOf" srcId="{F2123869-6A30-4306-BF9C-1F1F36F227FC}" destId="{C250014E-53EE-439A-B2AD-CFED92BF671E}" srcOrd="1" destOrd="0" presId="urn:microsoft.com/office/officeart/2005/8/layout/venn1"/>
    <dgm:cxn modelId="{3E6FD81F-12C5-4C71-AA20-27EE559780DB}" type="presOf" srcId="{AC27DAAA-48B7-4D05-AB80-B9B0939733C7}" destId="{8B281DE2-E8F4-460A-BB9C-0328718CA253}" srcOrd="0" destOrd="0" presId="urn:microsoft.com/office/officeart/2005/8/layout/venn1"/>
    <dgm:cxn modelId="{41DC4654-1693-4852-813A-AB22041D9EFF}" type="presOf" srcId="{0F238B92-8B71-491E-A059-F120574D0ABC}" destId="{422EB851-BF63-43BB-9A35-3041EF121D74}" srcOrd="0" destOrd="0" presId="urn:microsoft.com/office/officeart/2005/8/layout/venn1"/>
    <dgm:cxn modelId="{9B8E6716-ECA4-412D-8C04-B287BDAFF353}" srcId="{ABABB280-1EB9-4185-A2A1-7547984A0893}" destId="{0F238B92-8B71-491E-A059-F120574D0ABC}" srcOrd="0" destOrd="0" parTransId="{7DA1A80C-2AC3-4672-A675-D0E4A4D6604D}" sibTransId="{42306532-3588-4291-8308-7B633C53F7CE}"/>
    <dgm:cxn modelId="{64D2E9C5-DAD7-4616-9780-A5760C2EDA4E}" srcId="{ABABB280-1EB9-4185-A2A1-7547984A0893}" destId="{AC27DAAA-48B7-4D05-AB80-B9B0939733C7}" srcOrd="1" destOrd="0" parTransId="{02C7242A-BA95-47BB-AE85-E4E5664400FD}" sibTransId="{F55BA54A-258A-45C1-A68F-C5C17C6512E7}"/>
    <dgm:cxn modelId="{FE23DCB5-7A4B-4E1A-AE29-486AEA87F82F}" type="presOf" srcId="{0F238B92-8B71-491E-A059-F120574D0ABC}" destId="{84696ADA-0C36-44D6-9150-C3216102E18B}" srcOrd="1" destOrd="0" presId="urn:microsoft.com/office/officeart/2005/8/layout/venn1"/>
    <dgm:cxn modelId="{26E8EC98-9340-4B3B-8E86-22BC36456C71}" type="presOf" srcId="{F2123869-6A30-4306-BF9C-1F1F36F227FC}" destId="{99B87529-C829-490D-AB81-A4255D7F7E42}" srcOrd="0" destOrd="0" presId="urn:microsoft.com/office/officeart/2005/8/layout/venn1"/>
    <dgm:cxn modelId="{706F1DC6-7AFB-461B-800C-E0E1FC2AB9F7}" srcId="{ABABB280-1EB9-4185-A2A1-7547984A0893}" destId="{F2123869-6A30-4306-BF9C-1F1F36F227FC}" srcOrd="2" destOrd="0" parTransId="{25B960D9-1F8B-41E3-82E4-02D4FA906D64}" sibTransId="{108A580B-82B9-4BF6-9BDF-8D755ADB33F7}"/>
    <dgm:cxn modelId="{6B36BCC6-1B05-43AC-A9E8-9575FBF68E61}" type="presOf" srcId="{AC27DAAA-48B7-4D05-AB80-B9B0939733C7}" destId="{52A18F44-33A9-456B-832F-A293482A4090}" srcOrd="1" destOrd="0" presId="urn:microsoft.com/office/officeart/2005/8/layout/venn1"/>
    <dgm:cxn modelId="{BF012A1B-8DEB-4717-BFAF-7D049524FC44}" type="presParOf" srcId="{D5858353-266A-4C3F-B423-A5956C7A2066}" destId="{422EB851-BF63-43BB-9A35-3041EF121D74}" srcOrd="0" destOrd="0" presId="urn:microsoft.com/office/officeart/2005/8/layout/venn1"/>
    <dgm:cxn modelId="{871B71FC-7D5B-4958-944E-F07A6BA16CFA}" type="presParOf" srcId="{D5858353-266A-4C3F-B423-A5956C7A2066}" destId="{84696ADA-0C36-44D6-9150-C3216102E18B}" srcOrd="1" destOrd="0" presId="urn:microsoft.com/office/officeart/2005/8/layout/venn1"/>
    <dgm:cxn modelId="{0B6BE096-8190-4BCB-B033-B6938F70252D}" type="presParOf" srcId="{D5858353-266A-4C3F-B423-A5956C7A2066}" destId="{8B281DE2-E8F4-460A-BB9C-0328718CA253}" srcOrd="2" destOrd="0" presId="urn:microsoft.com/office/officeart/2005/8/layout/venn1"/>
    <dgm:cxn modelId="{BD3D85C4-A8A6-4458-8808-9277372E7A43}" type="presParOf" srcId="{D5858353-266A-4C3F-B423-A5956C7A2066}" destId="{52A18F44-33A9-456B-832F-A293482A4090}" srcOrd="3" destOrd="0" presId="urn:microsoft.com/office/officeart/2005/8/layout/venn1"/>
    <dgm:cxn modelId="{54E68F0C-3BAD-4D05-8CB8-2CB60265C0A5}" type="presParOf" srcId="{D5858353-266A-4C3F-B423-A5956C7A2066}" destId="{99B87529-C829-490D-AB81-A4255D7F7E42}" srcOrd="4" destOrd="0" presId="urn:microsoft.com/office/officeart/2005/8/layout/venn1"/>
    <dgm:cxn modelId="{60B721F7-AFDA-4156-AB25-423CF645E720}" type="presParOf" srcId="{D5858353-266A-4C3F-B423-A5956C7A2066}" destId="{C250014E-53EE-439A-B2AD-CFED92BF671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BAECCF-023E-47DD-AF61-75F296627E6B}" type="doc">
      <dgm:prSet loTypeId="urn:microsoft.com/office/officeart/2005/8/layout/venn1" loCatId="relationship" qsTypeId="urn:microsoft.com/office/officeart/2005/8/quickstyle/simple1" qsCatId="simple" csTypeId="urn:microsoft.com/office/officeart/2005/8/colors/accent1_2" csCatId="accent1" phldr="1"/>
      <dgm:spPr/>
    </dgm:pt>
    <dgm:pt modelId="{E48DD51E-5236-49A3-9496-DCCB4E17883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FATHER</a:t>
          </a:r>
        </a:p>
      </dgm:t>
    </dgm:pt>
    <dgm:pt modelId="{9CE9883C-C324-40C8-98FE-64AEEA0513B5}" type="parTrans" cxnId="{942F8E14-47E5-4AB9-B127-559C04844422}">
      <dgm:prSet/>
      <dgm:spPr/>
      <dgm:t>
        <a:bodyPr/>
        <a:lstStyle/>
        <a:p>
          <a:endParaRPr lang="en-US"/>
        </a:p>
      </dgm:t>
    </dgm:pt>
    <dgm:pt modelId="{0EB0B0B6-3F17-4D2D-A066-BE65EF9EC31C}" type="sibTrans" cxnId="{942F8E14-47E5-4AB9-B127-559C04844422}">
      <dgm:prSet/>
      <dgm:spPr/>
      <dgm:t>
        <a:bodyPr/>
        <a:lstStyle/>
        <a:p>
          <a:endParaRPr lang="en-US"/>
        </a:p>
      </dgm:t>
    </dgm:pt>
    <dgm:pt modelId="{C6C54590-184D-4293-81B4-52ABD5D0777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7030A0"/>
              </a:solidFill>
              <a:effectLst/>
              <a:latin typeface="Arial Black" pitchFamily="34" charset="0"/>
              <a:cs typeface="Arial" pitchFamily="34" charset="0"/>
            </a:rPr>
            <a:t>SON</a:t>
          </a:r>
        </a:p>
      </dgm:t>
    </dgm:pt>
    <dgm:pt modelId="{CFE27662-19C9-482D-A182-A026A8BC0B84}" type="parTrans" cxnId="{FD882699-A802-48F1-B356-15ACC3E8FF01}">
      <dgm:prSet/>
      <dgm:spPr/>
      <dgm:t>
        <a:bodyPr/>
        <a:lstStyle/>
        <a:p>
          <a:endParaRPr lang="en-US"/>
        </a:p>
      </dgm:t>
    </dgm:pt>
    <dgm:pt modelId="{4DD86EA4-DF3D-4C4D-8B2C-491F9144F022}" type="sibTrans" cxnId="{FD882699-A802-48F1-B356-15ACC3E8FF01}">
      <dgm:prSet/>
      <dgm:spPr/>
      <dgm:t>
        <a:bodyPr/>
        <a:lstStyle/>
        <a:p>
          <a:endParaRPr lang="en-US"/>
        </a:p>
      </dgm:t>
    </dgm:pt>
    <dgm:pt modelId="{14C071F8-6178-435A-93AF-4623E696F60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cs typeface="Arial" pitchFamily="34" charset="0"/>
            </a:rPr>
            <a:t>SPIRIT</a:t>
          </a:r>
        </a:p>
      </dgm:t>
    </dgm:pt>
    <dgm:pt modelId="{3D6597F6-2C26-4DC0-B4F6-4CFAC62668F8}" type="parTrans" cxnId="{5BCB5312-9C92-4552-B228-234B2FEB3EAE}">
      <dgm:prSet/>
      <dgm:spPr/>
      <dgm:t>
        <a:bodyPr/>
        <a:lstStyle/>
        <a:p>
          <a:endParaRPr lang="en-US"/>
        </a:p>
      </dgm:t>
    </dgm:pt>
    <dgm:pt modelId="{51830EB5-362C-4FD0-9042-DD410CA697D5}" type="sibTrans" cxnId="{5BCB5312-9C92-4552-B228-234B2FEB3EAE}">
      <dgm:prSet/>
      <dgm:spPr/>
      <dgm:t>
        <a:bodyPr/>
        <a:lstStyle/>
        <a:p>
          <a:endParaRPr lang="en-US"/>
        </a:p>
      </dgm:t>
    </dgm:pt>
    <dgm:pt modelId="{CBB4D09D-1749-40F1-AF93-9CB3DD9810DA}" type="pres">
      <dgm:prSet presAssocID="{15BAECCF-023E-47DD-AF61-75F296627E6B}" presName="compositeShape" presStyleCnt="0">
        <dgm:presLayoutVars>
          <dgm:chMax val="7"/>
          <dgm:dir/>
          <dgm:resizeHandles val="exact"/>
        </dgm:presLayoutVars>
      </dgm:prSet>
      <dgm:spPr/>
    </dgm:pt>
    <dgm:pt modelId="{2A220D86-5AB2-4FA3-8B02-4A4D9648946B}" type="pres">
      <dgm:prSet presAssocID="{E48DD51E-5236-49A3-9496-DCCB4E17883B}" presName="circ1" presStyleLbl="vennNode1" presStyleIdx="0" presStyleCnt="3"/>
      <dgm:spPr/>
      <dgm:t>
        <a:bodyPr/>
        <a:lstStyle/>
        <a:p>
          <a:endParaRPr lang="en-US"/>
        </a:p>
      </dgm:t>
    </dgm:pt>
    <dgm:pt modelId="{46AA096E-760C-4A96-BE46-1C8CCF60EB3F}" type="pres">
      <dgm:prSet presAssocID="{E48DD51E-5236-49A3-9496-DCCB4E17883B}" presName="circ1Tx" presStyleLbl="revTx" presStyleIdx="0" presStyleCnt="0">
        <dgm:presLayoutVars>
          <dgm:chMax val="0"/>
          <dgm:chPref val="0"/>
          <dgm:bulletEnabled val="1"/>
        </dgm:presLayoutVars>
      </dgm:prSet>
      <dgm:spPr/>
      <dgm:t>
        <a:bodyPr/>
        <a:lstStyle/>
        <a:p>
          <a:endParaRPr lang="en-US"/>
        </a:p>
      </dgm:t>
    </dgm:pt>
    <dgm:pt modelId="{0369C97F-3C05-4811-9947-5B708C929665}" type="pres">
      <dgm:prSet presAssocID="{C6C54590-184D-4293-81B4-52ABD5D0777D}" presName="circ2" presStyleLbl="vennNode1" presStyleIdx="1" presStyleCnt="3"/>
      <dgm:spPr/>
      <dgm:t>
        <a:bodyPr/>
        <a:lstStyle/>
        <a:p>
          <a:endParaRPr lang="en-US"/>
        </a:p>
      </dgm:t>
    </dgm:pt>
    <dgm:pt modelId="{EDA8785F-94A0-4608-A4BE-1B29E64D159F}" type="pres">
      <dgm:prSet presAssocID="{C6C54590-184D-4293-81B4-52ABD5D0777D}" presName="circ2Tx" presStyleLbl="revTx" presStyleIdx="0" presStyleCnt="0">
        <dgm:presLayoutVars>
          <dgm:chMax val="0"/>
          <dgm:chPref val="0"/>
          <dgm:bulletEnabled val="1"/>
        </dgm:presLayoutVars>
      </dgm:prSet>
      <dgm:spPr/>
      <dgm:t>
        <a:bodyPr/>
        <a:lstStyle/>
        <a:p>
          <a:endParaRPr lang="en-US"/>
        </a:p>
      </dgm:t>
    </dgm:pt>
    <dgm:pt modelId="{778356A9-683E-4128-A13F-58101817A30F}" type="pres">
      <dgm:prSet presAssocID="{14C071F8-6178-435A-93AF-4623E696F60B}" presName="circ3" presStyleLbl="vennNode1" presStyleIdx="2" presStyleCnt="3"/>
      <dgm:spPr/>
      <dgm:t>
        <a:bodyPr/>
        <a:lstStyle/>
        <a:p>
          <a:endParaRPr lang="en-US"/>
        </a:p>
      </dgm:t>
    </dgm:pt>
    <dgm:pt modelId="{8FF0B9CB-2520-44E5-A602-8FC8F9A4D2BE}" type="pres">
      <dgm:prSet presAssocID="{14C071F8-6178-435A-93AF-4623E696F60B}" presName="circ3Tx" presStyleLbl="revTx" presStyleIdx="0" presStyleCnt="0">
        <dgm:presLayoutVars>
          <dgm:chMax val="0"/>
          <dgm:chPref val="0"/>
          <dgm:bulletEnabled val="1"/>
        </dgm:presLayoutVars>
      </dgm:prSet>
      <dgm:spPr/>
      <dgm:t>
        <a:bodyPr/>
        <a:lstStyle/>
        <a:p>
          <a:endParaRPr lang="en-US"/>
        </a:p>
      </dgm:t>
    </dgm:pt>
  </dgm:ptLst>
  <dgm:cxnLst>
    <dgm:cxn modelId="{5BCB5312-9C92-4552-B228-234B2FEB3EAE}" srcId="{15BAECCF-023E-47DD-AF61-75F296627E6B}" destId="{14C071F8-6178-435A-93AF-4623E696F60B}" srcOrd="2" destOrd="0" parTransId="{3D6597F6-2C26-4DC0-B4F6-4CFAC62668F8}" sibTransId="{51830EB5-362C-4FD0-9042-DD410CA697D5}"/>
    <dgm:cxn modelId="{7D73F264-A81E-465B-9922-9F7480A1465F}" type="presOf" srcId="{14C071F8-6178-435A-93AF-4623E696F60B}" destId="{8FF0B9CB-2520-44E5-A602-8FC8F9A4D2BE}" srcOrd="1" destOrd="0" presId="urn:microsoft.com/office/officeart/2005/8/layout/venn1"/>
    <dgm:cxn modelId="{E1FA24AB-33CD-4DEC-9E34-755CEEC98889}" type="presOf" srcId="{E48DD51E-5236-49A3-9496-DCCB4E17883B}" destId="{46AA096E-760C-4A96-BE46-1C8CCF60EB3F}" srcOrd="1" destOrd="0" presId="urn:microsoft.com/office/officeart/2005/8/layout/venn1"/>
    <dgm:cxn modelId="{028DF701-8E20-4F9C-883E-85C388EC4316}" type="presOf" srcId="{E48DD51E-5236-49A3-9496-DCCB4E17883B}" destId="{2A220D86-5AB2-4FA3-8B02-4A4D9648946B}" srcOrd="0" destOrd="0" presId="urn:microsoft.com/office/officeart/2005/8/layout/venn1"/>
    <dgm:cxn modelId="{FD882699-A802-48F1-B356-15ACC3E8FF01}" srcId="{15BAECCF-023E-47DD-AF61-75F296627E6B}" destId="{C6C54590-184D-4293-81B4-52ABD5D0777D}" srcOrd="1" destOrd="0" parTransId="{CFE27662-19C9-482D-A182-A026A8BC0B84}" sibTransId="{4DD86EA4-DF3D-4C4D-8B2C-491F9144F022}"/>
    <dgm:cxn modelId="{3183317D-C244-49DA-94D9-CF4B53667E78}" type="presOf" srcId="{C6C54590-184D-4293-81B4-52ABD5D0777D}" destId="{EDA8785F-94A0-4608-A4BE-1B29E64D159F}" srcOrd="1" destOrd="0" presId="urn:microsoft.com/office/officeart/2005/8/layout/venn1"/>
    <dgm:cxn modelId="{1ED840C8-204F-4537-90E6-E59CAFF0EC6E}" type="presOf" srcId="{14C071F8-6178-435A-93AF-4623E696F60B}" destId="{778356A9-683E-4128-A13F-58101817A30F}" srcOrd="0" destOrd="0" presId="urn:microsoft.com/office/officeart/2005/8/layout/venn1"/>
    <dgm:cxn modelId="{74448559-E3B2-413F-83FD-775F55232763}" type="presOf" srcId="{15BAECCF-023E-47DD-AF61-75F296627E6B}" destId="{CBB4D09D-1749-40F1-AF93-9CB3DD9810DA}" srcOrd="0" destOrd="0" presId="urn:microsoft.com/office/officeart/2005/8/layout/venn1"/>
    <dgm:cxn modelId="{942F8E14-47E5-4AB9-B127-559C04844422}" srcId="{15BAECCF-023E-47DD-AF61-75F296627E6B}" destId="{E48DD51E-5236-49A3-9496-DCCB4E17883B}" srcOrd="0" destOrd="0" parTransId="{9CE9883C-C324-40C8-98FE-64AEEA0513B5}" sibTransId="{0EB0B0B6-3F17-4D2D-A066-BE65EF9EC31C}"/>
    <dgm:cxn modelId="{93C84F6E-8339-4F04-B9A1-DB8387002F58}" type="presOf" srcId="{C6C54590-184D-4293-81B4-52ABD5D0777D}" destId="{0369C97F-3C05-4811-9947-5B708C929665}" srcOrd="0" destOrd="0" presId="urn:microsoft.com/office/officeart/2005/8/layout/venn1"/>
    <dgm:cxn modelId="{EF852682-8238-4764-8DC7-BC78E8A321E3}" type="presParOf" srcId="{CBB4D09D-1749-40F1-AF93-9CB3DD9810DA}" destId="{2A220D86-5AB2-4FA3-8B02-4A4D9648946B}" srcOrd="0" destOrd="0" presId="urn:microsoft.com/office/officeart/2005/8/layout/venn1"/>
    <dgm:cxn modelId="{64F81B92-30DF-4522-83CA-F3832B627E6E}" type="presParOf" srcId="{CBB4D09D-1749-40F1-AF93-9CB3DD9810DA}" destId="{46AA096E-760C-4A96-BE46-1C8CCF60EB3F}" srcOrd="1" destOrd="0" presId="urn:microsoft.com/office/officeart/2005/8/layout/venn1"/>
    <dgm:cxn modelId="{AB7E84ED-1E8A-4B8F-81AE-10C578DDA9C3}" type="presParOf" srcId="{CBB4D09D-1749-40F1-AF93-9CB3DD9810DA}" destId="{0369C97F-3C05-4811-9947-5B708C929665}" srcOrd="2" destOrd="0" presId="urn:microsoft.com/office/officeart/2005/8/layout/venn1"/>
    <dgm:cxn modelId="{6D523127-269D-4611-88E4-8352F18F8613}" type="presParOf" srcId="{CBB4D09D-1749-40F1-AF93-9CB3DD9810DA}" destId="{EDA8785F-94A0-4608-A4BE-1B29E64D159F}" srcOrd="3" destOrd="0" presId="urn:microsoft.com/office/officeart/2005/8/layout/venn1"/>
    <dgm:cxn modelId="{BFA984B8-266E-4BE7-80D0-30EDBB3F7D87}" type="presParOf" srcId="{CBB4D09D-1749-40F1-AF93-9CB3DD9810DA}" destId="{778356A9-683E-4128-A13F-58101817A30F}" srcOrd="4" destOrd="0" presId="urn:microsoft.com/office/officeart/2005/8/layout/venn1"/>
    <dgm:cxn modelId="{F58653E4-D443-4B17-8B5F-74CABC7E7825}" type="presParOf" srcId="{CBB4D09D-1749-40F1-AF93-9CB3DD9810DA}" destId="{8FF0B9CB-2520-44E5-A602-8FC8F9A4D2B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287029-515F-4C4B-BC36-FF4B12A5A70F}" type="doc">
      <dgm:prSet loTypeId="urn:microsoft.com/office/officeart/2005/8/layout/venn1" loCatId="relationship" qsTypeId="urn:microsoft.com/office/officeart/2005/8/quickstyle/simple1" qsCatId="simple" csTypeId="urn:microsoft.com/office/officeart/2005/8/colors/accent1_2" csCatId="accent1" phldr="1"/>
      <dgm:spPr/>
    </dgm:pt>
    <dgm:pt modelId="{9DA833D1-26A7-4F3A-A4D6-82C90484B96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chemeClr val="tx1"/>
              </a:solidFill>
              <a:effectLst/>
              <a:latin typeface="Arial" pitchFamily="34" charset="0"/>
              <a:cs typeface="Arial" pitchFamily="34" charset="0"/>
            </a:rPr>
            <a:t>FATHER</a:t>
          </a:r>
          <a:endParaRPr kumimoji="0" lang="en-US" sz="4800" b="1" i="0" u="none" strike="noStrike" cap="none" normalizeH="0" baseline="0" dirty="0" smtClean="0">
            <a:ln>
              <a:noFill/>
            </a:ln>
            <a:solidFill>
              <a:schemeClr val="tx1"/>
            </a:solidFill>
            <a:effectLst/>
            <a:latin typeface="Arial" pitchFamily="34" charset="0"/>
            <a:cs typeface="Arial" pitchFamily="34" charset="0"/>
          </a:endParaRPr>
        </a:p>
      </dgm:t>
    </dgm:pt>
    <dgm:pt modelId="{EE01D3B2-49D6-4723-AEA5-6288283734AB}" type="parTrans" cxnId="{0D813C2A-8D49-4097-99F1-6C89EC4A7214}">
      <dgm:prSet/>
      <dgm:spPr/>
      <dgm:t>
        <a:bodyPr/>
        <a:lstStyle/>
        <a:p>
          <a:endParaRPr lang="en-US"/>
        </a:p>
      </dgm:t>
    </dgm:pt>
    <dgm:pt modelId="{2FE53BC7-338C-460E-9123-C37F84087776}" type="sibTrans" cxnId="{0D813C2A-8D49-4097-99F1-6C89EC4A7214}">
      <dgm:prSet/>
      <dgm:spPr/>
      <dgm:t>
        <a:bodyPr/>
        <a:lstStyle/>
        <a:p>
          <a:endParaRPr lang="en-US"/>
        </a:p>
      </dgm:t>
    </dgm:pt>
    <dgm:pt modelId="{88A7642C-466A-4A14-B695-ACF21FF10F7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chemeClr val="tx1"/>
              </a:solidFill>
              <a:effectLst/>
              <a:latin typeface="Arial" pitchFamily="34" charset="0"/>
              <a:cs typeface="Arial" pitchFamily="34" charset="0"/>
            </a:rPr>
            <a:t>SON</a:t>
          </a:r>
          <a:endParaRPr kumimoji="0" lang="en-US" sz="4800" b="1" i="0" u="none" strike="noStrike" cap="none" normalizeH="0" baseline="0" dirty="0" smtClean="0">
            <a:ln>
              <a:noFill/>
            </a:ln>
            <a:solidFill>
              <a:schemeClr val="tx1"/>
            </a:solidFill>
            <a:effectLst/>
            <a:latin typeface="Arial" pitchFamily="34" charset="0"/>
            <a:cs typeface="Arial" pitchFamily="34" charset="0"/>
          </a:endParaRPr>
        </a:p>
      </dgm:t>
    </dgm:pt>
    <dgm:pt modelId="{7E1CE67B-0C98-46C5-8F8E-9F94C27E0B58}" type="parTrans" cxnId="{D250A594-F6A7-4889-B4C7-ADA7D89AFF07}">
      <dgm:prSet/>
      <dgm:spPr/>
      <dgm:t>
        <a:bodyPr/>
        <a:lstStyle/>
        <a:p>
          <a:endParaRPr lang="en-US"/>
        </a:p>
      </dgm:t>
    </dgm:pt>
    <dgm:pt modelId="{9B60BD91-AEB3-42C4-A276-8FCA7D67E79D}" type="sibTrans" cxnId="{D250A594-F6A7-4889-B4C7-ADA7D89AFF07}">
      <dgm:prSet/>
      <dgm:spPr/>
      <dgm:t>
        <a:bodyPr/>
        <a:lstStyle/>
        <a:p>
          <a:endParaRPr lang="en-US"/>
        </a:p>
      </dgm:t>
    </dgm:pt>
    <dgm:pt modelId="{A4467EC5-2038-4A6D-90F7-E365C9F0EF4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7030A0"/>
              </a:solidFill>
              <a:effectLst/>
              <a:latin typeface="Arial Black" pitchFamily="34" charset="0"/>
              <a:cs typeface="Arial" pitchFamily="34" charset="0"/>
            </a:rPr>
            <a:t>SPIRIT</a:t>
          </a:r>
        </a:p>
      </dgm:t>
    </dgm:pt>
    <dgm:pt modelId="{5FA1A51A-260C-4979-9599-0B746FE21DA2}" type="parTrans" cxnId="{F486861B-1B4F-48BE-8991-C037388B994A}">
      <dgm:prSet/>
      <dgm:spPr/>
      <dgm:t>
        <a:bodyPr/>
        <a:lstStyle/>
        <a:p>
          <a:endParaRPr lang="en-US"/>
        </a:p>
      </dgm:t>
    </dgm:pt>
    <dgm:pt modelId="{12694212-B25B-42AB-9F04-CF24BF0EF2A1}" type="sibTrans" cxnId="{F486861B-1B4F-48BE-8991-C037388B994A}">
      <dgm:prSet/>
      <dgm:spPr/>
      <dgm:t>
        <a:bodyPr/>
        <a:lstStyle/>
        <a:p>
          <a:endParaRPr lang="en-US"/>
        </a:p>
      </dgm:t>
    </dgm:pt>
    <dgm:pt modelId="{9ABB6F4E-36A4-4ECB-9C1B-BAC568D6DCE8}" type="pres">
      <dgm:prSet presAssocID="{1A287029-515F-4C4B-BC36-FF4B12A5A70F}" presName="compositeShape" presStyleCnt="0">
        <dgm:presLayoutVars>
          <dgm:chMax val="7"/>
          <dgm:dir/>
          <dgm:resizeHandles val="exact"/>
        </dgm:presLayoutVars>
      </dgm:prSet>
      <dgm:spPr/>
    </dgm:pt>
    <dgm:pt modelId="{34FE55FA-36DF-4340-B2CA-769A555343DC}" type="pres">
      <dgm:prSet presAssocID="{9DA833D1-26A7-4F3A-A4D6-82C90484B960}" presName="circ1" presStyleLbl="vennNode1" presStyleIdx="0" presStyleCnt="3"/>
      <dgm:spPr/>
      <dgm:t>
        <a:bodyPr/>
        <a:lstStyle/>
        <a:p>
          <a:endParaRPr lang="en-US"/>
        </a:p>
      </dgm:t>
    </dgm:pt>
    <dgm:pt modelId="{670EBDAB-CC6C-4A6C-B5DD-C8FF51E46FC9}" type="pres">
      <dgm:prSet presAssocID="{9DA833D1-26A7-4F3A-A4D6-82C90484B960}" presName="circ1Tx" presStyleLbl="revTx" presStyleIdx="0" presStyleCnt="0">
        <dgm:presLayoutVars>
          <dgm:chMax val="0"/>
          <dgm:chPref val="0"/>
          <dgm:bulletEnabled val="1"/>
        </dgm:presLayoutVars>
      </dgm:prSet>
      <dgm:spPr/>
      <dgm:t>
        <a:bodyPr/>
        <a:lstStyle/>
        <a:p>
          <a:endParaRPr lang="en-US"/>
        </a:p>
      </dgm:t>
    </dgm:pt>
    <dgm:pt modelId="{C137B9C5-88ED-4EDF-849B-DB493D957929}" type="pres">
      <dgm:prSet presAssocID="{88A7642C-466A-4A14-B695-ACF21FF10F76}" presName="circ2" presStyleLbl="vennNode1" presStyleIdx="1" presStyleCnt="3"/>
      <dgm:spPr/>
      <dgm:t>
        <a:bodyPr/>
        <a:lstStyle/>
        <a:p>
          <a:endParaRPr lang="en-US"/>
        </a:p>
      </dgm:t>
    </dgm:pt>
    <dgm:pt modelId="{CD613676-6642-4E65-98CE-CB7FCBA4DBDA}" type="pres">
      <dgm:prSet presAssocID="{88A7642C-466A-4A14-B695-ACF21FF10F76}" presName="circ2Tx" presStyleLbl="revTx" presStyleIdx="0" presStyleCnt="0">
        <dgm:presLayoutVars>
          <dgm:chMax val="0"/>
          <dgm:chPref val="0"/>
          <dgm:bulletEnabled val="1"/>
        </dgm:presLayoutVars>
      </dgm:prSet>
      <dgm:spPr/>
      <dgm:t>
        <a:bodyPr/>
        <a:lstStyle/>
        <a:p>
          <a:endParaRPr lang="en-US"/>
        </a:p>
      </dgm:t>
    </dgm:pt>
    <dgm:pt modelId="{9075D01C-84FF-42B8-AC9F-79B7F2A9959E}" type="pres">
      <dgm:prSet presAssocID="{A4467EC5-2038-4A6D-90F7-E365C9F0EF4F}" presName="circ3" presStyleLbl="vennNode1" presStyleIdx="2" presStyleCnt="3"/>
      <dgm:spPr/>
      <dgm:t>
        <a:bodyPr/>
        <a:lstStyle/>
        <a:p>
          <a:endParaRPr lang="en-US"/>
        </a:p>
      </dgm:t>
    </dgm:pt>
    <dgm:pt modelId="{6166004A-FC60-4450-9C97-DC6DDEAF447F}" type="pres">
      <dgm:prSet presAssocID="{A4467EC5-2038-4A6D-90F7-E365C9F0EF4F}" presName="circ3Tx" presStyleLbl="revTx" presStyleIdx="0" presStyleCnt="0">
        <dgm:presLayoutVars>
          <dgm:chMax val="0"/>
          <dgm:chPref val="0"/>
          <dgm:bulletEnabled val="1"/>
        </dgm:presLayoutVars>
      </dgm:prSet>
      <dgm:spPr/>
      <dgm:t>
        <a:bodyPr/>
        <a:lstStyle/>
        <a:p>
          <a:endParaRPr lang="en-US"/>
        </a:p>
      </dgm:t>
    </dgm:pt>
  </dgm:ptLst>
  <dgm:cxnLst>
    <dgm:cxn modelId="{E499899A-6D67-4570-8055-34581D9E5AF2}" type="presOf" srcId="{A4467EC5-2038-4A6D-90F7-E365C9F0EF4F}" destId="{9075D01C-84FF-42B8-AC9F-79B7F2A9959E}" srcOrd="0" destOrd="0" presId="urn:microsoft.com/office/officeart/2005/8/layout/venn1"/>
    <dgm:cxn modelId="{D250A594-F6A7-4889-B4C7-ADA7D89AFF07}" srcId="{1A287029-515F-4C4B-BC36-FF4B12A5A70F}" destId="{88A7642C-466A-4A14-B695-ACF21FF10F76}" srcOrd="1" destOrd="0" parTransId="{7E1CE67B-0C98-46C5-8F8E-9F94C27E0B58}" sibTransId="{9B60BD91-AEB3-42C4-A276-8FCA7D67E79D}"/>
    <dgm:cxn modelId="{1C6F5251-471D-4BAC-8343-11BA34C5EDAA}" type="presOf" srcId="{88A7642C-466A-4A14-B695-ACF21FF10F76}" destId="{CD613676-6642-4E65-98CE-CB7FCBA4DBDA}" srcOrd="1" destOrd="0" presId="urn:microsoft.com/office/officeart/2005/8/layout/venn1"/>
    <dgm:cxn modelId="{6FEA24A5-BDCB-4E36-9425-7A90F07D10BD}" type="presOf" srcId="{1A287029-515F-4C4B-BC36-FF4B12A5A70F}" destId="{9ABB6F4E-36A4-4ECB-9C1B-BAC568D6DCE8}" srcOrd="0" destOrd="0" presId="urn:microsoft.com/office/officeart/2005/8/layout/venn1"/>
    <dgm:cxn modelId="{F486861B-1B4F-48BE-8991-C037388B994A}" srcId="{1A287029-515F-4C4B-BC36-FF4B12A5A70F}" destId="{A4467EC5-2038-4A6D-90F7-E365C9F0EF4F}" srcOrd="2" destOrd="0" parTransId="{5FA1A51A-260C-4979-9599-0B746FE21DA2}" sibTransId="{12694212-B25B-42AB-9F04-CF24BF0EF2A1}"/>
    <dgm:cxn modelId="{BF76247A-CBFE-4DD7-8EFA-437EB4AD935A}" type="presOf" srcId="{9DA833D1-26A7-4F3A-A4D6-82C90484B960}" destId="{670EBDAB-CC6C-4A6C-B5DD-C8FF51E46FC9}" srcOrd="1" destOrd="0" presId="urn:microsoft.com/office/officeart/2005/8/layout/venn1"/>
    <dgm:cxn modelId="{E6258431-E051-4A9F-A389-5B896D4ED616}" type="presOf" srcId="{9DA833D1-26A7-4F3A-A4D6-82C90484B960}" destId="{34FE55FA-36DF-4340-B2CA-769A555343DC}" srcOrd="0" destOrd="0" presId="urn:microsoft.com/office/officeart/2005/8/layout/venn1"/>
    <dgm:cxn modelId="{0D813C2A-8D49-4097-99F1-6C89EC4A7214}" srcId="{1A287029-515F-4C4B-BC36-FF4B12A5A70F}" destId="{9DA833D1-26A7-4F3A-A4D6-82C90484B960}" srcOrd="0" destOrd="0" parTransId="{EE01D3B2-49D6-4723-AEA5-6288283734AB}" sibTransId="{2FE53BC7-338C-460E-9123-C37F84087776}"/>
    <dgm:cxn modelId="{B7E9CF77-2E92-493A-A6F5-DB175B116866}" type="presOf" srcId="{88A7642C-466A-4A14-B695-ACF21FF10F76}" destId="{C137B9C5-88ED-4EDF-849B-DB493D957929}" srcOrd="0" destOrd="0" presId="urn:microsoft.com/office/officeart/2005/8/layout/venn1"/>
    <dgm:cxn modelId="{97F80938-D471-452B-AD3C-F0CA9372C39F}" type="presOf" srcId="{A4467EC5-2038-4A6D-90F7-E365C9F0EF4F}" destId="{6166004A-FC60-4450-9C97-DC6DDEAF447F}" srcOrd="1" destOrd="0" presId="urn:microsoft.com/office/officeart/2005/8/layout/venn1"/>
    <dgm:cxn modelId="{FE9E0FBA-1BEA-4535-B86E-CA43E3DE12F8}" type="presParOf" srcId="{9ABB6F4E-36A4-4ECB-9C1B-BAC568D6DCE8}" destId="{34FE55FA-36DF-4340-B2CA-769A555343DC}" srcOrd="0" destOrd="0" presId="urn:microsoft.com/office/officeart/2005/8/layout/venn1"/>
    <dgm:cxn modelId="{6F087969-5594-40C5-A0C5-DBD4316D9F52}" type="presParOf" srcId="{9ABB6F4E-36A4-4ECB-9C1B-BAC568D6DCE8}" destId="{670EBDAB-CC6C-4A6C-B5DD-C8FF51E46FC9}" srcOrd="1" destOrd="0" presId="urn:microsoft.com/office/officeart/2005/8/layout/venn1"/>
    <dgm:cxn modelId="{B095DB07-67CC-4A83-B005-A089B5BD7266}" type="presParOf" srcId="{9ABB6F4E-36A4-4ECB-9C1B-BAC568D6DCE8}" destId="{C137B9C5-88ED-4EDF-849B-DB493D957929}" srcOrd="2" destOrd="0" presId="urn:microsoft.com/office/officeart/2005/8/layout/venn1"/>
    <dgm:cxn modelId="{8DFD82C2-155E-46D3-9324-88EF54790E27}" type="presParOf" srcId="{9ABB6F4E-36A4-4ECB-9C1B-BAC568D6DCE8}" destId="{CD613676-6642-4E65-98CE-CB7FCBA4DBDA}" srcOrd="3" destOrd="0" presId="urn:microsoft.com/office/officeart/2005/8/layout/venn1"/>
    <dgm:cxn modelId="{1DDB0D2D-BD1B-4FB3-B3C8-08706DC886BE}" type="presParOf" srcId="{9ABB6F4E-36A4-4ECB-9C1B-BAC568D6DCE8}" destId="{9075D01C-84FF-42B8-AC9F-79B7F2A9959E}" srcOrd="4" destOrd="0" presId="urn:microsoft.com/office/officeart/2005/8/layout/venn1"/>
    <dgm:cxn modelId="{6E73F628-3F6A-49D7-A416-973CA04FA186}" type="presParOf" srcId="{9ABB6F4E-36A4-4ECB-9C1B-BAC568D6DCE8}" destId="{6166004A-FC60-4450-9C97-DC6DDEAF447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64B2F1-612E-471E-91CD-A99137B2C169}" type="doc">
      <dgm:prSet loTypeId="urn:microsoft.com/office/officeart/2005/8/layout/hierarchy4" loCatId="hierarchy" qsTypeId="urn:microsoft.com/office/officeart/2005/8/quickstyle/3d1" qsCatId="3D" csTypeId="urn:microsoft.com/office/officeart/2005/8/colors/colorful1#2" csCatId="colorful" phldr="1"/>
      <dgm:spPr/>
    </dgm:pt>
    <dgm:pt modelId="{EB6D7435-921B-4B46-80B2-C6CB237BDF6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0" b="0" i="0" u="none" strike="noStrike" cap="none" normalizeH="0" baseline="0" dirty="0" smtClean="0">
              <a:ln/>
              <a:effectLst/>
              <a:latin typeface="Berlin Sans FB Demi" pitchFamily="34" charset="0"/>
              <a:cs typeface="Arial" charset="0"/>
            </a:rPr>
            <a:t>One in Unity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effectLst/>
              <a:latin typeface="Arial" charset="0"/>
              <a:cs typeface="Arial" charset="0"/>
            </a:rPr>
            <a:t>(but more than one in person)</a:t>
          </a:r>
        </a:p>
      </dgm:t>
    </dgm:pt>
    <dgm:pt modelId="{8E0EF68D-C2E1-4DC6-B85C-D5B683AF05BA}" type="parTrans" cxnId="{DBF7B7FC-05CB-4AD3-A4DB-AB195CDA135E}">
      <dgm:prSet/>
      <dgm:spPr/>
      <dgm:t>
        <a:bodyPr/>
        <a:lstStyle/>
        <a:p>
          <a:endParaRPr lang="en-US"/>
        </a:p>
      </dgm:t>
    </dgm:pt>
    <dgm:pt modelId="{4906AEEE-814E-4F39-A1CF-9CC40506EB17}" type="sibTrans" cxnId="{DBF7B7FC-05CB-4AD3-A4DB-AB195CDA135E}">
      <dgm:prSet/>
      <dgm:spPr/>
      <dgm:t>
        <a:bodyPr/>
        <a:lstStyle/>
        <a:p>
          <a:endParaRPr lang="en-US"/>
        </a:p>
      </dgm:t>
    </dgm:pt>
    <dgm:pt modelId="{BEDB93C7-F505-4D3B-BE2E-53CF485A097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effectLst/>
              <a:latin typeface="Arial" charset="0"/>
              <a:cs typeface="Arial" charset="0"/>
            </a:rPr>
            <a:t>Gen. 11:6  Tower of Babel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effectLst/>
              <a:latin typeface="Arial" charset="0"/>
              <a:cs typeface="Arial" charset="0"/>
            </a:rPr>
            <a:t>Many people but one in unity</a:t>
          </a:r>
        </a:p>
      </dgm:t>
    </dgm:pt>
    <dgm:pt modelId="{6C2E15B5-B501-4CD5-A3EB-F9E95152A907}" type="parTrans" cxnId="{3FFA9DAE-3ECC-4CF4-977A-6D51A31FA614}">
      <dgm:prSet/>
      <dgm:spPr/>
      <dgm:t>
        <a:bodyPr/>
        <a:lstStyle/>
        <a:p>
          <a:endParaRPr lang="en-US"/>
        </a:p>
      </dgm:t>
    </dgm:pt>
    <dgm:pt modelId="{207A0FAF-52B6-457D-8515-CAF7D3C09C5E}" type="sibTrans" cxnId="{3FFA9DAE-3ECC-4CF4-977A-6D51A31FA614}">
      <dgm:prSet/>
      <dgm:spPr/>
      <dgm:t>
        <a:bodyPr/>
        <a:lstStyle/>
        <a:p>
          <a:endParaRPr lang="en-US"/>
        </a:p>
      </dgm:t>
    </dgm:pt>
    <dgm:pt modelId="{A772CD7F-6406-4A92-BE29-29D9C3A05E5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effectLst/>
              <a:latin typeface="Arial" charset="0"/>
              <a:cs typeface="Arial" charset="0"/>
            </a:rPr>
            <a:t>1 Cor. 3:8 Two Teachers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effectLst/>
              <a:latin typeface="Arial" charset="0"/>
              <a:cs typeface="Arial" charset="0"/>
            </a:rPr>
            <a:t>Two persons but one in unity</a:t>
          </a:r>
        </a:p>
      </dgm:t>
    </dgm:pt>
    <dgm:pt modelId="{F107950A-E50F-4A39-9F6E-A4AE9202D8A2}" type="parTrans" cxnId="{36B4BA6A-675C-40FA-A494-CF9050F15A05}">
      <dgm:prSet/>
      <dgm:spPr/>
      <dgm:t>
        <a:bodyPr/>
        <a:lstStyle/>
        <a:p>
          <a:endParaRPr lang="en-US"/>
        </a:p>
      </dgm:t>
    </dgm:pt>
    <dgm:pt modelId="{E3CC8069-B981-40EC-803D-8ABA3EB44117}" type="sibTrans" cxnId="{36B4BA6A-675C-40FA-A494-CF9050F15A05}">
      <dgm:prSet/>
      <dgm:spPr/>
      <dgm:t>
        <a:bodyPr/>
        <a:lstStyle/>
        <a:p>
          <a:endParaRPr lang="en-US"/>
        </a:p>
      </dgm:t>
    </dgm:pt>
    <dgm:pt modelId="{544D4ADF-079A-44B7-9AA1-0A82125AB89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spc="-150" normalizeH="0" baseline="0" dirty="0" smtClean="0">
              <a:ln/>
              <a:effectLst/>
              <a:latin typeface="Arial" charset="0"/>
              <a:cs typeface="Arial" charset="0"/>
            </a:rPr>
            <a:t>John 17:20-23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spc="-150" normalizeH="0" baseline="0" dirty="0" smtClean="0">
              <a:ln/>
              <a:effectLst/>
              <a:latin typeface="Arial" charset="0"/>
              <a:cs typeface="Arial" charset="0"/>
            </a:rPr>
            <a:t>Jesus Prays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effectLst/>
              <a:latin typeface="Arial" charset="0"/>
              <a:cs typeface="Arial" charset="0"/>
            </a:rPr>
            <a:t>Many disciples but one in unity</a:t>
          </a:r>
        </a:p>
      </dgm:t>
    </dgm:pt>
    <dgm:pt modelId="{A0BA619D-EEAF-4967-B520-C1A15888CAF4}" type="parTrans" cxnId="{BA63B501-EA68-47C4-BD82-C16C9C3001D4}">
      <dgm:prSet/>
      <dgm:spPr/>
      <dgm:t>
        <a:bodyPr/>
        <a:lstStyle/>
        <a:p>
          <a:endParaRPr lang="en-US"/>
        </a:p>
      </dgm:t>
    </dgm:pt>
    <dgm:pt modelId="{B3677D08-926D-4E5D-8F64-C14CC0D216A5}" type="sibTrans" cxnId="{BA63B501-EA68-47C4-BD82-C16C9C3001D4}">
      <dgm:prSet/>
      <dgm:spPr/>
      <dgm:t>
        <a:bodyPr/>
        <a:lstStyle/>
        <a:p>
          <a:endParaRPr lang="en-US"/>
        </a:p>
      </dgm:t>
    </dgm:pt>
    <dgm:pt modelId="{98B7959D-6167-410E-B5A0-5D820C900ED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effectLst/>
              <a:latin typeface="Arial" charset="0"/>
              <a:cs typeface="Arial" charset="0"/>
            </a:rPr>
            <a:t>Gen. 2:24 Marriage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effectLst/>
              <a:latin typeface="Arial" charset="0"/>
              <a:cs typeface="Arial" charset="0"/>
            </a:rPr>
            <a:t/>
          </a:r>
          <a:br>
            <a:rPr kumimoji="0" lang="en-US" sz="2400" b="0" i="1" u="none" strike="noStrike" cap="none" normalizeH="0" baseline="0" dirty="0" smtClean="0">
              <a:ln/>
              <a:effectLst/>
              <a:latin typeface="Arial" charset="0"/>
              <a:cs typeface="Arial" charset="0"/>
            </a:rPr>
          </a:br>
          <a:r>
            <a:rPr kumimoji="0" lang="en-US" sz="2400" b="0" i="1" u="none" strike="noStrike" cap="none" normalizeH="0" baseline="0" dirty="0" smtClean="0">
              <a:ln/>
              <a:effectLst/>
              <a:latin typeface="Arial" charset="0"/>
              <a:cs typeface="Arial" charset="0"/>
            </a:rPr>
            <a:t>Two persons but one in unity</a:t>
          </a:r>
        </a:p>
      </dgm:t>
    </dgm:pt>
    <dgm:pt modelId="{D5EFA264-6385-46C3-B357-AE1454232AEA}" type="parTrans" cxnId="{C0749483-EE59-4485-B1EB-58405966E799}">
      <dgm:prSet/>
      <dgm:spPr/>
      <dgm:t>
        <a:bodyPr/>
        <a:lstStyle/>
        <a:p>
          <a:endParaRPr lang="en-US"/>
        </a:p>
      </dgm:t>
    </dgm:pt>
    <dgm:pt modelId="{DAD7E271-CC6E-4A14-B949-31D914700A91}" type="sibTrans" cxnId="{C0749483-EE59-4485-B1EB-58405966E799}">
      <dgm:prSet/>
      <dgm:spPr/>
      <dgm:t>
        <a:bodyPr/>
        <a:lstStyle/>
        <a:p>
          <a:endParaRPr lang="en-US"/>
        </a:p>
      </dgm:t>
    </dgm:pt>
    <dgm:pt modelId="{7C391FF0-C4A3-47F9-B55E-95AA34C7DC7D}" type="pres">
      <dgm:prSet presAssocID="{5164B2F1-612E-471E-91CD-A99137B2C169}" presName="Name0" presStyleCnt="0">
        <dgm:presLayoutVars>
          <dgm:chPref val="1"/>
          <dgm:dir/>
          <dgm:animOne val="branch"/>
          <dgm:animLvl val="lvl"/>
          <dgm:resizeHandles/>
        </dgm:presLayoutVars>
      </dgm:prSet>
      <dgm:spPr/>
    </dgm:pt>
    <dgm:pt modelId="{355CF3B4-4287-4350-881D-9E043A95732D}" type="pres">
      <dgm:prSet presAssocID="{EB6D7435-921B-4B46-80B2-C6CB237BDF61}" presName="vertOne" presStyleCnt="0"/>
      <dgm:spPr/>
    </dgm:pt>
    <dgm:pt modelId="{93CF3161-A124-4A09-88AE-812B92811108}" type="pres">
      <dgm:prSet presAssocID="{EB6D7435-921B-4B46-80B2-C6CB237BDF61}" presName="txOne" presStyleLbl="node0" presStyleIdx="0" presStyleCnt="1">
        <dgm:presLayoutVars>
          <dgm:chPref val="3"/>
        </dgm:presLayoutVars>
      </dgm:prSet>
      <dgm:spPr/>
      <dgm:t>
        <a:bodyPr/>
        <a:lstStyle/>
        <a:p>
          <a:endParaRPr lang="en-US"/>
        </a:p>
      </dgm:t>
    </dgm:pt>
    <dgm:pt modelId="{47CEB207-F442-44E1-BC87-3E15E8DB077A}" type="pres">
      <dgm:prSet presAssocID="{EB6D7435-921B-4B46-80B2-C6CB237BDF61}" presName="parTransOne" presStyleCnt="0"/>
      <dgm:spPr/>
    </dgm:pt>
    <dgm:pt modelId="{ECE74B09-1504-436D-AD66-92CCB788C2E1}" type="pres">
      <dgm:prSet presAssocID="{EB6D7435-921B-4B46-80B2-C6CB237BDF61}" presName="horzOne" presStyleCnt="0"/>
      <dgm:spPr/>
    </dgm:pt>
    <dgm:pt modelId="{B20452E9-AE28-4C8F-89E4-FF802DD98503}" type="pres">
      <dgm:prSet presAssocID="{BEDB93C7-F505-4D3B-BE2E-53CF485A097D}" presName="vertTwo" presStyleCnt="0"/>
      <dgm:spPr/>
    </dgm:pt>
    <dgm:pt modelId="{45212CAB-9044-4592-8F2A-2B9D128CB719}" type="pres">
      <dgm:prSet presAssocID="{BEDB93C7-F505-4D3B-BE2E-53CF485A097D}" presName="txTwo" presStyleLbl="node2" presStyleIdx="0" presStyleCnt="4">
        <dgm:presLayoutVars>
          <dgm:chPref val="3"/>
        </dgm:presLayoutVars>
      </dgm:prSet>
      <dgm:spPr/>
      <dgm:t>
        <a:bodyPr/>
        <a:lstStyle/>
        <a:p>
          <a:endParaRPr lang="en-US"/>
        </a:p>
      </dgm:t>
    </dgm:pt>
    <dgm:pt modelId="{310D131F-8916-4959-BC45-0962A245B34C}" type="pres">
      <dgm:prSet presAssocID="{BEDB93C7-F505-4D3B-BE2E-53CF485A097D}" presName="horzTwo" presStyleCnt="0"/>
      <dgm:spPr/>
    </dgm:pt>
    <dgm:pt modelId="{F887E37E-8091-4104-AD0A-BA5F60DE1A7D}" type="pres">
      <dgm:prSet presAssocID="{207A0FAF-52B6-457D-8515-CAF7D3C09C5E}" presName="sibSpaceTwo" presStyleCnt="0"/>
      <dgm:spPr/>
    </dgm:pt>
    <dgm:pt modelId="{B8F80407-3617-4084-9128-BA67B92C5E01}" type="pres">
      <dgm:prSet presAssocID="{A772CD7F-6406-4A92-BE29-29D9C3A05E5F}" presName="vertTwo" presStyleCnt="0"/>
      <dgm:spPr/>
    </dgm:pt>
    <dgm:pt modelId="{BB1AAB2D-A81C-485B-B504-6ACD35720C5F}" type="pres">
      <dgm:prSet presAssocID="{A772CD7F-6406-4A92-BE29-29D9C3A05E5F}" presName="txTwo" presStyleLbl="node2" presStyleIdx="1" presStyleCnt="4">
        <dgm:presLayoutVars>
          <dgm:chPref val="3"/>
        </dgm:presLayoutVars>
      </dgm:prSet>
      <dgm:spPr/>
      <dgm:t>
        <a:bodyPr/>
        <a:lstStyle/>
        <a:p>
          <a:endParaRPr lang="en-US"/>
        </a:p>
      </dgm:t>
    </dgm:pt>
    <dgm:pt modelId="{B8B2D892-D0BE-4953-94B1-F36167BF3706}" type="pres">
      <dgm:prSet presAssocID="{A772CD7F-6406-4A92-BE29-29D9C3A05E5F}" presName="horzTwo" presStyleCnt="0"/>
      <dgm:spPr/>
    </dgm:pt>
    <dgm:pt modelId="{E058B448-07FC-4697-9713-2000598466EF}" type="pres">
      <dgm:prSet presAssocID="{E3CC8069-B981-40EC-803D-8ABA3EB44117}" presName="sibSpaceTwo" presStyleCnt="0"/>
      <dgm:spPr/>
    </dgm:pt>
    <dgm:pt modelId="{AEB76973-C545-4345-8AFE-6C8912B43CF7}" type="pres">
      <dgm:prSet presAssocID="{544D4ADF-079A-44B7-9AA1-0A82125AB891}" presName="vertTwo" presStyleCnt="0"/>
      <dgm:spPr/>
    </dgm:pt>
    <dgm:pt modelId="{E2617F70-CD54-4082-9258-8DD7AE98C3C4}" type="pres">
      <dgm:prSet presAssocID="{544D4ADF-079A-44B7-9AA1-0A82125AB891}" presName="txTwo" presStyleLbl="node2" presStyleIdx="2" presStyleCnt="4">
        <dgm:presLayoutVars>
          <dgm:chPref val="3"/>
        </dgm:presLayoutVars>
      </dgm:prSet>
      <dgm:spPr/>
      <dgm:t>
        <a:bodyPr/>
        <a:lstStyle/>
        <a:p>
          <a:endParaRPr lang="en-US"/>
        </a:p>
      </dgm:t>
    </dgm:pt>
    <dgm:pt modelId="{B85BA701-6B75-4818-B7AE-1E4FC05071A1}" type="pres">
      <dgm:prSet presAssocID="{544D4ADF-079A-44B7-9AA1-0A82125AB891}" presName="horzTwo" presStyleCnt="0"/>
      <dgm:spPr/>
    </dgm:pt>
    <dgm:pt modelId="{D7C0BE22-6758-4D26-B524-3420880CAC31}" type="pres">
      <dgm:prSet presAssocID="{B3677D08-926D-4E5D-8F64-C14CC0D216A5}" presName="sibSpaceTwo" presStyleCnt="0"/>
      <dgm:spPr/>
    </dgm:pt>
    <dgm:pt modelId="{417A26E0-1C07-4F4C-9CCF-AC4726FC7CFB}" type="pres">
      <dgm:prSet presAssocID="{98B7959D-6167-410E-B5A0-5D820C900ED9}" presName="vertTwo" presStyleCnt="0"/>
      <dgm:spPr/>
    </dgm:pt>
    <dgm:pt modelId="{EDBE8CAD-3E4D-422F-A199-BA0A9FEEE7C0}" type="pres">
      <dgm:prSet presAssocID="{98B7959D-6167-410E-B5A0-5D820C900ED9}" presName="txTwo" presStyleLbl="node2" presStyleIdx="3" presStyleCnt="4">
        <dgm:presLayoutVars>
          <dgm:chPref val="3"/>
        </dgm:presLayoutVars>
      </dgm:prSet>
      <dgm:spPr/>
      <dgm:t>
        <a:bodyPr/>
        <a:lstStyle/>
        <a:p>
          <a:endParaRPr lang="en-US"/>
        </a:p>
      </dgm:t>
    </dgm:pt>
    <dgm:pt modelId="{FBFB274E-48D8-41D4-8A0F-F0BA139935C4}" type="pres">
      <dgm:prSet presAssocID="{98B7959D-6167-410E-B5A0-5D820C900ED9}" presName="horzTwo" presStyleCnt="0"/>
      <dgm:spPr/>
    </dgm:pt>
  </dgm:ptLst>
  <dgm:cxnLst>
    <dgm:cxn modelId="{ECA0FAA4-E0E1-4FCE-BFE4-C0C36C564031}" type="presOf" srcId="{5164B2F1-612E-471E-91CD-A99137B2C169}" destId="{7C391FF0-C4A3-47F9-B55E-95AA34C7DC7D}" srcOrd="0" destOrd="0" presId="urn:microsoft.com/office/officeart/2005/8/layout/hierarchy4"/>
    <dgm:cxn modelId="{BA63B501-EA68-47C4-BD82-C16C9C3001D4}" srcId="{EB6D7435-921B-4B46-80B2-C6CB237BDF61}" destId="{544D4ADF-079A-44B7-9AA1-0A82125AB891}" srcOrd="2" destOrd="0" parTransId="{A0BA619D-EEAF-4967-B520-C1A15888CAF4}" sibTransId="{B3677D08-926D-4E5D-8F64-C14CC0D216A5}"/>
    <dgm:cxn modelId="{C0749483-EE59-4485-B1EB-58405966E799}" srcId="{EB6D7435-921B-4B46-80B2-C6CB237BDF61}" destId="{98B7959D-6167-410E-B5A0-5D820C900ED9}" srcOrd="3" destOrd="0" parTransId="{D5EFA264-6385-46C3-B357-AE1454232AEA}" sibTransId="{DAD7E271-CC6E-4A14-B949-31D914700A91}"/>
    <dgm:cxn modelId="{3FFA9DAE-3ECC-4CF4-977A-6D51A31FA614}" srcId="{EB6D7435-921B-4B46-80B2-C6CB237BDF61}" destId="{BEDB93C7-F505-4D3B-BE2E-53CF485A097D}" srcOrd="0" destOrd="0" parTransId="{6C2E15B5-B501-4CD5-A3EB-F9E95152A907}" sibTransId="{207A0FAF-52B6-457D-8515-CAF7D3C09C5E}"/>
    <dgm:cxn modelId="{7DFCCF28-D695-4DB2-9688-0DB7864BCC36}" type="presOf" srcId="{BEDB93C7-F505-4D3B-BE2E-53CF485A097D}" destId="{45212CAB-9044-4592-8F2A-2B9D128CB719}" srcOrd="0" destOrd="0" presId="urn:microsoft.com/office/officeart/2005/8/layout/hierarchy4"/>
    <dgm:cxn modelId="{36B4BA6A-675C-40FA-A494-CF9050F15A05}" srcId="{EB6D7435-921B-4B46-80B2-C6CB237BDF61}" destId="{A772CD7F-6406-4A92-BE29-29D9C3A05E5F}" srcOrd="1" destOrd="0" parTransId="{F107950A-E50F-4A39-9F6E-A4AE9202D8A2}" sibTransId="{E3CC8069-B981-40EC-803D-8ABA3EB44117}"/>
    <dgm:cxn modelId="{E0E8DDD4-CA4C-46B1-AB69-6DBF04E62B30}" type="presOf" srcId="{EB6D7435-921B-4B46-80B2-C6CB237BDF61}" destId="{93CF3161-A124-4A09-88AE-812B92811108}" srcOrd="0" destOrd="0" presId="urn:microsoft.com/office/officeart/2005/8/layout/hierarchy4"/>
    <dgm:cxn modelId="{DBF7B7FC-05CB-4AD3-A4DB-AB195CDA135E}" srcId="{5164B2F1-612E-471E-91CD-A99137B2C169}" destId="{EB6D7435-921B-4B46-80B2-C6CB237BDF61}" srcOrd="0" destOrd="0" parTransId="{8E0EF68D-C2E1-4DC6-B85C-D5B683AF05BA}" sibTransId="{4906AEEE-814E-4F39-A1CF-9CC40506EB17}"/>
    <dgm:cxn modelId="{80AD1C9C-6198-4F09-BA50-6F98917122E1}" type="presOf" srcId="{98B7959D-6167-410E-B5A0-5D820C900ED9}" destId="{EDBE8CAD-3E4D-422F-A199-BA0A9FEEE7C0}" srcOrd="0" destOrd="0" presId="urn:microsoft.com/office/officeart/2005/8/layout/hierarchy4"/>
    <dgm:cxn modelId="{6CFB8E30-CF84-4EE9-B356-374DB67B8D5D}" type="presOf" srcId="{A772CD7F-6406-4A92-BE29-29D9C3A05E5F}" destId="{BB1AAB2D-A81C-485B-B504-6ACD35720C5F}" srcOrd="0" destOrd="0" presId="urn:microsoft.com/office/officeart/2005/8/layout/hierarchy4"/>
    <dgm:cxn modelId="{4447799C-A49B-46B3-A397-3E6FB9840428}" type="presOf" srcId="{544D4ADF-079A-44B7-9AA1-0A82125AB891}" destId="{E2617F70-CD54-4082-9258-8DD7AE98C3C4}" srcOrd="0" destOrd="0" presId="urn:microsoft.com/office/officeart/2005/8/layout/hierarchy4"/>
    <dgm:cxn modelId="{322DC169-37E2-4D14-B99B-BE0043D877EE}" type="presParOf" srcId="{7C391FF0-C4A3-47F9-B55E-95AA34C7DC7D}" destId="{355CF3B4-4287-4350-881D-9E043A95732D}" srcOrd="0" destOrd="0" presId="urn:microsoft.com/office/officeart/2005/8/layout/hierarchy4"/>
    <dgm:cxn modelId="{689072FB-AF7D-4503-85D4-567E974B0264}" type="presParOf" srcId="{355CF3B4-4287-4350-881D-9E043A95732D}" destId="{93CF3161-A124-4A09-88AE-812B92811108}" srcOrd="0" destOrd="0" presId="urn:microsoft.com/office/officeart/2005/8/layout/hierarchy4"/>
    <dgm:cxn modelId="{EC5DD9F5-5946-43D0-86BF-6A4724032F64}" type="presParOf" srcId="{355CF3B4-4287-4350-881D-9E043A95732D}" destId="{47CEB207-F442-44E1-BC87-3E15E8DB077A}" srcOrd="1" destOrd="0" presId="urn:microsoft.com/office/officeart/2005/8/layout/hierarchy4"/>
    <dgm:cxn modelId="{E941B526-5170-4869-B4D0-00AC937D1A7D}" type="presParOf" srcId="{355CF3B4-4287-4350-881D-9E043A95732D}" destId="{ECE74B09-1504-436D-AD66-92CCB788C2E1}" srcOrd="2" destOrd="0" presId="urn:microsoft.com/office/officeart/2005/8/layout/hierarchy4"/>
    <dgm:cxn modelId="{D1C80DE2-70A8-463C-A64A-480884FE6076}" type="presParOf" srcId="{ECE74B09-1504-436D-AD66-92CCB788C2E1}" destId="{B20452E9-AE28-4C8F-89E4-FF802DD98503}" srcOrd="0" destOrd="0" presId="urn:microsoft.com/office/officeart/2005/8/layout/hierarchy4"/>
    <dgm:cxn modelId="{66C3F82B-38FA-4A73-9D3D-6A255D81A616}" type="presParOf" srcId="{B20452E9-AE28-4C8F-89E4-FF802DD98503}" destId="{45212CAB-9044-4592-8F2A-2B9D128CB719}" srcOrd="0" destOrd="0" presId="urn:microsoft.com/office/officeart/2005/8/layout/hierarchy4"/>
    <dgm:cxn modelId="{B9B3FD6A-2DB5-4F4F-95A3-1B91A5989BA2}" type="presParOf" srcId="{B20452E9-AE28-4C8F-89E4-FF802DD98503}" destId="{310D131F-8916-4959-BC45-0962A245B34C}" srcOrd="1" destOrd="0" presId="urn:microsoft.com/office/officeart/2005/8/layout/hierarchy4"/>
    <dgm:cxn modelId="{C0EA00A9-57EC-4C30-83D3-EBB6E740FF84}" type="presParOf" srcId="{ECE74B09-1504-436D-AD66-92CCB788C2E1}" destId="{F887E37E-8091-4104-AD0A-BA5F60DE1A7D}" srcOrd="1" destOrd="0" presId="urn:microsoft.com/office/officeart/2005/8/layout/hierarchy4"/>
    <dgm:cxn modelId="{EFD87A18-E5D2-414D-BE69-5E7A6B9BA8E5}" type="presParOf" srcId="{ECE74B09-1504-436D-AD66-92CCB788C2E1}" destId="{B8F80407-3617-4084-9128-BA67B92C5E01}" srcOrd="2" destOrd="0" presId="urn:microsoft.com/office/officeart/2005/8/layout/hierarchy4"/>
    <dgm:cxn modelId="{A90710EB-80A5-4EC9-A9BB-ABEF49CBB0A3}" type="presParOf" srcId="{B8F80407-3617-4084-9128-BA67B92C5E01}" destId="{BB1AAB2D-A81C-485B-B504-6ACD35720C5F}" srcOrd="0" destOrd="0" presId="urn:microsoft.com/office/officeart/2005/8/layout/hierarchy4"/>
    <dgm:cxn modelId="{4B99C520-BBFC-4146-AE7C-C7D02542DA9E}" type="presParOf" srcId="{B8F80407-3617-4084-9128-BA67B92C5E01}" destId="{B8B2D892-D0BE-4953-94B1-F36167BF3706}" srcOrd="1" destOrd="0" presId="urn:microsoft.com/office/officeart/2005/8/layout/hierarchy4"/>
    <dgm:cxn modelId="{0C095FCF-74BD-4708-BFC6-87D7A529B39B}" type="presParOf" srcId="{ECE74B09-1504-436D-AD66-92CCB788C2E1}" destId="{E058B448-07FC-4697-9713-2000598466EF}" srcOrd="3" destOrd="0" presId="urn:microsoft.com/office/officeart/2005/8/layout/hierarchy4"/>
    <dgm:cxn modelId="{3AE585FA-14D3-4752-9703-EE0827806DBB}" type="presParOf" srcId="{ECE74B09-1504-436D-AD66-92CCB788C2E1}" destId="{AEB76973-C545-4345-8AFE-6C8912B43CF7}" srcOrd="4" destOrd="0" presId="urn:microsoft.com/office/officeart/2005/8/layout/hierarchy4"/>
    <dgm:cxn modelId="{37DA9CBF-0160-4CCD-86B8-1F76BF0A114E}" type="presParOf" srcId="{AEB76973-C545-4345-8AFE-6C8912B43CF7}" destId="{E2617F70-CD54-4082-9258-8DD7AE98C3C4}" srcOrd="0" destOrd="0" presId="urn:microsoft.com/office/officeart/2005/8/layout/hierarchy4"/>
    <dgm:cxn modelId="{50D7BBA3-FE5B-4DFD-AE10-4FDBAB7BD037}" type="presParOf" srcId="{AEB76973-C545-4345-8AFE-6C8912B43CF7}" destId="{B85BA701-6B75-4818-B7AE-1E4FC05071A1}" srcOrd="1" destOrd="0" presId="urn:microsoft.com/office/officeart/2005/8/layout/hierarchy4"/>
    <dgm:cxn modelId="{88C35F47-F9A3-4283-B51A-9032630D0FFF}" type="presParOf" srcId="{ECE74B09-1504-436D-AD66-92CCB788C2E1}" destId="{D7C0BE22-6758-4D26-B524-3420880CAC31}" srcOrd="5" destOrd="0" presId="urn:microsoft.com/office/officeart/2005/8/layout/hierarchy4"/>
    <dgm:cxn modelId="{17FB8947-B2C8-45E7-962E-36397A04151F}" type="presParOf" srcId="{ECE74B09-1504-436D-AD66-92CCB788C2E1}" destId="{417A26E0-1C07-4F4C-9CCF-AC4726FC7CFB}" srcOrd="6" destOrd="0" presId="urn:microsoft.com/office/officeart/2005/8/layout/hierarchy4"/>
    <dgm:cxn modelId="{0E76C976-D7D5-48C0-9FA9-2285AACA1D85}" type="presParOf" srcId="{417A26E0-1C07-4F4C-9CCF-AC4726FC7CFB}" destId="{EDBE8CAD-3E4D-422F-A199-BA0A9FEEE7C0}" srcOrd="0" destOrd="0" presId="urn:microsoft.com/office/officeart/2005/8/layout/hierarchy4"/>
    <dgm:cxn modelId="{47D508FE-61BE-4E30-85D8-D4560B01BA8F}" type="presParOf" srcId="{417A26E0-1C07-4F4C-9CCF-AC4726FC7CFB}" destId="{FBFB274E-48D8-41D4-8A0F-F0BA139935C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DCD9-716E-4D92-BA6D-3E972BFC225C}">
      <dsp:nvSpPr>
        <dsp:cNvPr id="0" name=""/>
        <dsp:cNvSpPr/>
      </dsp:nvSpPr>
      <dsp:spPr>
        <a:xfrm>
          <a:off x="2369819" y="79057"/>
          <a:ext cx="3794760" cy="37947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a:p>
      </dsp:txBody>
      <dsp:txXfrm>
        <a:off x="2875788" y="743140"/>
        <a:ext cx="2782824" cy="1707642"/>
      </dsp:txXfrm>
    </dsp:sp>
    <dsp:sp modelId="{32A439A1-B28E-4C1C-97B9-8FF6C79E097C}">
      <dsp:nvSpPr>
        <dsp:cNvPr id="0" name=""/>
        <dsp:cNvSpPr/>
      </dsp:nvSpPr>
      <dsp:spPr>
        <a:xfrm>
          <a:off x="3739095" y="2450782"/>
          <a:ext cx="3794760" cy="37947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a:p>
      </dsp:txBody>
      <dsp:txXfrm>
        <a:off x="4899660" y="3431095"/>
        <a:ext cx="2276856" cy="2087118"/>
      </dsp:txXfrm>
    </dsp:sp>
    <dsp:sp modelId="{9D9927B7-440F-4582-AE1F-626E8FE7D69C}">
      <dsp:nvSpPr>
        <dsp:cNvPr id="0" name=""/>
        <dsp:cNvSpPr/>
      </dsp:nvSpPr>
      <dsp:spPr>
        <a:xfrm>
          <a:off x="1000544" y="2450782"/>
          <a:ext cx="3794760" cy="37947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a:p>
      </dsp:txBody>
      <dsp:txXfrm>
        <a:off x="1357883" y="3431095"/>
        <a:ext cx="2276856" cy="2087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FD8C6-D850-457D-953F-EB5704ACDE21}">
      <dsp:nvSpPr>
        <dsp:cNvPr id="0" name=""/>
        <dsp:cNvSpPr/>
      </dsp:nvSpPr>
      <dsp:spPr>
        <a:xfrm>
          <a:off x="2369819" y="79057"/>
          <a:ext cx="3794760" cy="37947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500" b="1" i="0" u="none" strike="noStrike" kern="1200" cap="none" normalizeH="0" baseline="0" smtClean="0">
              <a:ln>
                <a:noFill/>
              </a:ln>
              <a:solidFill>
                <a:schemeClr val="tx1"/>
              </a:solidFill>
              <a:effectLst/>
              <a:latin typeface="Arial" pitchFamily="34" charset="0"/>
              <a:cs typeface="Arial" pitchFamily="34" charset="0"/>
            </a:rPr>
            <a:t>FATHER</a:t>
          </a:r>
        </a:p>
      </dsp:txBody>
      <dsp:txXfrm>
        <a:off x="2875788" y="743140"/>
        <a:ext cx="2782824" cy="1707642"/>
      </dsp:txXfrm>
    </dsp:sp>
    <dsp:sp modelId="{B968BB63-52D7-4735-9EE4-FF01DF9CB4BA}">
      <dsp:nvSpPr>
        <dsp:cNvPr id="0" name=""/>
        <dsp:cNvSpPr/>
      </dsp:nvSpPr>
      <dsp:spPr>
        <a:xfrm>
          <a:off x="3739095" y="2450782"/>
          <a:ext cx="3794760" cy="37947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500" b="1" i="0" u="none" strike="noStrike" kern="1200" cap="none" normalizeH="0" baseline="0" smtClean="0">
              <a:ln>
                <a:noFill/>
              </a:ln>
              <a:solidFill>
                <a:schemeClr val="tx1"/>
              </a:solidFill>
              <a:effectLst/>
              <a:latin typeface="Arial" pitchFamily="34" charset="0"/>
              <a:cs typeface="Arial" pitchFamily="34" charset="0"/>
            </a:rPr>
            <a:t>SON</a:t>
          </a:r>
        </a:p>
      </dsp:txBody>
      <dsp:txXfrm>
        <a:off x="4899660" y="3431095"/>
        <a:ext cx="2276856" cy="2087118"/>
      </dsp:txXfrm>
    </dsp:sp>
    <dsp:sp modelId="{D9E2ACB2-2444-4D50-844F-E2944D8E8893}">
      <dsp:nvSpPr>
        <dsp:cNvPr id="0" name=""/>
        <dsp:cNvSpPr/>
      </dsp:nvSpPr>
      <dsp:spPr>
        <a:xfrm>
          <a:off x="1000544" y="2450782"/>
          <a:ext cx="3794760" cy="37947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500" b="1" i="0" u="none" strike="noStrike" kern="1200" cap="none" normalizeH="0" baseline="0" smtClean="0">
              <a:ln>
                <a:noFill/>
              </a:ln>
              <a:solidFill>
                <a:schemeClr val="tx1"/>
              </a:solidFill>
              <a:effectLst/>
              <a:latin typeface="Arial" pitchFamily="34" charset="0"/>
              <a:cs typeface="Arial" pitchFamily="34" charset="0"/>
            </a:rPr>
            <a:t>HOLY</a:t>
          </a:r>
          <a:br>
            <a:rPr kumimoji="0" lang="en-US" sz="5500" b="1" i="0" u="none" strike="noStrike" kern="1200" cap="none" normalizeH="0" baseline="0" smtClean="0">
              <a:ln>
                <a:noFill/>
              </a:ln>
              <a:solidFill>
                <a:schemeClr val="tx1"/>
              </a:solidFill>
              <a:effectLst/>
              <a:latin typeface="Arial" pitchFamily="34" charset="0"/>
              <a:cs typeface="Arial" pitchFamily="34" charset="0"/>
            </a:rPr>
          </a:br>
          <a:r>
            <a:rPr kumimoji="0" lang="en-US" sz="5500" b="1" i="0" u="none" strike="noStrike" kern="1200" cap="none" normalizeH="0" baseline="0" smtClean="0">
              <a:ln>
                <a:noFill/>
              </a:ln>
              <a:solidFill>
                <a:schemeClr val="tx1"/>
              </a:solidFill>
              <a:effectLst/>
              <a:latin typeface="Arial" pitchFamily="34" charset="0"/>
              <a:cs typeface="Arial" pitchFamily="34" charset="0"/>
            </a:rPr>
            <a:t>SPIRIT</a:t>
          </a:r>
        </a:p>
      </dsp:txBody>
      <dsp:txXfrm>
        <a:off x="1357883" y="3431095"/>
        <a:ext cx="2276856" cy="20871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EB851-BF63-43BB-9A35-3041EF121D74}">
      <dsp:nvSpPr>
        <dsp:cNvPr id="0" name=""/>
        <dsp:cNvSpPr/>
      </dsp:nvSpPr>
      <dsp:spPr>
        <a:xfrm>
          <a:off x="2369819" y="79057"/>
          <a:ext cx="3794760" cy="37947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0" b="1" i="0" u="none" strike="noStrike" kern="1200" cap="none" normalizeH="0" baseline="0" dirty="0" smtClean="0">
              <a:ln>
                <a:noFill/>
              </a:ln>
              <a:solidFill>
                <a:srgbClr val="7030A0"/>
              </a:solidFill>
              <a:effectLst/>
              <a:latin typeface="Arial Black" pitchFamily="34" charset="0"/>
              <a:cs typeface="Arial" pitchFamily="34" charset="0"/>
            </a:rPr>
            <a:t>FATHER</a:t>
          </a:r>
        </a:p>
      </dsp:txBody>
      <dsp:txXfrm>
        <a:off x="2875788" y="743140"/>
        <a:ext cx="2782824" cy="1707642"/>
      </dsp:txXfrm>
    </dsp:sp>
    <dsp:sp modelId="{8B281DE2-E8F4-460A-BB9C-0328718CA253}">
      <dsp:nvSpPr>
        <dsp:cNvPr id="0" name=""/>
        <dsp:cNvSpPr/>
      </dsp:nvSpPr>
      <dsp:spPr>
        <a:xfrm>
          <a:off x="3739095" y="2450782"/>
          <a:ext cx="3794760" cy="37947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none" strike="noStrike" kern="1200" cap="none" normalizeH="0" baseline="0" dirty="0" smtClean="0">
              <a:ln>
                <a:noFill/>
              </a:ln>
              <a:solidFill>
                <a:schemeClr val="tx1"/>
              </a:solidFill>
              <a:effectLst/>
              <a:latin typeface="Arial" pitchFamily="34" charset="0"/>
              <a:cs typeface="Arial" pitchFamily="34" charset="0"/>
            </a:rPr>
            <a:t>SON</a:t>
          </a:r>
          <a:endParaRPr kumimoji="0" lang="en-US" sz="5000" b="1" i="0" u="none" strike="noStrike" kern="1200" cap="none" normalizeH="0" baseline="0" dirty="0" smtClean="0">
            <a:ln>
              <a:noFill/>
            </a:ln>
            <a:solidFill>
              <a:schemeClr val="tx1"/>
            </a:solidFill>
            <a:effectLst/>
            <a:latin typeface="Arial" pitchFamily="34" charset="0"/>
            <a:cs typeface="Arial" pitchFamily="34" charset="0"/>
          </a:endParaRPr>
        </a:p>
      </dsp:txBody>
      <dsp:txXfrm>
        <a:off x="4899660" y="3431095"/>
        <a:ext cx="2276856" cy="2087118"/>
      </dsp:txXfrm>
    </dsp:sp>
    <dsp:sp modelId="{99B87529-C829-490D-AB81-A4255D7F7E42}">
      <dsp:nvSpPr>
        <dsp:cNvPr id="0" name=""/>
        <dsp:cNvSpPr/>
      </dsp:nvSpPr>
      <dsp:spPr>
        <a:xfrm>
          <a:off x="1000544" y="2450782"/>
          <a:ext cx="3794760" cy="37947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none" strike="noStrike" kern="1200" cap="none" normalizeH="0" baseline="0" dirty="0" smtClean="0">
              <a:ln>
                <a:noFill/>
              </a:ln>
              <a:solidFill>
                <a:schemeClr val="tx1"/>
              </a:solidFill>
              <a:effectLst/>
              <a:latin typeface="Arial" pitchFamily="34" charset="0"/>
              <a:cs typeface="Arial" pitchFamily="34" charset="0"/>
            </a:rPr>
            <a:t>SPIRIT</a:t>
          </a:r>
        </a:p>
      </dsp:txBody>
      <dsp:txXfrm>
        <a:off x="1357883" y="3431095"/>
        <a:ext cx="2276856" cy="20871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20D86-5AB2-4FA3-8B02-4A4D9648946B}">
      <dsp:nvSpPr>
        <dsp:cNvPr id="0" name=""/>
        <dsp:cNvSpPr/>
      </dsp:nvSpPr>
      <dsp:spPr>
        <a:xfrm>
          <a:off x="2369819" y="79057"/>
          <a:ext cx="3794760" cy="37947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500" b="1" i="0" u="none" strike="noStrike" kern="1200" cap="none" normalizeH="0" baseline="0" smtClean="0">
              <a:ln>
                <a:noFill/>
              </a:ln>
              <a:solidFill>
                <a:schemeClr val="tx1"/>
              </a:solidFill>
              <a:effectLst/>
              <a:latin typeface="Arial" pitchFamily="34" charset="0"/>
              <a:cs typeface="Arial" pitchFamily="34" charset="0"/>
            </a:rPr>
            <a:t>FATHER</a:t>
          </a:r>
        </a:p>
      </dsp:txBody>
      <dsp:txXfrm>
        <a:off x="2875788" y="743140"/>
        <a:ext cx="2782824" cy="1707642"/>
      </dsp:txXfrm>
    </dsp:sp>
    <dsp:sp modelId="{0369C97F-3C05-4811-9947-5B708C929665}">
      <dsp:nvSpPr>
        <dsp:cNvPr id="0" name=""/>
        <dsp:cNvSpPr/>
      </dsp:nvSpPr>
      <dsp:spPr>
        <a:xfrm>
          <a:off x="3739095" y="2450782"/>
          <a:ext cx="3794760" cy="37947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500" b="1" i="0" u="none" strike="noStrike" kern="1200" cap="none" normalizeH="0" baseline="0" dirty="0" smtClean="0">
              <a:ln>
                <a:noFill/>
              </a:ln>
              <a:solidFill>
                <a:srgbClr val="7030A0"/>
              </a:solidFill>
              <a:effectLst/>
              <a:latin typeface="Arial Black" pitchFamily="34" charset="0"/>
              <a:cs typeface="Arial" pitchFamily="34" charset="0"/>
            </a:rPr>
            <a:t>SON</a:t>
          </a:r>
        </a:p>
      </dsp:txBody>
      <dsp:txXfrm>
        <a:off x="4899660" y="3431095"/>
        <a:ext cx="2276856" cy="2087118"/>
      </dsp:txXfrm>
    </dsp:sp>
    <dsp:sp modelId="{778356A9-683E-4128-A13F-58101817A30F}">
      <dsp:nvSpPr>
        <dsp:cNvPr id="0" name=""/>
        <dsp:cNvSpPr/>
      </dsp:nvSpPr>
      <dsp:spPr>
        <a:xfrm>
          <a:off x="1000544" y="2450782"/>
          <a:ext cx="3794760" cy="37947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500" b="1" i="0" u="none" strike="noStrike" kern="1200" cap="none" normalizeH="0" baseline="0" dirty="0" smtClean="0">
              <a:ln>
                <a:noFill/>
              </a:ln>
              <a:solidFill>
                <a:schemeClr val="tx1"/>
              </a:solidFill>
              <a:effectLst/>
              <a:latin typeface="Arial" pitchFamily="34" charset="0"/>
              <a:cs typeface="Arial" pitchFamily="34" charset="0"/>
            </a:rPr>
            <a:t>SPIRIT</a:t>
          </a:r>
        </a:p>
      </dsp:txBody>
      <dsp:txXfrm>
        <a:off x="1357883" y="3431095"/>
        <a:ext cx="2276856" cy="20871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E55FA-36DF-4340-B2CA-769A555343DC}">
      <dsp:nvSpPr>
        <dsp:cNvPr id="0" name=""/>
        <dsp:cNvSpPr/>
      </dsp:nvSpPr>
      <dsp:spPr>
        <a:xfrm>
          <a:off x="2369819" y="79057"/>
          <a:ext cx="3794760" cy="37947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none" strike="noStrike" kern="1200" cap="none" normalizeH="0" baseline="0" dirty="0" smtClean="0">
              <a:ln>
                <a:noFill/>
              </a:ln>
              <a:solidFill>
                <a:schemeClr val="tx1"/>
              </a:solidFill>
              <a:effectLst/>
              <a:latin typeface="Arial" pitchFamily="34" charset="0"/>
              <a:cs typeface="Arial" pitchFamily="34" charset="0"/>
            </a:rPr>
            <a:t>FATHER</a:t>
          </a:r>
          <a:endParaRPr kumimoji="0" lang="en-US" sz="4800" b="1" i="0" u="none" strike="noStrike" kern="1200" cap="none" normalizeH="0" baseline="0" dirty="0" smtClean="0">
            <a:ln>
              <a:noFill/>
            </a:ln>
            <a:solidFill>
              <a:schemeClr val="tx1"/>
            </a:solidFill>
            <a:effectLst/>
            <a:latin typeface="Arial" pitchFamily="34" charset="0"/>
            <a:cs typeface="Arial" pitchFamily="34" charset="0"/>
          </a:endParaRPr>
        </a:p>
      </dsp:txBody>
      <dsp:txXfrm>
        <a:off x="2875788" y="743140"/>
        <a:ext cx="2782824" cy="1707642"/>
      </dsp:txXfrm>
    </dsp:sp>
    <dsp:sp modelId="{C137B9C5-88ED-4EDF-849B-DB493D957929}">
      <dsp:nvSpPr>
        <dsp:cNvPr id="0" name=""/>
        <dsp:cNvSpPr/>
      </dsp:nvSpPr>
      <dsp:spPr>
        <a:xfrm>
          <a:off x="3739095" y="2450782"/>
          <a:ext cx="3794760" cy="37947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none" strike="noStrike" kern="1200" cap="none" normalizeH="0" baseline="0" dirty="0" smtClean="0">
              <a:ln>
                <a:noFill/>
              </a:ln>
              <a:solidFill>
                <a:schemeClr val="tx1"/>
              </a:solidFill>
              <a:effectLst/>
              <a:latin typeface="Arial" pitchFamily="34" charset="0"/>
              <a:cs typeface="Arial" pitchFamily="34" charset="0"/>
            </a:rPr>
            <a:t>SON</a:t>
          </a:r>
          <a:endParaRPr kumimoji="0" lang="en-US" sz="4800" b="1" i="0" u="none" strike="noStrike" kern="1200" cap="none" normalizeH="0" baseline="0" dirty="0" smtClean="0">
            <a:ln>
              <a:noFill/>
            </a:ln>
            <a:solidFill>
              <a:schemeClr val="tx1"/>
            </a:solidFill>
            <a:effectLst/>
            <a:latin typeface="Arial" pitchFamily="34" charset="0"/>
            <a:cs typeface="Arial" pitchFamily="34" charset="0"/>
          </a:endParaRPr>
        </a:p>
      </dsp:txBody>
      <dsp:txXfrm>
        <a:off x="4899660" y="3431095"/>
        <a:ext cx="2276856" cy="2087118"/>
      </dsp:txXfrm>
    </dsp:sp>
    <dsp:sp modelId="{9075D01C-84FF-42B8-AC9F-79B7F2A9959E}">
      <dsp:nvSpPr>
        <dsp:cNvPr id="0" name=""/>
        <dsp:cNvSpPr/>
      </dsp:nvSpPr>
      <dsp:spPr>
        <a:xfrm>
          <a:off x="1000544" y="2450782"/>
          <a:ext cx="3794760" cy="37947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1" i="0" u="none" strike="noStrike" kern="1200" cap="none" normalizeH="0" baseline="0" dirty="0" smtClean="0">
              <a:ln>
                <a:noFill/>
              </a:ln>
              <a:solidFill>
                <a:srgbClr val="7030A0"/>
              </a:solidFill>
              <a:effectLst/>
              <a:latin typeface="Arial Black" pitchFamily="34" charset="0"/>
              <a:cs typeface="Arial" pitchFamily="34" charset="0"/>
            </a:rPr>
            <a:t>SPIRIT</a:t>
          </a:r>
        </a:p>
      </dsp:txBody>
      <dsp:txXfrm>
        <a:off x="1357883" y="3431095"/>
        <a:ext cx="2276856" cy="20871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F3161-A124-4A09-88AE-812B92811108}">
      <dsp:nvSpPr>
        <dsp:cNvPr id="0" name=""/>
        <dsp:cNvSpPr/>
      </dsp:nvSpPr>
      <dsp:spPr>
        <a:xfrm>
          <a:off x="1477" y="1651"/>
          <a:ext cx="9141044" cy="3151807"/>
        </a:xfrm>
        <a:prstGeom prst="roundRect">
          <a:avLst>
            <a:gd name="adj" fmla="val 10000"/>
          </a:avLst>
        </a:prstGeom>
        <a:gradFill rotWithShape="0">
          <a:gsLst>
            <a:gs pos="0">
              <a:schemeClr val="accent1">
                <a:hueOff val="0"/>
                <a:satOff val="0"/>
                <a:lumOff val="0"/>
                <a:alphaOff val="0"/>
                <a:shade val="60000"/>
                <a:satMod val="150000"/>
              </a:schemeClr>
            </a:gs>
            <a:gs pos="80000">
              <a:schemeClr val="accent1">
                <a:hueOff val="0"/>
                <a:satOff val="0"/>
                <a:lumOff val="0"/>
                <a:alphaOff val="0"/>
                <a:shade val="100000"/>
                <a:satMod val="130000"/>
              </a:schemeClr>
            </a:gs>
            <a:gs pos="100000">
              <a:schemeClr val="accent1">
                <a:hueOff val="0"/>
                <a:satOff val="0"/>
                <a:lumOff val="0"/>
                <a:alphaOff val="0"/>
                <a:tint val="90000"/>
                <a:shade val="100000"/>
                <a:satMod val="115000"/>
              </a:schemeClr>
            </a:gs>
          </a:gsLst>
          <a:path path="circle">
            <a:fillToRect l="50000" t="50000" r="50000" b="50000"/>
          </a:path>
        </a:gradFill>
        <a:ln>
          <a:noFill/>
        </a:ln>
        <a:effectLst>
          <a:innerShdw blurRad="76200" dist="25400" dir="13500000">
            <a:srgbClr val="000000">
              <a:alpha val="60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0" tIns="304800" rIns="304800" bIns="3048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0" b="0" i="0" u="none" strike="noStrike" kern="1200" cap="none" normalizeH="0" baseline="0" dirty="0" smtClean="0">
              <a:ln/>
              <a:effectLst/>
              <a:latin typeface="Berlin Sans FB Demi" pitchFamily="34" charset="0"/>
              <a:cs typeface="Arial" charset="0"/>
            </a:rPr>
            <a:t>One in Unity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kern="1200" cap="none" normalizeH="0" baseline="0" dirty="0" smtClean="0">
              <a:ln/>
              <a:effectLst/>
              <a:latin typeface="Arial" charset="0"/>
              <a:cs typeface="Arial" charset="0"/>
            </a:rPr>
            <a:t>(but more than one in person)</a:t>
          </a:r>
        </a:p>
      </dsp:txBody>
      <dsp:txXfrm>
        <a:off x="93790" y="93964"/>
        <a:ext cx="8956418" cy="2967181"/>
      </dsp:txXfrm>
    </dsp:sp>
    <dsp:sp modelId="{45212CAB-9044-4592-8F2A-2B9D128CB719}">
      <dsp:nvSpPr>
        <dsp:cNvPr id="0" name=""/>
        <dsp:cNvSpPr/>
      </dsp:nvSpPr>
      <dsp:spPr>
        <a:xfrm>
          <a:off x="1477" y="3399740"/>
          <a:ext cx="2149822" cy="3151807"/>
        </a:xfrm>
        <a:prstGeom prst="roundRect">
          <a:avLst>
            <a:gd name="adj" fmla="val 10000"/>
          </a:avLst>
        </a:prstGeom>
        <a:gradFill rotWithShape="0">
          <a:gsLst>
            <a:gs pos="0">
              <a:schemeClr val="accent2">
                <a:hueOff val="0"/>
                <a:satOff val="0"/>
                <a:lumOff val="0"/>
                <a:alphaOff val="0"/>
                <a:shade val="60000"/>
                <a:satMod val="150000"/>
              </a:schemeClr>
            </a:gs>
            <a:gs pos="80000">
              <a:schemeClr val="accent2">
                <a:hueOff val="0"/>
                <a:satOff val="0"/>
                <a:lumOff val="0"/>
                <a:alphaOff val="0"/>
                <a:shade val="100000"/>
                <a:satMod val="130000"/>
              </a:schemeClr>
            </a:gs>
            <a:gs pos="100000">
              <a:schemeClr val="accent2">
                <a:hueOff val="0"/>
                <a:satOff val="0"/>
                <a:lumOff val="0"/>
                <a:alphaOff val="0"/>
                <a:tint val="90000"/>
                <a:shade val="100000"/>
                <a:satMod val="115000"/>
              </a:schemeClr>
            </a:gs>
          </a:gsLst>
          <a:path path="circle">
            <a:fillToRect l="50000" t="50000" r="50000" b="50000"/>
          </a:path>
        </a:gradFill>
        <a:ln>
          <a:noFill/>
        </a:ln>
        <a:effectLst>
          <a:outerShdw blurRad="50800" dist="25400" dir="5400000" sx="101000" sy="101000" algn="ct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smtClean="0">
              <a:ln/>
              <a:effectLst/>
              <a:latin typeface="Arial" charset="0"/>
              <a:cs typeface="Arial" charset="0"/>
            </a:rPr>
            <a:t>Gen. 11:6  Tower of Babel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1" u="none" strike="noStrike" kern="1200"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kern="1200" cap="none" normalizeH="0" baseline="0" dirty="0" smtClean="0">
              <a:ln/>
              <a:effectLst/>
              <a:latin typeface="Arial" charset="0"/>
              <a:cs typeface="Arial" charset="0"/>
            </a:rPr>
            <a:t>Many people but one in unity</a:t>
          </a:r>
        </a:p>
      </dsp:txBody>
      <dsp:txXfrm>
        <a:off x="64443" y="3462706"/>
        <a:ext cx="2023890" cy="3025875"/>
      </dsp:txXfrm>
    </dsp:sp>
    <dsp:sp modelId="{BB1AAB2D-A81C-485B-B504-6ACD35720C5F}">
      <dsp:nvSpPr>
        <dsp:cNvPr id="0" name=""/>
        <dsp:cNvSpPr/>
      </dsp:nvSpPr>
      <dsp:spPr>
        <a:xfrm>
          <a:off x="2331885" y="3399740"/>
          <a:ext cx="2149822" cy="3151807"/>
        </a:xfrm>
        <a:prstGeom prst="roundRect">
          <a:avLst>
            <a:gd name="adj" fmla="val 10000"/>
          </a:avLst>
        </a:prstGeom>
        <a:gradFill rotWithShape="0">
          <a:gsLst>
            <a:gs pos="0">
              <a:schemeClr val="accent2">
                <a:hueOff val="0"/>
                <a:satOff val="0"/>
                <a:lumOff val="0"/>
                <a:alphaOff val="0"/>
                <a:shade val="60000"/>
                <a:satMod val="150000"/>
              </a:schemeClr>
            </a:gs>
            <a:gs pos="80000">
              <a:schemeClr val="accent2">
                <a:hueOff val="0"/>
                <a:satOff val="0"/>
                <a:lumOff val="0"/>
                <a:alphaOff val="0"/>
                <a:shade val="100000"/>
                <a:satMod val="130000"/>
              </a:schemeClr>
            </a:gs>
            <a:gs pos="100000">
              <a:schemeClr val="accent2">
                <a:hueOff val="0"/>
                <a:satOff val="0"/>
                <a:lumOff val="0"/>
                <a:alphaOff val="0"/>
                <a:tint val="90000"/>
                <a:shade val="100000"/>
                <a:satMod val="115000"/>
              </a:schemeClr>
            </a:gs>
          </a:gsLst>
          <a:path path="circle">
            <a:fillToRect l="50000" t="50000" r="50000" b="50000"/>
          </a:path>
        </a:gradFill>
        <a:ln>
          <a:noFill/>
        </a:ln>
        <a:effectLst>
          <a:outerShdw blurRad="50800" dist="25400" dir="5400000" sx="101000" sy="101000" algn="ct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smtClean="0">
              <a:ln/>
              <a:effectLst/>
              <a:latin typeface="Arial" charset="0"/>
              <a:cs typeface="Arial" charset="0"/>
            </a:rPr>
            <a:t>1 Cor. 3:8 Two Teachers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1" u="none" strike="noStrike" kern="1200"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kern="1200" cap="none" normalizeH="0" baseline="0" dirty="0" smtClean="0">
              <a:ln/>
              <a:effectLst/>
              <a:latin typeface="Arial" charset="0"/>
              <a:cs typeface="Arial" charset="0"/>
            </a:rPr>
            <a:t>Two persons but one in unity</a:t>
          </a:r>
        </a:p>
      </dsp:txBody>
      <dsp:txXfrm>
        <a:off x="2394851" y="3462706"/>
        <a:ext cx="2023890" cy="3025875"/>
      </dsp:txXfrm>
    </dsp:sp>
    <dsp:sp modelId="{E2617F70-CD54-4082-9258-8DD7AE98C3C4}">
      <dsp:nvSpPr>
        <dsp:cNvPr id="0" name=""/>
        <dsp:cNvSpPr/>
      </dsp:nvSpPr>
      <dsp:spPr>
        <a:xfrm>
          <a:off x="4662292" y="3399740"/>
          <a:ext cx="2149822" cy="3151807"/>
        </a:xfrm>
        <a:prstGeom prst="roundRect">
          <a:avLst>
            <a:gd name="adj" fmla="val 10000"/>
          </a:avLst>
        </a:prstGeom>
        <a:gradFill rotWithShape="0">
          <a:gsLst>
            <a:gs pos="0">
              <a:schemeClr val="accent2">
                <a:hueOff val="0"/>
                <a:satOff val="0"/>
                <a:lumOff val="0"/>
                <a:alphaOff val="0"/>
                <a:shade val="60000"/>
                <a:satMod val="150000"/>
              </a:schemeClr>
            </a:gs>
            <a:gs pos="80000">
              <a:schemeClr val="accent2">
                <a:hueOff val="0"/>
                <a:satOff val="0"/>
                <a:lumOff val="0"/>
                <a:alphaOff val="0"/>
                <a:shade val="100000"/>
                <a:satMod val="130000"/>
              </a:schemeClr>
            </a:gs>
            <a:gs pos="100000">
              <a:schemeClr val="accent2">
                <a:hueOff val="0"/>
                <a:satOff val="0"/>
                <a:lumOff val="0"/>
                <a:alphaOff val="0"/>
                <a:tint val="90000"/>
                <a:shade val="100000"/>
                <a:satMod val="115000"/>
              </a:schemeClr>
            </a:gs>
          </a:gsLst>
          <a:path path="circle">
            <a:fillToRect l="50000" t="50000" r="50000" b="50000"/>
          </a:path>
        </a:gradFill>
        <a:ln>
          <a:noFill/>
        </a:ln>
        <a:effectLst>
          <a:outerShdw blurRad="50800" dist="25400" dir="5400000" sx="101000" sy="101000" algn="ct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spc="-150" normalizeH="0" baseline="0" dirty="0" smtClean="0">
              <a:ln/>
              <a:effectLst/>
              <a:latin typeface="Arial" charset="0"/>
              <a:cs typeface="Arial" charset="0"/>
            </a:rPr>
            <a:t>John 17:20-23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spc="-150" normalizeH="0" baseline="0" dirty="0" smtClean="0">
              <a:ln/>
              <a:effectLst/>
              <a:latin typeface="Arial" charset="0"/>
              <a:cs typeface="Arial" charset="0"/>
            </a:rPr>
            <a:t>Jesus Prays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1" u="none" strike="noStrike" kern="1200"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kern="1200" cap="none" normalizeH="0" baseline="0" dirty="0" smtClean="0">
              <a:ln/>
              <a:effectLst/>
              <a:latin typeface="Arial" charset="0"/>
              <a:cs typeface="Arial" charset="0"/>
            </a:rPr>
            <a:t>Many disciples but one in unity</a:t>
          </a:r>
        </a:p>
      </dsp:txBody>
      <dsp:txXfrm>
        <a:off x="4725258" y="3462706"/>
        <a:ext cx="2023890" cy="3025875"/>
      </dsp:txXfrm>
    </dsp:sp>
    <dsp:sp modelId="{EDBE8CAD-3E4D-422F-A199-BA0A9FEEE7C0}">
      <dsp:nvSpPr>
        <dsp:cNvPr id="0" name=""/>
        <dsp:cNvSpPr/>
      </dsp:nvSpPr>
      <dsp:spPr>
        <a:xfrm>
          <a:off x="6992699" y="3399740"/>
          <a:ext cx="2149822" cy="3151807"/>
        </a:xfrm>
        <a:prstGeom prst="roundRect">
          <a:avLst>
            <a:gd name="adj" fmla="val 10000"/>
          </a:avLst>
        </a:prstGeom>
        <a:gradFill rotWithShape="0">
          <a:gsLst>
            <a:gs pos="0">
              <a:schemeClr val="accent2">
                <a:hueOff val="0"/>
                <a:satOff val="0"/>
                <a:lumOff val="0"/>
                <a:alphaOff val="0"/>
                <a:shade val="60000"/>
                <a:satMod val="150000"/>
              </a:schemeClr>
            </a:gs>
            <a:gs pos="80000">
              <a:schemeClr val="accent2">
                <a:hueOff val="0"/>
                <a:satOff val="0"/>
                <a:lumOff val="0"/>
                <a:alphaOff val="0"/>
                <a:shade val="100000"/>
                <a:satMod val="130000"/>
              </a:schemeClr>
            </a:gs>
            <a:gs pos="100000">
              <a:schemeClr val="accent2">
                <a:hueOff val="0"/>
                <a:satOff val="0"/>
                <a:lumOff val="0"/>
                <a:alphaOff val="0"/>
                <a:tint val="90000"/>
                <a:shade val="100000"/>
                <a:satMod val="115000"/>
              </a:schemeClr>
            </a:gs>
          </a:gsLst>
          <a:path path="circle">
            <a:fillToRect l="50000" t="50000" r="50000" b="50000"/>
          </a:path>
        </a:gradFill>
        <a:ln>
          <a:noFill/>
        </a:ln>
        <a:effectLst>
          <a:outerShdw blurRad="50800" dist="25400" dir="5400000" sx="101000" sy="101000" algn="ct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smtClean="0">
              <a:ln/>
              <a:effectLst/>
              <a:latin typeface="Arial" charset="0"/>
              <a:cs typeface="Arial" charset="0"/>
            </a:rPr>
            <a:t>Gen. 2:24 Marriage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1" u="none" strike="noStrike" kern="1200"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kern="1200" cap="none" normalizeH="0" baseline="0" dirty="0" smtClean="0">
              <a:ln/>
              <a:effectLst/>
              <a:latin typeface="Arial" charset="0"/>
              <a:cs typeface="Arial" charset="0"/>
            </a:rPr>
            <a:t/>
          </a:r>
          <a:br>
            <a:rPr kumimoji="0" lang="en-US" sz="2400" b="0" i="1" u="none" strike="noStrike" kern="1200" cap="none" normalizeH="0" baseline="0" dirty="0" smtClean="0">
              <a:ln/>
              <a:effectLst/>
              <a:latin typeface="Arial" charset="0"/>
              <a:cs typeface="Arial" charset="0"/>
            </a:rPr>
          </a:br>
          <a:r>
            <a:rPr kumimoji="0" lang="en-US" sz="2400" b="0" i="1" u="none" strike="noStrike" kern="1200" cap="none" normalizeH="0" baseline="0" dirty="0" smtClean="0">
              <a:ln/>
              <a:effectLst/>
              <a:latin typeface="Arial" charset="0"/>
              <a:cs typeface="Arial" charset="0"/>
            </a:rPr>
            <a:t>Two persons but one in unity</a:t>
          </a:r>
        </a:p>
      </dsp:txBody>
      <dsp:txXfrm>
        <a:off x="7055665" y="3462706"/>
        <a:ext cx="2023890" cy="302587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9465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0483" name="Rectangle 3"/>
          <p:cNvSpPr>
            <a:spLocks noGrp="1" noChangeArrowheads="1"/>
          </p:cNvSpPr>
          <p:nvPr>
            <p:ph type="dt" sz="quarter" idx="1"/>
          </p:nvPr>
        </p:nvSpPr>
        <p:spPr bwMode="auto">
          <a:xfrm>
            <a:off x="5159375" y="0"/>
            <a:ext cx="39465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484" name="Rectangle 4"/>
          <p:cNvSpPr>
            <a:spLocks noGrp="1" noChangeArrowheads="1"/>
          </p:cNvSpPr>
          <p:nvPr>
            <p:ph type="ftr" sz="quarter" idx="2"/>
          </p:nvPr>
        </p:nvSpPr>
        <p:spPr bwMode="auto">
          <a:xfrm>
            <a:off x="0" y="6513513"/>
            <a:ext cx="39465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0485" name="Rectangle 5"/>
          <p:cNvSpPr>
            <a:spLocks noGrp="1" noChangeArrowheads="1"/>
          </p:cNvSpPr>
          <p:nvPr>
            <p:ph type="sldNum" sz="quarter" idx="3"/>
          </p:nvPr>
        </p:nvSpPr>
        <p:spPr bwMode="auto">
          <a:xfrm>
            <a:off x="5159375" y="6513513"/>
            <a:ext cx="39465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3E55E8A-4B03-404B-9E8D-B75886C3E917}" type="slidenum">
              <a:rPr lang="en-US"/>
              <a:pPr/>
              <a:t>‹#›</a:t>
            </a:fld>
            <a:endParaRPr lang="en-US"/>
          </a:p>
        </p:txBody>
      </p:sp>
    </p:spTree>
    <p:extLst>
      <p:ext uri="{BB962C8B-B14F-4D97-AF65-F5344CB8AC3E}">
        <p14:creationId xmlns:p14="http://schemas.microsoft.com/office/powerpoint/2010/main" val="29968603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46525"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59375" y="0"/>
            <a:ext cx="3946525" cy="342900"/>
          </a:xfrm>
          <a:prstGeom prst="rect">
            <a:avLst/>
          </a:prstGeom>
        </p:spPr>
        <p:txBody>
          <a:bodyPr vert="horz" lIns="91440" tIns="45720" rIns="91440" bIns="45720" rtlCol="0"/>
          <a:lstStyle>
            <a:lvl1pPr algn="r">
              <a:defRPr sz="1200"/>
            </a:lvl1pPr>
          </a:lstStyle>
          <a:p>
            <a:fld id="{118EF863-5B32-4EFA-A738-E5FF9728FA7F}" type="datetimeFigureOut">
              <a:rPr lang="en-US" smtClean="0"/>
              <a:pPr/>
              <a:t>8/9/2013</a:t>
            </a:fld>
            <a:endParaRPr lang="en-US"/>
          </a:p>
        </p:txBody>
      </p:sp>
      <p:sp>
        <p:nvSpPr>
          <p:cNvPr id="4" name="Slide Image Placeholder 3"/>
          <p:cNvSpPr>
            <a:spLocks noGrp="1" noRot="1" noChangeAspect="1"/>
          </p:cNvSpPr>
          <p:nvPr>
            <p:ph type="sldImg" idx="2"/>
          </p:nvPr>
        </p:nvSpPr>
        <p:spPr>
          <a:xfrm>
            <a:off x="2838450" y="514350"/>
            <a:ext cx="3430588"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1225" y="3257550"/>
            <a:ext cx="7285038"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46525"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59375" y="6513513"/>
            <a:ext cx="3946525" cy="342900"/>
          </a:xfrm>
          <a:prstGeom prst="rect">
            <a:avLst/>
          </a:prstGeom>
        </p:spPr>
        <p:txBody>
          <a:bodyPr vert="horz" lIns="91440" tIns="45720" rIns="91440" bIns="45720" rtlCol="0" anchor="b"/>
          <a:lstStyle>
            <a:lvl1pPr algn="r">
              <a:defRPr sz="1200"/>
            </a:lvl1pPr>
          </a:lstStyle>
          <a:p>
            <a:fld id="{9379312A-F54E-400D-B677-0CEF9E98773F}" type="slidenum">
              <a:rPr lang="en-US" smtClean="0"/>
              <a:pPr/>
              <a:t>‹#›</a:t>
            </a:fld>
            <a:endParaRPr lang="en-US"/>
          </a:p>
        </p:txBody>
      </p:sp>
    </p:spTree>
    <p:extLst>
      <p:ext uri="{BB962C8B-B14F-4D97-AF65-F5344CB8AC3E}">
        <p14:creationId xmlns:p14="http://schemas.microsoft.com/office/powerpoint/2010/main" val="159235267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Original by Kevin Maxey</a:t>
            </a:r>
            <a:r>
              <a:rPr lang="en-US" baseline="0" dirty="0" smtClean="0"/>
              <a:t> with content and </a:t>
            </a:r>
            <a:r>
              <a:rPr lang="en-US" dirty="0" smtClean="0"/>
              <a:t>design modifications by Steven J. Wallace</a:t>
            </a:r>
          </a:p>
          <a:p>
            <a:r>
              <a:rPr lang="en-US" dirty="0" smtClean="0"/>
              <a:t>Scripture Reading:</a:t>
            </a:r>
            <a:r>
              <a:rPr lang="en-US" baseline="0" dirty="0" smtClean="0"/>
              <a:t> Isaiah 44:6-8</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Matthew 28:18-20</a:t>
            </a:r>
            <a:endParaRPr lang="en-US" dirty="0"/>
          </a:p>
        </p:txBody>
      </p:sp>
    </p:spTree>
    <p:extLst>
      <p:ext uri="{BB962C8B-B14F-4D97-AF65-F5344CB8AC3E}">
        <p14:creationId xmlns:p14="http://schemas.microsoft.com/office/powerpoint/2010/main" val="104258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Isaiah 44:6 gives us some very good descriptions of our</a:t>
            </a:r>
            <a:r>
              <a:rPr lang="en-US" baseline="0" dirty="0" smtClean="0"/>
              <a:t> God and there is no God other than Jehovah.</a:t>
            </a:r>
          </a:p>
          <a:p>
            <a:endParaRPr lang="en-US" baseline="0" dirty="0" smtClean="0"/>
          </a:p>
          <a:p>
            <a:pPr marL="228600" indent="-228600">
              <a:buAutoNum type="arabicParenR"/>
            </a:pPr>
            <a:r>
              <a:rPr lang="en-US" baseline="0" dirty="0" smtClean="0"/>
              <a:t>He is called the LORD – Jehovah or Yahweh which is the personal name of our God and means “existing One.” He never revealed Himself to the patriarchs by this name (Ex. 6:3); yet He did reveal Himself to Moses, “And God said to Moses, "I AM WHO I AM." And He said, "Thus you shall say to the children of Israel, ‘I AM has sent me to you’“ (Ex. 3:14).  </a:t>
            </a:r>
            <a:br>
              <a:rPr lang="en-US" baseline="0" dirty="0" smtClean="0"/>
            </a:br>
            <a:r>
              <a:rPr lang="en-US" baseline="0" dirty="0" smtClean="0"/>
              <a:t>Jehovah is not the sum of all things or some soul or force that is imprisoned in the universe, but He is a self-existing, self-generating, independent being from which the universe was created. </a:t>
            </a:r>
            <a:br>
              <a:rPr lang="en-US" baseline="0" dirty="0" smtClean="0"/>
            </a:br>
            <a:r>
              <a:rPr lang="en-US" baseline="0" dirty="0" smtClean="0"/>
              <a:t/>
            </a:r>
            <a:br>
              <a:rPr lang="en-US" baseline="0" dirty="0" smtClean="0"/>
            </a:br>
            <a:r>
              <a:rPr lang="en-US" baseline="0" dirty="0" smtClean="0"/>
              <a:t>“I Am” also denotes a fixity of character, an unchanging quality of personality that men could know and count on. He is not “I may be” or “I might be” or “I was this at one time” or “I am what I aspire to be” but simply “I Am Who I Am.”  As the great “I Am,” Jehovah is “…not only of permanence, but of permanence self-contained…” (Expositor’s Bible Commentary).  Jesus Christ doesn’t change and we can count on Him to be what he already was (Heb. 13:8; 2 Tim. 2:12, 13).</a:t>
            </a:r>
            <a:br>
              <a:rPr lang="en-US" baseline="0" dirty="0" smtClean="0"/>
            </a:br>
            <a:r>
              <a:rPr lang="en-US" baseline="0" dirty="0" smtClean="0"/>
              <a:t/>
            </a:r>
            <a:br>
              <a:rPr lang="en-US" baseline="0" dirty="0" smtClean="0"/>
            </a:br>
            <a:r>
              <a:rPr lang="en-US" baseline="0" dirty="0" smtClean="0"/>
              <a:t>Neither is He something that is personified, but rather, He is the Living God as “I Am” requires. </a:t>
            </a:r>
          </a:p>
          <a:p>
            <a:endParaRPr lang="en-US" dirty="0" smtClean="0"/>
          </a:p>
          <a:p>
            <a:r>
              <a:rPr lang="en-US" dirty="0" smtClean="0"/>
              <a:t>2)</a:t>
            </a:r>
            <a:r>
              <a:rPr lang="en-US" baseline="0" dirty="0" smtClean="0"/>
              <a:t> He is the king. As understanding One who is truly always and forever “I Am,” we must also confer upon Him the understanding of being the King. He is the governor of all things.  Israel needed to know that in Isaiah’s day as well that Jehovah was their king. In the rise and fall of nations, God is the ruler of all nations.  He is the rock of ages that remains despite the stream of events that flow around Him. </a:t>
            </a:r>
          </a:p>
          <a:p>
            <a:endParaRPr lang="en-US" baseline="0" dirty="0" smtClean="0"/>
          </a:p>
          <a:p>
            <a:r>
              <a:rPr lang="en-US" baseline="0" dirty="0" smtClean="0"/>
              <a:t>3) He is Israel’s redeemer as He is ours. Without his mercy we would all die.  When we are redeemed by God we are known and owned by Him. With that comes a piece of understanding that grants us peace of mind, knowing that God will take care of us (see Is. 43:1).</a:t>
            </a:r>
          </a:p>
          <a:p>
            <a:endParaRPr lang="en-US" baseline="0" dirty="0" smtClean="0"/>
          </a:p>
          <a:p>
            <a:r>
              <a:rPr lang="en-US" baseline="0" dirty="0" smtClean="0"/>
              <a:t>4) He is the LORD of Host. This speaks of the armies of our God. The angels in heaven are His. This is an expression that Isaiah uses over 50 times and its first use is in 1:9.  Again, how we ought to raise our voices to God in the same way pertaining to the mercy of God. If it was not for His mercy, we would all have been made like Sodom, not in their character, but in their demise.  This passage is referred to in Romans 9:29. </a:t>
            </a:r>
          </a:p>
          <a:p>
            <a:endParaRPr lang="en-US" baseline="0" dirty="0" smtClean="0"/>
          </a:p>
          <a:p>
            <a:r>
              <a:rPr lang="en-US" baseline="0" dirty="0" smtClean="0"/>
              <a:t>5) He is the First and the Last. This speaks again of the eternality of God.  Jesus brought these words to John’s mind and specifically applied them to himself in Revelation 1:5-8.  But then again, when you look at the description of God in Isaiah 44:6, you get the picture of Christ and it very well may be the second person of the Godhead who is speaking in Isaiah’s message.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1 Corinthians 8:4-6.</a:t>
            </a:r>
            <a:r>
              <a:rPr lang="en-US" baseline="0" dirty="0" smtClean="0"/>
              <a:t>  Some have tried to make an argument out of this that Jesus is lesser than the Father as Paul does not call Him “God” in this passage.  In calling Jesus “Lord” does not mean that He was not God.  The symmetry of verse six implies that Jesus is God.  Note the effect of both. From the Father are all things and we for Him. Yet from Jesus are all things and through whom we live! For all things to come from Jesus requires that Jesus is God. Creation is not from the created, but from the Creator! Omnipotence and Omniscience cannot be loaned so Jesus must have had those when He created all things. The Father is of the One God as much as Jesus Christ is (cf. Rom. 9:5).</a:t>
            </a:r>
          </a:p>
          <a:p>
            <a:endParaRPr lang="en-US" baseline="0" dirty="0" smtClean="0"/>
          </a:p>
          <a:p>
            <a:r>
              <a:rPr lang="en-US" baseline="0" dirty="0" smtClean="0"/>
              <a:t>Regarding Deuteronomy 6:4, I will have more to say about it in another lesson.</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Genesis 1:1 we find the word “God” or “</a:t>
            </a:r>
            <a:r>
              <a:rPr lang="en-US" dirty="0" err="1" smtClean="0"/>
              <a:t>Elohim</a:t>
            </a:r>
            <a:r>
              <a:rPr lang="en-US" dirty="0" smtClean="0"/>
              <a:t>” and conveys</a:t>
            </a:r>
            <a:r>
              <a:rPr lang="en-US" baseline="0" dirty="0" smtClean="0"/>
              <a:t> immediately that there is a singular and plurality nature of God. See Genesis 1:26; 3:22; 11:7; Is. 6:8; 48:16; Ps. 104:30; 110:1.</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John 20:17—Jesus said to her, "Do not cling to Me, for I have not yet ascended to My Father; but go to My brethren and say to them, ‘I am ascending to My Father and your Father, and to My God and your God.’"</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Hebrews 1:8, “But to the Son He says: "Your throne, O God, is forever and ever; A scepter of righteousness is the scepter of Your Kingdom.”</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John 8:16  "And yet if I do judge, My judgment is true; for I am not alone, but I am with the Father who sent Me.”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Acts 10:38, "how God anointed Jesus of Nazareth with the Holy Spirit and with power, who went about doing good and healing all who were oppressed by the devil, for God was with Him.”</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a:t>
            </a:r>
            <a:r>
              <a:rPr lang="en-US" baseline="0" dirty="0" smtClean="0"/>
              <a:t> add John 8:16-18 </a:t>
            </a:r>
            <a:r>
              <a:rPr lang="en-US" baseline="0" smtClean="0"/>
              <a:t>for Father not Son.</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9" name="Picture 8" descr="Moonlight title.png"/>
          <p:cNvPicPr>
            <a:picLocks noChangeAspect="1"/>
          </p:cNvPicPr>
          <p:nvPr/>
        </p:nvPicPr>
        <p:blipFill>
          <a:blip r:embed="rId2" cstate="print"/>
          <a:srcRect l="6765" r="4151" b="4117"/>
          <a:stretch>
            <a:fillRect/>
          </a:stretch>
        </p:blipFill>
        <p:spPr>
          <a:xfrm>
            <a:off x="0" y="0"/>
            <a:ext cx="9144000" cy="6859302"/>
          </a:xfrm>
          <a:prstGeom prst="rect">
            <a:avLst/>
          </a:prstGeom>
        </p:spPr>
      </p:pic>
      <p:sp>
        <p:nvSpPr>
          <p:cNvPr id="2" name="Title 1"/>
          <p:cNvSpPr>
            <a:spLocks noGrp="1"/>
          </p:cNvSpPr>
          <p:nvPr>
            <p:ph type="ctrTitle"/>
          </p:nvPr>
        </p:nvSpPr>
        <p:spPr>
          <a:xfrm>
            <a:off x="762000" y="1752600"/>
            <a:ext cx="5410200" cy="1801906"/>
          </a:xfrm>
        </p:spPr>
        <p:txBody>
          <a:bodyPr vert="horz" lIns="91440" tIns="45720" rIns="91440" bIns="45720" rtlCol="0" anchor="b" anchorCtr="0">
            <a:normAutofit/>
          </a:bodyPr>
          <a:lstStyle>
            <a:lvl1pPr algn="l"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447800" y="3733800"/>
            <a:ext cx="4724400" cy="1676400"/>
          </a:xfrm>
        </p:spPr>
        <p:txBody>
          <a:bodyPr>
            <a:normAutofit/>
          </a:bodyPr>
          <a:lstStyle>
            <a:lvl1pPr marL="0" indent="0" algn="l">
              <a:buNone/>
              <a:defRPr sz="2200" kern="1200">
                <a:gradFill>
                  <a:gsLst>
                    <a:gs pos="0">
                      <a:schemeClr val="bg1"/>
                    </a:gs>
                    <a:gs pos="90000">
                      <a:schemeClr val="bg2">
                        <a:lumMod val="90000"/>
                      </a:schemeClr>
                    </a:gs>
                  </a:gsLst>
                  <a:lin ang="5400000" scaled="0"/>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858000" y="6347908"/>
            <a:ext cx="2133600" cy="182880"/>
          </a:xfrm>
        </p:spPr>
        <p:txBody>
          <a:bodyPr/>
          <a:lstStyle>
            <a:lvl1pPr algn="r">
              <a:defRPr>
                <a:solidFill>
                  <a:schemeClr val="bg2"/>
                </a:solidFill>
              </a:defRPr>
            </a:lvl1pPr>
          </a:lstStyle>
          <a:p>
            <a:endParaRPr lang="en-US"/>
          </a:p>
        </p:txBody>
      </p:sp>
      <p:sp>
        <p:nvSpPr>
          <p:cNvPr id="5" name="Footer Placeholder 4"/>
          <p:cNvSpPr>
            <a:spLocks noGrp="1"/>
          </p:cNvSpPr>
          <p:nvPr>
            <p:ph type="ftr" sz="quarter" idx="11"/>
          </p:nvPr>
        </p:nvSpPr>
        <p:spPr>
          <a:xfrm>
            <a:off x="6096000" y="6544234"/>
            <a:ext cx="2895600" cy="182880"/>
          </a:xfr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a:xfrm>
            <a:off x="228600" y="6511960"/>
            <a:ext cx="1066800" cy="215154"/>
          </a:xfrm>
        </p:spPr>
        <p:txBody>
          <a:bodyPr/>
          <a:lstStyle>
            <a:lvl1pPr>
              <a:defRPr>
                <a:solidFill>
                  <a:schemeClr val="bg2"/>
                </a:solidFill>
              </a:defRPr>
            </a:lvl1pPr>
          </a:lstStyle>
          <a:p>
            <a:fld id="{5E04E59E-263C-4DE0-99A3-8530F338747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wipe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976438" y="1981201"/>
            <a:ext cx="5325315" cy="3841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64227-38D8-402A-A308-62B464F392F7}" type="slidenum">
              <a:rPr lang="en-US" smtClean="0"/>
              <a:pPr/>
              <a:t>‹#›</a:t>
            </a:fld>
            <a:endParaRPr lang="en-US"/>
          </a:p>
        </p:txBody>
      </p:sp>
    </p:spTree>
  </p:cSld>
  <p:clrMapOvr>
    <a:masterClrMapping/>
  </p:clrMapOvr>
  <p:transition spd="med">
    <p:wipe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793751"/>
            <a:ext cx="1371600" cy="5041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976438" y="793751"/>
            <a:ext cx="4500562"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85098-817D-4FCA-BEFC-66582EA48538}" type="slidenum">
              <a:rPr lang="en-US" smtClean="0"/>
              <a:pPr/>
              <a:t>‹#›</a:t>
            </a:fld>
            <a:endParaRPr lang="en-US"/>
          </a:p>
        </p:txBody>
      </p:sp>
    </p:spTree>
  </p:cSld>
  <p:clrMapOvr>
    <a:masterClrMapping/>
  </p:clrMapOvr>
  <p:transition spd="med">
    <p:wipe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077200" y="6553200"/>
            <a:ext cx="1066800" cy="215154"/>
          </a:xfrm>
        </p:spPr>
        <p:txBody>
          <a:bodyPr/>
          <a:lstStyle>
            <a:lvl1pPr algn="ctr">
              <a:defRPr/>
            </a:lvl1pPr>
          </a:lstStyle>
          <a:p>
            <a:fld id="{CB17E442-1BB9-4102-B3A5-CB8E807FEED6}" type="slidenum">
              <a:rPr lang="en-US" smtClean="0"/>
              <a:pPr/>
              <a:t>‹#›</a:t>
            </a:fld>
            <a:endParaRPr lang="en-US" dirty="0"/>
          </a:p>
        </p:txBody>
      </p:sp>
    </p:spTree>
  </p:cSld>
  <p:clrMapOvr>
    <a:masterClrMapping/>
  </p:clrMapOvr>
  <p:transition spd="med">
    <p:wipe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pic>
        <p:nvPicPr>
          <p:cNvPr id="8" name="Picture 7" descr="moonlight section.png"/>
          <p:cNvPicPr>
            <a:picLocks noChangeAspect="1"/>
          </p:cNvPicPr>
          <p:nvPr/>
        </p:nvPicPr>
        <p:blipFill>
          <a:blip r:embed="rId2" cstate="print"/>
          <a:srcRect l="6389" r="4959" b="27051"/>
          <a:stretch>
            <a:fillRect/>
          </a:stretch>
        </p:blipFill>
        <p:spPr>
          <a:xfrm>
            <a:off x="0" y="0"/>
            <a:ext cx="9144000" cy="6858709"/>
          </a:xfrm>
          <a:prstGeom prst="rect">
            <a:avLst/>
          </a:prstGeom>
        </p:spPr>
      </p:pic>
      <p:sp>
        <p:nvSpPr>
          <p:cNvPr id="2" name="Title 1"/>
          <p:cNvSpPr>
            <a:spLocks noGrp="1"/>
          </p:cNvSpPr>
          <p:nvPr>
            <p:ph type="title"/>
          </p:nvPr>
        </p:nvSpPr>
        <p:spPr>
          <a:xfrm>
            <a:off x="685800" y="2438400"/>
            <a:ext cx="7772400" cy="1362075"/>
          </a:xfrm>
        </p:spPr>
        <p:txBody>
          <a:bodyPr vert="horz" lIns="91440" tIns="45720" rIns="91440" bIns="45720" rtlCol="0" anchor="b" anchorCtr="0">
            <a:normAutofit/>
          </a:bodyPr>
          <a:lstStyle>
            <a:lvl1pPr algn="ctr"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3886200"/>
            <a:ext cx="7772400" cy="941294"/>
          </a:xfrm>
        </p:spPr>
        <p:txBody>
          <a:bodyPr anchor="t" anchorCtr="0">
            <a:normAutofit/>
          </a:bodyPr>
          <a:lstStyle>
            <a:lvl1pPr marL="0" indent="0" algn="ctr">
              <a:buNone/>
              <a:defRPr sz="2000" kern="1200">
                <a:gradFill>
                  <a:gsLst>
                    <a:gs pos="0">
                      <a:schemeClr val="bg1"/>
                    </a:gs>
                    <a:gs pos="90000">
                      <a:schemeClr val="bg2">
                        <a:lumMod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0AFAC-8178-4990-A49A-E46429FB7E4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wipe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p>
            <a:r>
              <a:rPr lang="en-US" smtClean="0"/>
              <a:t>Click to edit Master title style</a:t>
            </a:r>
            <a:endParaRPr/>
          </a:p>
        </p:txBody>
      </p:sp>
      <p:sp>
        <p:nvSpPr>
          <p:cNvPr id="3" name="Content Placeholder 2"/>
          <p:cNvSpPr>
            <a:spLocks noGrp="1"/>
          </p:cNvSpPr>
          <p:nvPr>
            <p:ph sz="half" idx="1"/>
          </p:nvPr>
        </p:nvSpPr>
        <p:spPr>
          <a:xfrm>
            <a:off x="1976438" y="2003425"/>
            <a:ext cx="2971800" cy="3832226"/>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03425"/>
            <a:ext cx="2971800" cy="383222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931B9-BE63-4D82-A81A-AE30AA1C104D}" type="slidenum">
              <a:rPr lang="en-US" smtClean="0"/>
              <a:pPr/>
              <a:t>‹#›</a:t>
            </a:fld>
            <a:endParaRPr lang="en-US"/>
          </a:p>
        </p:txBody>
      </p:sp>
    </p:spTree>
  </p:cSld>
  <p:clrMapOvr>
    <a:masterClrMapping/>
  </p:clrMapOvr>
  <p:transition spd="med">
    <p:wipe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981200"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81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199"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5D53B3-17A6-44FB-9AB7-51A53F7A42E8}" type="slidenum">
              <a:rPr lang="en-US" smtClean="0"/>
              <a:pPr/>
              <a:t>‹#›</a:t>
            </a:fld>
            <a:endParaRPr lang="en-US"/>
          </a:p>
        </p:txBody>
      </p:sp>
    </p:spTree>
  </p:cSld>
  <p:clrMapOvr>
    <a:masterClrMapping/>
  </p:clrMapOvr>
  <p:transition spd="med">
    <p:wipe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465EC-6151-4425-A6FA-49CE9A03C1A8}" type="slidenum">
              <a:rPr lang="en-US" smtClean="0"/>
              <a:pPr/>
              <a:t>‹#›</a:t>
            </a:fld>
            <a:endParaRPr lang="en-US"/>
          </a:p>
        </p:txBody>
      </p:sp>
    </p:spTree>
  </p:cSld>
  <p:clrMapOvr>
    <a:masterClrMapping/>
  </p:clrMapOvr>
  <p:transition spd="med">
    <p:wipe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F0EE80-6711-473F-9B89-C149E9FF79A0}" type="slidenum">
              <a:rPr lang="en-US" smtClean="0"/>
              <a:pPr/>
              <a:t>‹#›</a:t>
            </a:fld>
            <a:endParaRPr lang="en-US"/>
          </a:p>
        </p:txBody>
      </p:sp>
    </p:spTree>
  </p:cSld>
  <p:clrMapOvr>
    <a:masterClrMapping/>
  </p:clrMapOvr>
  <p:transition spd="med">
    <p:wipe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1752" y="1033272"/>
            <a:ext cx="1298448" cy="2624328"/>
          </a:xfrm>
        </p:spPr>
        <p:txBody>
          <a:bodyPr anchor="t" anchorCtr="0"/>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2133600" y="1371600"/>
            <a:ext cx="4953000" cy="38862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127248" y="5486400"/>
            <a:ext cx="4498848" cy="758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51EF-02CB-4E96-AF6C-BCAA716CFB38}" type="slidenum">
              <a:rPr lang="en-US" smtClean="0"/>
              <a:pPr/>
              <a:t>‹#›</a:t>
            </a:fld>
            <a:endParaRPr lang="en-US"/>
          </a:p>
        </p:txBody>
      </p:sp>
    </p:spTree>
  </p:cSld>
  <p:clrMapOvr>
    <a:masterClrMapping/>
  </p:clrMapOvr>
  <p:transition spd="med">
    <p:wipe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4800" y="1033462"/>
            <a:ext cx="1295400" cy="2624138"/>
          </a:xfrm>
        </p:spPr>
        <p:txBody>
          <a:bodyPr anchor="t" anchorCtr="0"/>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1905000" y="914400"/>
            <a:ext cx="5486400" cy="4495800"/>
          </a:xfrm>
          <a:prstGeom prst="ellipse">
            <a:avLst/>
          </a:prstGeom>
          <a:effectLst>
            <a:innerShdw blurRad="254000">
              <a:schemeClr val="tx1"/>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124200" y="5486400"/>
            <a:ext cx="4495800"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63B30-AC19-49D5-95BD-CB8A94EF71A8}" type="slidenum">
              <a:rPr lang="en-US" smtClean="0"/>
              <a:pPr/>
              <a:t>‹#›</a:t>
            </a:fld>
            <a:endParaRPr lang="en-US"/>
          </a:p>
        </p:txBody>
      </p:sp>
    </p:spTree>
  </p:cSld>
  <p:clrMapOvr>
    <a:masterClrMapping/>
  </p:clrMapOvr>
  <p:transition spd="med">
    <p:wipe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moonlight master 2.png"/>
          <p:cNvPicPr>
            <a:picLocks noChangeAspect="1"/>
          </p:cNvPicPr>
          <p:nvPr/>
        </p:nvPicPr>
        <p:blipFill>
          <a:blip r:embed="rId13" cstate="print"/>
          <a:srcRect l="2391" t="1099" r="1988"/>
          <a:stretch>
            <a:fillRect/>
          </a:stretch>
        </p:blipFill>
        <p:spPr>
          <a:xfrm>
            <a:off x="0" y="0"/>
            <a:ext cx="9144000" cy="6858000"/>
          </a:xfrm>
          <a:prstGeom prst="rect">
            <a:avLst/>
          </a:prstGeom>
        </p:spPr>
      </p:pic>
      <p:sp>
        <p:nvSpPr>
          <p:cNvPr id="2" name="Title Placeholder 1"/>
          <p:cNvSpPr>
            <a:spLocks noGrp="1"/>
          </p:cNvSpPr>
          <p:nvPr>
            <p:ph type="title"/>
          </p:nvPr>
        </p:nvSpPr>
        <p:spPr>
          <a:xfrm>
            <a:off x="1981201" y="792162"/>
            <a:ext cx="5311562" cy="808038"/>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2286000" y="1981201"/>
            <a:ext cx="5015753" cy="38413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28600" y="6347908"/>
            <a:ext cx="2133600" cy="182880"/>
          </a:xfrm>
          <a:prstGeom prst="rect">
            <a:avLst/>
          </a:prstGeom>
        </p:spPr>
        <p:txBody>
          <a:bodyPr vert="horz" lIns="91440" tIns="45720" rIns="91440" bIns="45720" rtlCol="0" anchor="ctr"/>
          <a:lstStyle>
            <a:lvl1pPr algn="l">
              <a:defRPr sz="1100">
                <a:solidFill>
                  <a:schemeClr val="bg2"/>
                </a:solidFill>
              </a:defRPr>
            </a:lvl1pPr>
          </a:lstStyle>
          <a:p>
            <a:endParaRPr lang="en-US"/>
          </a:p>
        </p:txBody>
      </p:sp>
      <p:sp>
        <p:nvSpPr>
          <p:cNvPr id="5" name="Footer Placeholder 4"/>
          <p:cNvSpPr>
            <a:spLocks noGrp="1"/>
          </p:cNvSpPr>
          <p:nvPr>
            <p:ph type="ftr" sz="quarter" idx="3"/>
          </p:nvPr>
        </p:nvSpPr>
        <p:spPr>
          <a:xfrm>
            <a:off x="228600" y="6544234"/>
            <a:ext cx="2895600" cy="182880"/>
          </a:xfrm>
          <a:prstGeom prst="rect">
            <a:avLst/>
          </a:prstGeom>
        </p:spPr>
        <p:txBody>
          <a:bodyPr vert="horz" lIns="91440" tIns="45720" rIns="91440" bIns="45720" rtlCol="0" anchor="ctr"/>
          <a:lstStyle>
            <a:lvl1pPr algn="l">
              <a:defRPr sz="1100">
                <a:solidFill>
                  <a:schemeClr val="bg2"/>
                </a:solidFill>
              </a:defRPr>
            </a:lvl1pPr>
          </a:lstStyle>
          <a:p>
            <a:endParaRPr lang="en-US"/>
          </a:p>
        </p:txBody>
      </p:sp>
      <p:sp>
        <p:nvSpPr>
          <p:cNvPr id="6" name="Slide Number Placeholder 5"/>
          <p:cNvSpPr>
            <a:spLocks noGrp="1"/>
          </p:cNvSpPr>
          <p:nvPr>
            <p:ph type="sldNum" sz="quarter" idx="4"/>
          </p:nvPr>
        </p:nvSpPr>
        <p:spPr>
          <a:xfrm>
            <a:off x="8042856" y="6553200"/>
            <a:ext cx="1066800" cy="215154"/>
          </a:xfrm>
          <a:prstGeom prst="rect">
            <a:avLst/>
          </a:prstGeom>
        </p:spPr>
        <p:txBody>
          <a:bodyPr vert="horz" lIns="91440" tIns="45720" rIns="91440" bIns="45720" rtlCol="0" anchor="ctr"/>
          <a:lstStyle>
            <a:lvl1pPr algn="ctr">
              <a:defRPr sz="1300">
                <a:solidFill>
                  <a:schemeClr val="bg2"/>
                </a:solidFill>
              </a:defRPr>
            </a:lvl1pPr>
          </a:lstStyle>
          <a:p>
            <a:fld id="{0F2E8273-2F28-418B-8866-BE46172B16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dir="u"/>
  </p:transition>
  <p:timing>
    <p:tnLst>
      <p:par>
        <p:cTn id="1" dur="indefinite" restart="never" nodeType="tmRoot"/>
      </p:par>
    </p:tnLst>
  </p:timing>
  <p:hf hdr="0" ftr="0" dt="0"/>
  <p:txStyles>
    <p:titleStyle>
      <a:lvl1pPr algn="l" defTabSz="914400" rtl="0" eaLnBrk="1" latinLnBrk="0" hangingPunct="1">
        <a:spcBef>
          <a:spcPct val="0"/>
        </a:spcBef>
        <a:buNone/>
        <a:defRPr sz="36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p:titleStyle>
    <p:bodyStyle>
      <a:lvl1pPr marL="228600" indent="-228600" algn="l" defTabSz="914400" rtl="0" eaLnBrk="1" latinLnBrk="0" hangingPunct="1">
        <a:spcBef>
          <a:spcPts val="1200"/>
        </a:spcBef>
        <a:buClr>
          <a:schemeClr val="bg2"/>
        </a:buClr>
        <a:buFontTx/>
        <a:buBlip>
          <a:blip r:embed="rId14"/>
        </a:buBlip>
        <a:defRPr sz="2200" kern="1200">
          <a:gradFill>
            <a:gsLst>
              <a:gs pos="0">
                <a:schemeClr val="bg1"/>
              </a:gs>
              <a:gs pos="90000">
                <a:schemeClr val="bg2">
                  <a:lumMod val="90000"/>
                </a:schemeClr>
              </a:gs>
            </a:gsLst>
            <a:lin ang="5400000" scaled="0"/>
          </a:gradFill>
          <a:latin typeface="+mn-lt"/>
          <a:ea typeface="+mn-ea"/>
          <a:cs typeface="+mn-cs"/>
        </a:defRPr>
      </a:lvl1pPr>
      <a:lvl2pPr marL="4572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2pPr>
      <a:lvl3pPr marL="6858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3pPr>
      <a:lvl4pPr marL="9144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4pPr>
      <a:lvl5pPr marL="11430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5pPr>
      <a:lvl6pPr marL="1371600" indent="-228600" algn="l" defTabSz="914400" rtl="0" eaLnBrk="1" latinLnBrk="0" hangingPunct="1">
        <a:spcBef>
          <a:spcPts val="1200"/>
        </a:spcBef>
        <a:buClrTx/>
        <a:buFont typeface="Arial" pitchFamily="34" charset="0"/>
        <a:buChar char="•"/>
        <a:defRPr sz="1800" kern="1200">
          <a:gradFill>
            <a:gsLst>
              <a:gs pos="0">
                <a:schemeClr val="bg1"/>
              </a:gs>
              <a:gs pos="90000">
                <a:schemeClr val="bg2">
                  <a:lumMod val="90000"/>
                </a:schemeClr>
              </a:gs>
            </a:gsLst>
            <a:lin ang="5400000" scaled="0"/>
          </a:gradFill>
          <a:latin typeface="+mn-lt"/>
          <a:ea typeface="+mn-ea"/>
          <a:cs typeface="+mn-cs"/>
        </a:defRPr>
      </a:lvl6pPr>
      <a:lvl7pPr marL="1600200" indent="-228600" algn="l" defTabSz="914400" rtl="0" eaLnBrk="1" latinLnBrk="0" hangingPunct="1">
        <a:spcBef>
          <a:spcPts val="1200"/>
        </a:spcBef>
        <a:buClrTx/>
        <a:buFont typeface="Arial" pitchFamily="34" charset="0"/>
        <a:buChar char="•"/>
        <a:defRPr sz="1800" kern="1200">
          <a:gradFill>
            <a:gsLst>
              <a:gs pos="0">
                <a:schemeClr val="bg1"/>
              </a:gs>
              <a:gs pos="90000">
                <a:schemeClr val="bg2">
                  <a:lumMod val="90000"/>
                </a:schemeClr>
              </a:gs>
            </a:gsLst>
            <a:lin ang="5400000" scaled="0"/>
          </a:gradFill>
          <a:latin typeface="+mn-lt"/>
          <a:ea typeface="+mn-ea"/>
          <a:cs typeface="+mn-cs"/>
        </a:defRPr>
      </a:lvl7pPr>
      <a:lvl8pPr marL="1828800" indent="-228600" algn="l" defTabSz="914400" rtl="0" eaLnBrk="1" latinLnBrk="0" hangingPunct="1">
        <a:spcBef>
          <a:spcPts val="1200"/>
        </a:spcBef>
        <a:buClrTx/>
        <a:buFont typeface="Arial" pitchFamily="34" charset="0"/>
        <a:buChar char="•"/>
        <a:defRPr sz="1800" kern="1200" baseline="0">
          <a:gradFill>
            <a:gsLst>
              <a:gs pos="0">
                <a:schemeClr val="bg1"/>
              </a:gs>
              <a:gs pos="90000">
                <a:schemeClr val="bg2">
                  <a:lumMod val="90000"/>
                </a:schemeClr>
              </a:gs>
            </a:gsLst>
            <a:lin ang="5400000" scaled="0"/>
          </a:gradFill>
          <a:latin typeface="+mn-lt"/>
          <a:ea typeface="+mn-ea"/>
          <a:cs typeface="+mn-cs"/>
        </a:defRPr>
      </a:lvl8pPr>
      <a:lvl9pPr marL="2057400" indent="-228600" algn="l" defTabSz="914400" rtl="0" eaLnBrk="1" latinLnBrk="0" hangingPunct="1">
        <a:spcBef>
          <a:spcPts val="1200"/>
        </a:spcBef>
        <a:buClrTx/>
        <a:buFont typeface="Arial" pitchFamily="34" charset="0"/>
        <a:buChar char="•"/>
        <a:defRPr sz="1800" kern="1200" baseline="0">
          <a:gradFill>
            <a:gsLst>
              <a:gs pos="0">
                <a:schemeClr val="bg1"/>
              </a:gs>
              <a:gs pos="90000">
                <a:schemeClr val="bg2">
                  <a:lumMod val="90000"/>
                </a:schemeClr>
              </a:gs>
            </a:gsLst>
            <a:lin ang="540000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WordArt 4"/>
          <p:cNvSpPr>
            <a:spLocks noChangeArrowheads="1" noChangeShapeType="1" noTextEdit="1"/>
          </p:cNvSpPr>
          <p:nvPr/>
        </p:nvSpPr>
        <p:spPr bwMode="auto">
          <a:xfrm rot="-220392">
            <a:off x="457200" y="457200"/>
            <a:ext cx="4800600" cy="1285875"/>
          </a:xfrm>
          <a:prstGeom prst="rect">
            <a:avLst/>
          </a:prstGeom>
        </p:spPr>
        <p:txBody>
          <a:bodyPr wrap="none" fromWordArt="1">
            <a:prstTxWarp prst="textSlantUp">
              <a:avLst>
                <a:gd name="adj" fmla="val 32056"/>
              </a:avLst>
            </a:prstTxWarp>
          </a:bodyPr>
          <a:lstStyle/>
          <a:p>
            <a:pPr algn="ctr"/>
            <a:r>
              <a:rPr lang="en-US" sz="3600" b="1" kern="1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a:rPr>
              <a:t>Basics Of The</a:t>
            </a:r>
            <a:endParaRPr lang="en-US"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a:endParaRPr>
          </a:p>
        </p:txBody>
      </p:sp>
      <p:sp>
        <p:nvSpPr>
          <p:cNvPr id="19461" name="WordArt 5"/>
          <p:cNvSpPr>
            <a:spLocks noChangeArrowheads="1" noChangeShapeType="1" noTextEdit="1"/>
          </p:cNvSpPr>
          <p:nvPr/>
        </p:nvSpPr>
        <p:spPr bwMode="auto">
          <a:xfrm>
            <a:off x="990600" y="1905000"/>
            <a:ext cx="7620000" cy="4343400"/>
          </a:xfrm>
          <a:prstGeom prst="rect">
            <a:avLst/>
          </a:prstGeom>
        </p:spPr>
        <p:txBody>
          <a:bodyPr wrap="none" fromWordArt="1">
            <a:prstTxWarp prst="textDeflate">
              <a:avLst>
                <a:gd name="adj" fmla="val 18750"/>
              </a:avLst>
            </a:prstTxWarp>
          </a:bodyPr>
          <a:lstStyle/>
          <a:p>
            <a:pPr algn="ctr"/>
            <a:r>
              <a:rPr lang="en-US" sz="3600" kern="10" dirty="0">
                <a:ln w="10160">
                  <a:solidFill>
                    <a:schemeClr val="accent1"/>
                  </a:solidFill>
                  <a:prstDash val="solid"/>
                </a:ln>
                <a:solidFill>
                  <a:srgbClr val="FFFFFF"/>
                </a:solidFill>
                <a:effectLst>
                  <a:outerShdw blurRad="38100" dist="32000" dir="5400000" algn="tl">
                    <a:srgbClr val="000000">
                      <a:alpha val="30000"/>
                    </a:srgbClr>
                  </a:outerShdw>
                </a:effectLst>
                <a:latin typeface="Impact"/>
              </a:rPr>
              <a:t>GODHEAD</a:t>
            </a:r>
          </a:p>
        </p:txBody>
      </p:sp>
      <p:sp>
        <p:nvSpPr>
          <p:cNvPr id="4" name="Slide Number Placeholder 3"/>
          <p:cNvSpPr>
            <a:spLocks noGrp="1"/>
          </p:cNvSpPr>
          <p:nvPr>
            <p:ph type="sldNum" sz="quarter" idx="12"/>
          </p:nvPr>
        </p:nvSpPr>
        <p:spPr/>
        <p:txBody>
          <a:bodyPr/>
          <a:lstStyle/>
          <a:p>
            <a:fld id="{5E04E59E-263C-4DE0-99A3-8530F338747A}" type="slidenum">
              <a:rPr lang="en-US" smtClean="0"/>
              <a:pPr/>
              <a:t>1</a:t>
            </a:fld>
            <a:endParaRPr lang="en-US"/>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9461"/>
                                        </p:tgtEl>
                                        <p:attrNameLst>
                                          <p:attrName>style.visibility</p:attrName>
                                        </p:attrNameLst>
                                      </p:cBhvr>
                                      <p:to>
                                        <p:strVal val="visible"/>
                                      </p:to>
                                    </p:set>
                                    <p:anim calcmode="lin" valueType="num">
                                      <p:cBhvr>
                                        <p:cTn id="7" dur="500" fill="hold"/>
                                        <p:tgtEl>
                                          <p:spTgt spid="19461"/>
                                        </p:tgtEl>
                                        <p:attrNameLst>
                                          <p:attrName>ppt_w</p:attrName>
                                        </p:attrNameLst>
                                      </p:cBhvr>
                                      <p:tavLst>
                                        <p:tav tm="0">
                                          <p:val>
                                            <p:fltVal val="0"/>
                                          </p:val>
                                        </p:tav>
                                        <p:tav tm="100000">
                                          <p:val>
                                            <p:strVal val="#ppt_w"/>
                                          </p:val>
                                        </p:tav>
                                      </p:tavLst>
                                    </p:anim>
                                    <p:anim calcmode="lin" valueType="num">
                                      <p:cBhvr>
                                        <p:cTn id="8" dur="500" fill="hold"/>
                                        <p:tgtEl>
                                          <p:spTgt spid="19461"/>
                                        </p:tgtEl>
                                        <p:attrNameLst>
                                          <p:attrName>ppt_h</p:attrName>
                                        </p:attrNameLst>
                                      </p:cBhvr>
                                      <p:tavLst>
                                        <p:tav tm="0">
                                          <p:val>
                                            <p:fltVal val="0"/>
                                          </p:val>
                                        </p:tav>
                                        <p:tav tm="100000">
                                          <p:val>
                                            <p:strVal val="#ppt_h"/>
                                          </p:val>
                                        </p:tav>
                                      </p:tavLst>
                                    </p:anim>
                                    <p:animEffect transition="in" filter="fade">
                                      <p:cBhvr>
                                        <p:cTn id="9"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5" name="Diagram 2"/>
          <p:cNvGrpSpPr>
            <a:grpSpLocks noChangeAspect="1"/>
          </p:cNvGrpSpPr>
          <p:nvPr/>
        </p:nvGrpSpPr>
        <p:grpSpPr bwMode="auto">
          <a:xfrm>
            <a:off x="457200" y="457200"/>
            <a:ext cx="8229600" cy="6172200"/>
            <a:chOff x="336" y="386"/>
            <a:chExt cx="5184" cy="3888"/>
          </a:xfrm>
        </p:grpSpPr>
        <p:sp>
          <p:nvSpPr>
            <p:cNvPr id="6" name="_s15364"/>
            <p:cNvSpPr>
              <a:spLocks noChangeArrowheads="1" noTextEdit="1"/>
            </p:cNvSpPr>
            <p:nvPr/>
          </p:nvSpPr>
          <p:spPr bwMode="auto">
            <a:xfrm>
              <a:off x="2340" y="386"/>
              <a:ext cx="1080" cy="1080"/>
            </a:xfrm>
            <a:prstGeom prst="ellipse">
              <a:avLst/>
            </a:prstGeom>
            <a:solidFill>
              <a:srgbClr val="0399FF">
                <a:alpha val="50000"/>
              </a:srgbClr>
            </a:solidFill>
            <a:ln w="9525">
              <a:solidFill>
                <a:srgbClr val="4B595B"/>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7" name="_s15365"/>
            <p:cNvSpPr>
              <a:spLocks noChangeArrowheads="1"/>
            </p:cNvSpPr>
            <p:nvPr/>
          </p:nvSpPr>
          <p:spPr bwMode="auto">
            <a:xfrm>
              <a:off x="2592" y="788"/>
              <a:ext cx="607" cy="270"/>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smtClean="0">
                  <a:ln>
                    <a:noFill/>
                  </a:ln>
                  <a:solidFill>
                    <a:schemeClr val="tx1"/>
                  </a:solidFill>
                  <a:effectLst/>
                  <a:latin typeface="Arial" charset="0"/>
                  <a:cs typeface="Arial" charset="0"/>
                </a:rPr>
                <a:t>FATHER</a:t>
              </a:r>
            </a:p>
          </p:txBody>
        </p:sp>
        <p:sp>
          <p:nvSpPr>
            <p:cNvPr id="8" name="_s15366"/>
            <p:cNvSpPr>
              <a:spLocks noChangeArrowheads="1" noTextEdit="1"/>
            </p:cNvSpPr>
            <p:nvPr/>
          </p:nvSpPr>
          <p:spPr bwMode="auto">
            <a:xfrm>
              <a:off x="4440" y="3194"/>
              <a:ext cx="1080" cy="1080"/>
            </a:xfrm>
            <a:prstGeom prst="ellipse">
              <a:avLst/>
            </a:prstGeom>
            <a:solidFill>
              <a:srgbClr val="F60802">
                <a:alpha val="50000"/>
              </a:srgbClr>
            </a:solidFill>
            <a:ln w="9525">
              <a:solidFill>
                <a:srgbClr val="F60802"/>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9" name="_s15367"/>
            <p:cNvSpPr>
              <a:spLocks noChangeArrowheads="1"/>
            </p:cNvSpPr>
            <p:nvPr/>
          </p:nvSpPr>
          <p:spPr bwMode="auto">
            <a:xfrm>
              <a:off x="4673" y="3602"/>
              <a:ext cx="607" cy="270"/>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smtClean="0">
                  <a:ln>
                    <a:noFill/>
                  </a:ln>
                  <a:solidFill>
                    <a:schemeClr val="tx1"/>
                  </a:solidFill>
                  <a:effectLst/>
                  <a:latin typeface="Arial" charset="0"/>
                  <a:cs typeface="Arial" charset="0"/>
                </a:rPr>
                <a:t>SON</a:t>
              </a:r>
            </a:p>
          </p:txBody>
        </p:sp>
        <p:sp>
          <p:nvSpPr>
            <p:cNvPr id="10" name="_s15368"/>
            <p:cNvSpPr>
              <a:spLocks noChangeArrowheads="1" noTextEdit="1"/>
            </p:cNvSpPr>
            <p:nvPr/>
          </p:nvSpPr>
          <p:spPr bwMode="auto">
            <a:xfrm>
              <a:off x="336" y="3146"/>
              <a:ext cx="1080" cy="1080"/>
            </a:xfrm>
            <a:prstGeom prst="ellipse">
              <a:avLst/>
            </a:prstGeom>
            <a:solidFill>
              <a:srgbClr val="F1FD09">
                <a:alpha val="50000"/>
              </a:srgbClr>
            </a:solidFill>
            <a:ln w="9525">
              <a:solidFill>
                <a:srgbClr val="F1FD09"/>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1" name="_s15369"/>
            <p:cNvSpPr>
              <a:spLocks noChangeArrowheads="1"/>
            </p:cNvSpPr>
            <p:nvPr/>
          </p:nvSpPr>
          <p:spPr bwMode="auto">
            <a:xfrm>
              <a:off x="576" y="3458"/>
              <a:ext cx="607" cy="510"/>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smtClean="0">
                  <a:ln>
                    <a:noFill/>
                  </a:ln>
                  <a:solidFill>
                    <a:schemeClr val="tx1"/>
                  </a:solidFill>
                  <a:effectLst/>
                  <a:latin typeface="Arial" charset="0"/>
                  <a:cs typeface="Arial" charset="0"/>
                </a:rPr>
                <a:t>HOLY</a:t>
              </a:r>
              <a:br>
                <a:rPr kumimoji="0" lang="en-US" sz="2700" b="1" i="0" u="none" strike="noStrike" cap="none" normalizeH="0" baseline="0" smtClean="0">
                  <a:ln>
                    <a:noFill/>
                  </a:ln>
                  <a:solidFill>
                    <a:schemeClr val="tx1"/>
                  </a:solidFill>
                  <a:effectLst/>
                  <a:latin typeface="Arial" charset="0"/>
                  <a:cs typeface="Arial" charset="0"/>
                </a:rPr>
              </a:br>
              <a:r>
                <a:rPr kumimoji="0" lang="en-US" sz="2700" b="1" i="0" u="none" strike="noStrike" cap="none" normalizeH="0" baseline="0" smtClean="0">
                  <a:ln>
                    <a:noFill/>
                  </a:ln>
                  <a:solidFill>
                    <a:schemeClr val="tx1"/>
                  </a:solidFill>
                  <a:effectLst/>
                  <a:latin typeface="Arial" charset="0"/>
                  <a:cs typeface="Arial" charset="0"/>
                </a:rPr>
                <a:t>SPIRIT</a:t>
              </a:r>
            </a:p>
          </p:txBody>
        </p:sp>
        <p:sp>
          <p:nvSpPr>
            <p:cNvPr id="12" name="AutoShape 10"/>
            <p:cNvSpPr>
              <a:spLocks noChangeArrowheads="1"/>
            </p:cNvSpPr>
            <p:nvPr/>
          </p:nvSpPr>
          <p:spPr bwMode="auto">
            <a:xfrm rot="10800000">
              <a:off x="2256" y="2354"/>
              <a:ext cx="1248" cy="1008"/>
            </a:xfrm>
            <a:prstGeom prst="triangle">
              <a:avLst>
                <a:gd name="adj" fmla="val 50000"/>
              </a:avLst>
            </a:prstGeom>
            <a:solidFill>
              <a:srgbClr val="CC99FF"/>
            </a:solidFill>
            <a:ln w="9525">
              <a:solidFill>
                <a:srgbClr val="800080"/>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 name="Text Box 11"/>
            <p:cNvSpPr txBox="1">
              <a:spLocks noChangeArrowheads="1"/>
            </p:cNvSpPr>
            <p:nvPr/>
          </p:nvSpPr>
          <p:spPr bwMode="auto">
            <a:xfrm>
              <a:off x="2560" y="2450"/>
              <a:ext cx="608" cy="49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smtClean="0">
                  <a:ln>
                    <a:noFill/>
                  </a:ln>
                  <a:solidFill>
                    <a:schemeClr val="tx1"/>
                  </a:solidFill>
                  <a:effectLst/>
                  <a:latin typeface="Arial" charset="0"/>
                  <a:cs typeface="Arial" charset="0"/>
                </a:rPr>
                <a:t>GOD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(deity)</a:t>
              </a:r>
            </a:p>
          </p:txBody>
        </p:sp>
        <p:sp>
          <p:nvSpPr>
            <p:cNvPr id="14" name="Line 12"/>
            <p:cNvSpPr>
              <a:spLocks noChangeShapeType="1"/>
            </p:cNvSpPr>
            <p:nvPr/>
          </p:nvSpPr>
          <p:spPr bwMode="auto">
            <a:xfrm flipH="1">
              <a:off x="1344" y="2834"/>
              <a:ext cx="1200" cy="624"/>
            </a:xfrm>
            <a:prstGeom prst="line">
              <a:avLst/>
            </a:prstGeom>
            <a:noFill/>
            <a:ln w="50800" cap="rnd">
              <a:solidFill>
                <a:schemeClr val="tx1"/>
              </a:solidFill>
              <a:prstDash val="sysDot"/>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 name="Line 13"/>
            <p:cNvSpPr>
              <a:spLocks noChangeShapeType="1"/>
            </p:cNvSpPr>
            <p:nvPr/>
          </p:nvSpPr>
          <p:spPr bwMode="auto">
            <a:xfrm>
              <a:off x="3216" y="2834"/>
              <a:ext cx="1296" cy="672"/>
            </a:xfrm>
            <a:prstGeom prst="line">
              <a:avLst/>
            </a:prstGeom>
            <a:noFill/>
            <a:ln w="50800" cap="rnd">
              <a:solidFill>
                <a:schemeClr val="tx1"/>
              </a:solidFill>
              <a:prstDash val="sysDot"/>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 name="Line 14"/>
            <p:cNvSpPr>
              <a:spLocks noChangeShapeType="1"/>
            </p:cNvSpPr>
            <p:nvPr/>
          </p:nvSpPr>
          <p:spPr bwMode="auto">
            <a:xfrm>
              <a:off x="2880" y="1461"/>
              <a:ext cx="1" cy="893"/>
            </a:xfrm>
            <a:prstGeom prst="line">
              <a:avLst/>
            </a:prstGeom>
            <a:noFill/>
            <a:ln w="50800" cap="rnd">
              <a:solidFill>
                <a:schemeClr val="tx1"/>
              </a:solidFill>
              <a:prstDash val="sysDot"/>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8" name="Text Box 16"/>
            <p:cNvSpPr txBox="1">
              <a:spLocks noChangeArrowheads="1"/>
            </p:cNvSpPr>
            <p:nvPr/>
          </p:nvSpPr>
          <p:spPr bwMode="auto">
            <a:xfrm rot="-1637455">
              <a:off x="1433" y="2921"/>
              <a:ext cx="984" cy="46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bg1"/>
                  </a:solidFill>
                  <a:effectLst/>
                  <a:latin typeface="Arial" charset="0"/>
                  <a:cs typeface="Arial" charset="0"/>
                </a:rPr>
                <a:t>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bg1"/>
                  </a:solidFill>
                  <a:effectLst/>
                  <a:latin typeface="Arial" charset="0"/>
                  <a:cs typeface="Arial" charset="0"/>
                </a:rPr>
                <a:t>(Acts 5:3-4)</a:t>
              </a:r>
            </a:p>
          </p:txBody>
        </p:sp>
        <p:sp>
          <p:nvSpPr>
            <p:cNvPr id="19" name="Text Box 17"/>
            <p:cNvSpPr txBox="1">
              <a:spLocks noChangeArrowheads="1"/>
            </p:cNvSpPr>
            <p:nvPr/>
          </p:nvSpPr>
          <p:spPr bwMode="auto">
            <a:xfrm rot="1550351">
              <a:off x="3404" y="2921"/>
              <a:ext cx="862" cy="46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rial" charset="0"/>
                  <a:cs typeface="Arial" charset="0"/>
                </a:rPr>
                <a:t>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bg1"/>
                  </a:solidFill>
                  <a:effectLst/>
                  <a:latin typeface="Arial" charset="0"/>
                  <a:cs typeface="Arial" charset="0"/>
                </a:rPr>
                <a:t>(Heb. 1:8)</a:t>
              </a:r>
            </a:p>
          </p:txBody>
        </p:sp>
        <p:sp>
          <p:nvSpPr>
            <p:cNvPr id="20" name="Line 18"/>
            <p:cNvSpPr>
              <a:spLocks noChangeShapeType="1"/>
            </p:cNvSpPr>
            <p:nvPr/>
          </p:nvSpPr>
          <p:spPr bwMode="auto">
            <a:xfrm flipH="1">
              <a:off x="960" y="1106"/>
              <a:ext cx="1392" cy="2064"/>
            </a:xfrm>
            <a:prstGeom prst="line">
              <a:avLst/>
            </a:prstGeom>
            <a:ln w="38100">
              <a:solidFill>
                <a:srgbClr val="C00000"/>
              </a:solidFill>
              <a:headEnd/>
              <a:tailEnd/>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21" name="Line 19"/>
            <p:cNvSpPr>
              <a:spLocks noChangeShapeType="1"/>
            </p:cNvSpPr>
            <p:nvPr/>
          </p:nvSpPr>
          <p:spPr bwMode="auto">
            <a:xfrm flipH="1" flipV="1">
              <a:off x="1440" y="3746"/>
              <a:ext cx="2976" cy="1"/>
            </a:xfrm>
            <a:prstGeom prst="line">
              <a:avLst/>
            </a:prstGeom>
            <a:noFill/>
            <a:ln w="50800">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 name="Line 20"/>
            <p:cNvSpPr>
              <a:spLocks noChangeShapeType="1"/>
            </p:cNvSpPr>
            <p:nvPr/>
          </p:nvSpPr>
          <p:spPr bwMode="auto">
            <a:xfrm>
              <a:off x="3408" y="1106"/>
              <a:ext cx="1392" cy="2112"/>
            </a:xfrm>
            <a:prstGeom prst="line">
              <a:avLst/>
            </a:prstGeom>
            <a:noFill/>
            <a:ln w="50800">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3" name="Text Box 21"/>
            <p:cNvSpPr txBox="1">
              <a:spLocks noChangeArrowheads="1"/>
            </p:cNvSpPr>
            <p:nvPr/>
          </p:nvSpPr>
          <p:spPr bwMode="auto">
            <a:xfrm>
              <a:off x="2313" y="3466"/>
              <a:ext cx="1021" cy="54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charset="0"/>
                  <a:cs typeface="Arial" charset="0"/>
                </a:rPr>
                <a:t>is not</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(Acts 10:38)</a:t>
              </a:r>
            </a:p>
          </p:txBody>
        </p:sp>
        <p:sp>
          <p:nvSpPr>
            <p:cNvPr id="24" name="Text Box 22"/>
            <p:cNvSpPr txBox="1">
              <a:spLocks noChangeArrowheads="1"/>
            </p:cNvSpPr>
            <p:nvPr/>
          </p:nvSpPr>
          <p:spPr bwMode="auto">
            <a:xfrm rot="18352145">
              <a:off x="1162" y="1771"/>
              <a:ext cx="1067" cy="58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2400" i="0" u="none" strike="noStrike" cap="none" spc="300" normalizeH="0" baseline="0" dirty="0" smtClean="0">
                  <a:ln>
                    <a:noFill/>
                  </a:ln>
                  <a:solidFill>
                    <a:srgbClr val="C00000"/>
                  </a:solidFill>
                  <a:effectLst>
                    <a:outerShdw blurRad="38100" dist="38100" dir="2700000" algn="tl">
                      <a:srgbClr val="000000">
                        <a:alpha val="43137"/>
                      </a:srgbClr>
                    </a:outerShdw>
                  </a:effectLst>
                  <a:latin typeface="Arial Black" pitchFamily="34" charset="0"/>
                </a:rPr>
                <a:t>Is not</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Arial" charset="0"/>
                  <a:cs typeface="Arial" charset="0"/>
                </a:rPr>
                <a:t>(John 14:26)</a:t>
              </a:r>
            </a:p>
          </p:txBody>
        </p:sp>
        <p:sp>
          <p:nvSpPr>
            <p:cNvPr id="25" name="Text Box 23"/>
            <p:cNvSpPr txBox="1">
              <a:spLocks noChangeArrowheads="1"/>
            </p:cNvSpPr>
            <p:nvPr/>
          </p:nvSpPr>
          <p:spPr bwMode="auto">
            <a:xfrm rot="3313936">
              <a:off x="3530" y="1795"/>
              <a:ext cx="1067" cy="547"/>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charset="0"/>
                  <a:cs typeface="Arial" charset="0"/>
                </a:rPr>
                <a:t>is not</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Arial" charset="0"/>
                  <a:cs typeface="Arial" charset="0"/>
                </a:rPr>
                <a:t>(John </a:t>
              </a:r>
              <a:r>
                <a:rPr lang="en-US" sz="2100" dirty="0" smtClean="0"/>
                <a:t>14:31</a:t>
              </a:r>
              <a:r>
                <a:rPr kumimoji="0" lang="en-US" sz="2100" b="0" i="0" u="none" strike="noStrike" cap="none" normalizeH="0" baseline="0" dirty="0" smtClean="0">
                  <a:ln>
                    <a:noFill/>
                  </a:ln>
                  <a:solidFill>
                    <a:schemeClr val="tx1"/>
                  </a:solidFill>
                  <a:effectLst/>
                  <a:latin typeface="Arial" charset="0"/>
                  <a:cs typeface="Arial" charset="0"/>
                </a:rPr>
                <a:t>)</a:t>
              </a:r>
            </a:p>
          </p:txBody>
        </p:sp>
      </p:grpSp>
      <p:sp>
        <p:nvSpPr>
          <p:cNvPr id="27" name="Slide Number Placeholder 26"/>
          <p:cNvSpPr>
            <a:spLocks noGrp="1"/>
          </p:cNvSpPr>
          <p:nvPr>
            <p:ph type="sldNum" sz="quarter" idx="12"/>
          </p:nvPr>
        </p:nvSpPr>
        <p:spPr/>
        <p:txBody>
          <a:bodyPr/>
          <a:lstStyle/>
          <a:p>
            <a:fld id="{5E04E59E-263C-4DE0-99A3-8530F338747A}" type="slidenum">
              <a:rPr lang="en-US" smtClean="0"/>
              <a:pPr/>
              <a:t>10</a:t>
            </a:fld>
            <a:endParaRPr lang="en-US"/>
          </a:p>
        </p:txBody>
      </p:sp>
      <p:sp>
        <p:nvSpPr>
          <p:cNvPr id="28" name="Text Box 15"/>
          <p:cNvSpPr txBox="1">
            <a:spLocks noChangeArrowheads="1"/>
          </p:cNvSpPr>
          <p:nvPr/>
        </p:nvSpPr>
        <p:spPr bwMode="auto">
          <a:xfrm>
            <a:off x="3657600" y="2525713"/>
            <a:ext cx="1752600" cy="669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100" b="1" i="0" u="none" strike="noStrike" cap="none" normalizeH="0" baseline="0" dirty="0" smtClean="0">
                <a:ln>
                  <a:noFill/>
                </a:ln>
                <a:solidFill>
                  <a:schemeClr val="bg1"/>
                </a:solidFill>
                <a:effectLst/>
                <a:latin typeface="Arial" charset="0"/>
                <a:cs typeface="Arial" charset="0"/>
              </a:rPr>
              <a:t>is</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2100" b="0" i="0" u="none" strike="noStrike" cap="none" normalizeH="0" baseline="0" dirty="0" smtClean="0">
                <a:ln>
                  <a:noFill/>
                </a:ln>
                <a:solidFill>
                  <a:schemeClr val="bg1"/>
                </a:solidFill>
                <a:effectLst/>
                <a:latin typeface="Arial" charset="0"/>
                <a:cs typeface="Arial" charset="0"/>
              </a:rPr>
              <a:t>(John 20:17)</a:t>
            </a:r>
          </a:p>
        </p:txBody>
      </p:sp>
      <p:sp>
        <p:nvSpPr>
          <p:cNvPr id="29" name="Text Box 24"/>
          <p:cNvSpPr txBox="1">
            <a:spLocks noChangeArrowheads="1"/>
          </p:cNvSpPr>
          <p:nvPr/>
        </p:nvSpPr>
        <p:spPr bwMode="auto">
          <a:xfrm>
            <a:off x="457200" y="533400"/>
            <a:ext cx="1981200" cy="1373188"/>
          </a:xfrm>
          <a:prstGeom prst="rect">
            <a:avLst/>
          </a:prstGeom>
          <a:solidFill>
            <a:srgbClr val="990000"/>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Black" pitchFamily="34" charset="0"/>
              </a:rPr>
              <a:t>Each are separate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Black" pitchFamily="34" charset="0"/>
              </a:rPr>
              <a:t>beings:</a:t>
            </a:r>
            <a:endParaRPr kumimoji="0" lang="en-US" sz="2400" b="0" i="0" u="none" strike="noStrike" cap="none" normalizeH="0" baseline="0" dirty="0" smtClean="0">
              <a:ln>
                <a:noFill/>
              </a:ln>
              <a:solidFill>
                <a:schemeClr val="bg1"/>
              </a:solidFill>
              <a:effectLst/>
              <a:latin typeface="Arial Black" pitchFamily="34" charset="0"/>
            </a:endParaRPr>
          </a:p>
        </p:txBody>
      </p:sp>
    </p:spTree>
  </p:cSld>
  <p:clrMapOvr>
    <a:overrideClrMapping bg1="lt1" tx1="dk1" bg2="lt2" tx2="dk2" accent1="accent1" accent2="accent2" accent3="accent3" accent4="accent4" accent5="accent5" accent6="accent6" hlink="hlink" folHlink="folHlink"/>
  </p:clrMapOvr>
  <p:transition spd="slow">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Oval 4"/>
          <p:cNvSpPr>
            <a:spLocks noChangeArrowheads="1"/>
          </p:cNvSpPr>
          <p:nvPr/>
        </p:nvSpPr>
        <p:spPr bwMode="auto">
          <a:xfrm>
            <a:off x="228600" y="2057400"/>
            <a:ext cx="3886200" cy="3962400"/>
          </a:xfrm>
          <a:prstGeom prst="ellipse">
            <a:avLst/>
          </a:prstGeom>
          <a:solidFill>
            <a:srgbClr val="CC99FF"/>
          </a:solidFill>
          <a:ln w="9525">
            <a:solidFill>
              <a:srgbClr val="660066"/>
            </a:solidFill>
            <a:round/>
            <a:headEnd/>
            <a:tailEnd/>
          </a:ln>
          <a:effectLst/>
        </p:spPr>
        <p:txBody>
          <a:bodyPr wrap="none" anchor="ctr"/>
          <a:lstStyle/>
          <a:p>
            <a:endParaRPr lang="en-US"/>
          </a:p>
        </p:txBody>
      </p:sp>
      <p:sp>
        <p:nvSpPr>
          <p:cNvPr id="3078" name="Oval 6"/>
          <p:cNvSpPr>
            <a:spLocks noChangeArrowheads="1"/>
          </p:cNvSpPr>
          <p:nvPr/>
        </p:nvSpPr>
        <p:spPr bwMode="auto">
          <a:xfrm>
            <a:off x="4876800" y="2133600"/>
            <a:ext cx="3886200" cy="3962400"/>
          </a:xfrm>
          <a:prstGeom prst="ellipse">
            <a:avLst/>
          </a:prstGeom>
          <a:solidFill>
            <a:srgbClr val="3366CC"/>
          </a:solidFill>
          <a:ln w="9525">
            <a:solidFill>
              <a:schemeClr val="tx1"/>
            </a:solidFill>
            <a:round/>
            <a:headEnd/>
            <a:tailEnd/>
          </a:ln>
          <a:effectLst/>
        </p:spPr>
        <p:txBody>
          <a:bodyPr wrap="none" anchor="ctr"/>
          <a:lstStyle/>
          <a:p>
            <a:endParaRPr lang="en-US"/>
          </a:p>
        </p:txBody>
      </p:sp>
      <p:sp>
        <p:nvSpPr>
          <p:cNvPr id="3079" name="WordArt 7"/>
          <p:cNvSpPr>
            <a:spLocks noChangeArrowheads="1" noChangeShapeType="1" noTextEdit="1"/>
          </p:cNvSpPr>
          <p:nvPr/>
        </p:nvSpPr>
        <p:spPr bwMode="auto">
          <a:xfrm>
            <a:off x="1047750" y="1447800"/>
            <a:ext cx="2381250" cy="647700"/>
          </a:xfrm>
          <a:prstGeom prst="rect">
            <a:avLst/>
          </a:prstGeom>
        </p:spPr>
        <p:txBody>
          <a:bodyPr wrap="none" fromWordArt="1">
            <a:prstTxWarp prst="textPlain">
              <a:avLst>
                <a:gd name="adj" fmla="val 50000"/>
              </a:avLst>
            </a:prstTxWarp>
          </a:bodyPr>
          <a:lstStyle/>
          <a:p>
            <a:pPr algn="ctr"/>
            <a:r>
              <a:rPr lang="en-US" sz="3600" kern="10" dirty="0">
                <a:ln w="6350">
                  <a:noFill/>
                  <a:round/>
                  <a:headEnd/>
                  <a:tailEnd/>
                </a:ln>
                <a:solidFill>
                  <a:schemeClr val="bg2">
                    <a:lumMod val="20000"/>
                    <a:lumOff val="80000"/>
                  </a:schemeClr>
                </a:solidFill>
                <a:latin typeface="Arial Black"/>
              </a:rPr>
              <a:t>Humanity</a:t>
            </a:r>
          </a:p>
        </p:txBody>
      </p:sp>
      <p:sp>
        <p:nvSpPr>
          <p:cNvPr id="3081" name="WordArt 9"/>
          <p:cNvSpPr>
            <a:spLocks noChangeArrowheads="1" noChangeShapeType="1" noTextEdit="1"/>
          </p:cNvSpPr>
          <p:nvPr/>
        </p:nvSpPr>
        <p:spPr bwMode="auto">
          <a:xfrm>
            <a:off x="2133600" y="419100"/>
            <a:ext cx="4686300" cy="647700"/>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One in Nature</a:t>
            </a:r>
          </a:p>
        </p:txBody>
      </p:sp>
      <p:sp>
        <p:nvSpPr>
          <p:cNvPr id="3082" name="Oval 10"/>
          <p:cNvSpPr>
            <a:spLocks noChangeArrowheads="1"/>
          </p:cNvSpPr>
          <p:nvPr/>
        </p:nvSpPr>
        <p:spPr bwMode="auto">
          <a:xfrm>
            <a:off x="914400" y="2743200"/>
            <a:ext cx="914400" cy="533400"/>
          </a:xfrm>
          <a:prstGeom prst="ellipse">
            <a:avLst/>
          </a:prstGeom>
          <a:solidFill>
            <a:schemeClr val="bg1"/>
          </a:solidFill>
          <a:ln w="9525">
            <a:solidFill>
              <a:schemeClr val="tx1"/>
            </a:solidFill>
            <a:round/>
            <a:headEnd/>
            <a:tailEnd/>
          </a:ln>
          <a:effectLst/>
        </p:spPr>
        <p:txBody>
          <a:bodyPr wrap="none" anchor="ctr"/>
          <a:lstStyle/>
          <a:p>
            <a:pPr algn="ctr"/>
            <a:r>
              <a:rPr lang="en-US" b="1" dirty="0" smtClean="0"/>
              <a:t>Eve</a:t>
            </a:r>
            <a:endParaRPr lang="en-US" b="1" dirty="0"/>
          </a:p>
        </p:txBody>
      </p:sp>
      <p:sp>
        <p:nvSpPr>
          <p:cNvPr id="3084" name="Oval 12"/>
          <p:cNvSpPr>
            <a:spLocks noChangeArrowheads="1"/>
          </p:cNvSpPr>
          <p:nvPr/>
        </p:nvSpPr>
        <p:spPr bwMode="auto">
          <a:xfrm>
            <a:off x="2133600" y="2514600"/>
            <a:ext cx="914400" cy="533400"/>
          </a:xfrm>
          <a:prstGeom prst="ellipse">
            <a:avLst/>
          </a:prstGeom>
          <a:solidFill>
            <a:schemeClr val="bg1"/>
          </a:solidFill>
          <a:ln w="9525">
            <a:solidFill>
              <a:schemeClr val="tx1"/>
            </a:solidFill>
            <a:round/>
            <a:headEnd/>
            <a:tailEnd/>
          </a:ln>
          <a:effectLst/>
        </p:spPr>
        <p:txBody>
          <a:bodyPr wrap="none" anchor="ctr"/>
          <a:lstStyle/>
          <a:p>
            <a:pPr algn="ctr"/>
            <a:r>
              <a:rPr lang="en-US" b="1" dirty="0" smtClean="0"/>
              <a:t>Abel</a:t>
            </a:r>
            <a:endParaRPr lang="en-US" b="1" dirty="0"/>
          </a:p>
        </p:txBody>
      </p:sp>
      <p:sp>
        <p:nvSpPr>
          <p:cNvPr id="3085" name="Oval 13"/>
          <p:cNvSpPr>
            <a:spLocks noChangeArrowheads="1"/>
          </p:cNvSpPr>
          <p:nvPr/>
        </p:nvSpPr>
        <p:spPr bwMode="auto">
          <a:xfrm>
            <a:off x="2667000" y="4267200"/>
            <a:ext cx="914400" cy="533400"/>
          </a:xfrm>
          <a:prstGeom prst="ellipse">
            <a:avLst/>
          </a:prstGeom>
          <a:solidFill>
            <a:schemeClr val="bg1"/>
          </a:solidFill>
          <a:ln w="9525">
            <a:solidFill>
              <a:schemeClr val="tx1"/>
            </a:solidFill>
            <a:round/>
            <a:headEnd/>
            <a:tailEnd/>
          </a:ln>
          <a:effectLst/>
        </p:spPr>
        <p:txBody>
          <a:bodyPr wrap="none" anchor="ctr"/>
          <a:lstStyle/>
          <a:p>
            <a:pPr algn="ctr"/>
            <a:r>
              <a:rPr lang="en-US" b="1" dirty="0" smtClean="0"/>
              <a:t>Noah</a:t>
            </a:r>
            <a:endParaRPr lang="en-US" b="1" dirty="0"/>
          </a:p>
        </p:txBody>
      </p:sp>
      <p:sp>
        <p:nvSpPr>
          <p:cNvPr id="3086" name="Oval 14"/>
          <p:cNvSpPr>
            <a:spLocks noChangeArrowheads="1"/>
          </p:cNvSpPr>
          <p:nvPr/>
        </p:nvSpPr>
        <p:spPr bwMode="auto">
          <a:xfrm>
            <a:off x="533400" y="3657600"/>
            <a:ext cx="914400" cy="533400"/>
          </a:xfrm>
          <a:prstGeom prst="ellipse">
            <a:avLst/>
          </a:prstGeom>
          <a:solidFill>
            <a:schemeClr val="bg1"/>
          </a:solidFill>
          <a:ln w="9525">
            <a:solidFill>
              <a:schemeClr val="tx1"/>
            </a:solidFill>
            <a:round/>
            <a:headEnd/>
            <a:tailEnd/>
          </a:ln>
          <a:effectLst/>
        </p:spPr>
        <p:txBody>
          <a:bodyPr wrap="none" anchor="ctr"/>
          <a:lstStyle/>
          <a:p>
            <a:pPr algn="ctr"/>
            <a:r>
              <a:rPr lang="en-US" b="1" dirty="0" smtClean="0"/>
              <a:t>Abram</a:t>
            </a:r>
            <a:endParaRPr lang="en-US" b="1" dirty="0"/>
          </a:p>
        </p:txBody>
      </p:sp>
      <p:sp>
        <p:nvSpPr>
          <p:cNvPr id="3087" name="Oval 15"/>
          <p:cNvSpPr>
            <a:spLocks noChangeArrowheads="1"/>
          </p:cNvSpPr>
          <p:nvPr/>
        </p:nvSpPr>
        <p:spPr bwMode="auto">
          <a:xfrm>
            <a:off x="2743200" y="3276600"/>
            <a:ext cx="914400" cy="533400"/>
          </a:xfrm>
          <a:prstGeom prst="ellipse">
            <a:avLst/>
          </a:prstGeom>
          <a:solidFill>
            <a:schemeClr val="bg1"/>
          </a:solidFill>
          <a:ln w="9525">
            <a:solidFill>
              <a:schemeClr val="tx1"/>
            </a:solidFill>
            <a:round/>
            <a:headEnd/>
            <a:tailEnd/>
          </a:ln>
          <a:effectLst/>
        </p:spPr>
        <p:txBody>
          <a:bodyPr wrap="none" anchor="ctr"/>
          <a:lstStyle/>
          <a:p>
            <a:pPr algn="ctr"/>
            <a:r>
              <a:rPr lang="en-US" b="1" dirty="0" smtClean="0"/>
              <a:t>Seth</a:t>
            </a:r>
            <a:endParaRPr lang="en-US" b="1" dirty="0"/>
          </a:p>
        </p:txBody>
      </p:sp>
      <p:sp>
        <p:nvSpPr>
          <p:cNvPr id="3088" name="Oval 16"/>
          <p:cNvSpPr>
            <a:spLocks noChangeArrowheads="1"/>
          </p:cNvSpPr>
          <p:nvPr/>
        </p:nvSpPr>
        <p:spPr bwMode="auto">
          <a:xfrm>
            <a:off x="1828800" y="5105400"/>
            <a:ext cx="914400" cy="533400"/>
          </a:xfrm>
          <a:prstGeom prst="ellipse">
            <a:avLst/>
          </a:prstGeom>
          <a:solidFill>
            <a:schemeClr val="bg1"/>
          </a:solidFill>
          <a:ln w="9525">
            <a:solidFill>
              <a:schemeClr val="tx1"/>
            </a:solidFill>
            <a:round/>
            <a:headEnd/>
            <a:tailEnd/>
          </a:ln>
          <a:effectLst/>
        </p:spPr>
        <p:txBody>
          <a:bodyPr wrap="none" anchor="ctr"/>
          <a:lstStyle/>
          <a:p>
            <a:pPr algn="ctr"/>
            <a:r>
              <a:rPr lang="en-US" b="1" dirty="0" smtClean="0"/>
              <a:t>Isaac</a:t>
            </a:r>
            <a:endParaRPr lang="en-US" b="1" dirty="0"/>
          </a:p>
        </p:txBody>
      </p:sp>
      <p:sp>
        <p:nvSpPr>
          <p:cNvPr id="3089" name="Oval 17"/>
          <p:cNvSpPr>
            <a:spLocks noChangeArrowheads="1"/>
          </p:cNvSpPr>
          <p:nvPr/>
        </p:nvSpPr>
        <p:spPr bwMode="auto">
          <a:xfrm>
            <a:off x="762000" y="4495800"/>
            <a:ext cx="914400" cy="533400"/>
          </a:xfrm>
          <a:prstGeom prst="ellipse">
            <a:avLst/>
          </a:prstGeom>
          <a:solidFill>
            <a:schemeClr val="bg1"/>
          </a:solidFill>
          <a:ln w="9525">
            <a:solidFill>
              <a:schemeClr val="tx1"/>
            </a:solidFill>
            <a:round/>
            <a:headEnd/>
            <a:tailEnd/>
          </a:ln>
          <a:effectLst/>
        </p:spPr>
        <p:txBody>
          <a:bodyPr wrap="none" anchor="ctr"/>
          <a:lstStyle/>
          <a:p>
            <a:pPr algn="ctr"/>
            <a:r>
              <a:rPr lang="en-US" b="1" dirty="0" smtClean="0"/>
              <a:t>Sari</a:t>
            </a:r>
            <a:endParaRPr lang="en-US" b="1" dirty="0"/>
          </a:p>
        </p:txBody>
      </p:sp>
      <p:sp>
        <p:nvSpPr>
          <p:cNvPr id="3090" name="Oval 18"/>
          <p:cNvSpPr>
            <a:spLocks noChangeArrowheads="1"/>
          </p:cNvSpPr>
          <p:nvPr/>
        </p:nvSpPr>
        <p:spPr bwMode="auto">
          <a:xfrm>
            <a:off x="1676400" y="3733800"/>
            <a:ext cx="914400" cy="533400"/>
          </a:xfrm>
          <a:prstGeom prst="ellipse">
            <a:avLst/>
          </a:prstGeom>
          <a:solidFill>
            <a:schemeClr val="bg1"/>
          </a:solidFill>
          <a:ln w="9525">
            <a:solidFill>
              <a:schemeClr val="tx1"/>
            </a:solidFill>
            <a:round/>
            <a:headEnd/>
            <a:tailEnd/>
          </a:ln>
          <a:effectLst/>
        </p:spPr>
        <p:txBody>
          <a:bodyPr wrap="none" anchor="ctr"/>
          <a:lstStyle/>
          <a:p>
            <a:pPr algn="ctr"/>
            <a:r>
              <a:rPr lang="en-US" b="1" dirty="0" smtClean="0"/>
              <a:t>Adam</a:t>
            </a:r>
            <a:endParaRPr lang="en-US" b="1" dirty="0"/>
          </a:p>
        </p:txBody>
      </p:sp>
      <p:sp>
        <p:nvSpPr>
          <p:cNvPr id="3091" name="WordArt 19"/>
          <p:cNvSpPr>
            <a:spLocks noChangeArrowheads="1" noChangeShapeType="1" noTextEdit="1"/>
          </p:cNvSpPr>
          <p:nvPr/>
        </p:nvSpPr>
        <p:spPr bwMode="auto">
          <a:xfrm>
            <a:off x="6400800" y="1485900"/>
            <a:ext cx="1143000" cy="571500"/>
          </a:xfrm>
          <a:prstGeom prst="rect">
            <a:avLst/>
          </a:prstGeom>
        </p:spPr>
        <p:txBody>
          <a:bodyPr wrap="none" fromWordArt="1">
            <a:prstTxWarp prst="textPlain">
              <a:avLst>
                <a:gd name="adj" fmla="val 50000"/>
              </a:avLst>
            </a:prstTxWarp>
          </a:bodyPr>
          <a:lstStyle/>
          <a:p>
            <a:pPr algn="ctr"/>
            <a:r>
              <a:rPr lang="en-US" sz="3200" kern="10" dirty="0">
                <a:ln w="6350">
                  <a:noFill/>
                  <a:round/>
                  <a:headEnd/>
                  <a:tailEnd/>
                </a:ln>
                <a:solidFill>
                  <a:schemeClr val="bg1"/>
                </a:solidFill>
                <a:latin typeface="Arial Black"/>
              </a:rPr>
              <a:t>Deity</a:t>
            </a:r>
          </a:p>
        </p:txBody>
      </p:sp>
      <p:sp>
        <p:nvSpPr>
          <p:cNvPr id="3092" name="Oval 20"/>
          <p:cNvSpPr>
            <a:spLocks noChangeArrowheads="1"/>
          </p:cNvSpPr>
          <p:nvPr/>
        </p:nvSpPr>
        <p:spPr bwMode="auto">
          <a:xfrm>
            <a:off x="5410200" y="4000500"/>
            <a:ext cx="1066800" cy="723900"/>
          </a:xfrm>
          <a:prstGeom prst="ellipse">
            <a:avLst/>
          </a:prstGeom>
          <a:solidFill>
            <a:schemeClr val="bg1"/>
          </a:solidFill>
          <a:ln w="9525">
            <a:solidFill>
              <a:schemeClr val="tx1"/>
            </a:solidFill>
            <a:round/>
            <a:headEnd/>
            <a:tailEnd/>
          </a:ln>
          <a:effectLst/>
        </p:spPr>
        <p:txBody>
          <a:bodyPr wrap="none" anchor="ctr"/>
          <a:lstStyle/>
          <a:p>
            <a:pPr algn="ctr"/>
            <a:r>
              <a:rPr lang="en-US" sz="2400" b="1" dirty="0"/>
              <a:t>H.S</a:t>
            </a:r>
            <a:r>
              <a:rPr lang="en-US" sz="2000" b="1" dirty="0"/>
              <a:t>.</a:t>
            </a:r>
          </a:p>
        </p:txBody>
      </p:sp>
      <p:sp>
        <p:nvSpPr>
          <p:cNvPr id="3093" name="Oval 21"/>
          <p:cNvSpPr>
            <a:spLocks noChangeArrowheads="1"/>
          </p:cNvSpPr>
          <p:nvPr/>
        </p:nvSpPr>
        <p:spPr bwMode="auto">
          <a:xfrm>
            <a:off x="7239000" y="4000500"/>
            <a:ext cx="1066800" cy="723900"/>
          </a:xfrm>
          <a:prstGeom prst="ellipse">
            <a:avLst/>
          </a:prstGeom>
          <a:solidFill>
            <a:schemeClr val="bg1"/>
          </a:solidFill>
          <a:ln w="9525">
            <a:solidFill>
              <a:schemeClr val="tx1"/>
            </a:solidFill>
            <a:round/>
            <a:headEnd/>
            <a:tailEnd/>
          </a:ln>
          <a:effectLst/>
        </p:spPr>
        <p:txBody>
          <a:bodyPr wrap="none" anchor="ctr"/>
          <a:lstStyle/>
          <a:p>
            <a:pPr algn="ctr"/>
            <a:r>
              <a:rPr lang="en-US" sz="2400" b="1" dirty="0"/>
              <a:t>Son</a:t>
            </a:r>
            <a:endParaRPr lang="en-US" sz="2000" b="1" dirty="0"/>
          </a:p>
        </p:txBody>
      </p:sp>
      <p:sp>
        <p:nvSpPr>
          <p:cNvPr id="3094" name="Oval 22"/>
          <p:cNvSpPr>
            <a:spLocks noChangeArrowheads="1"/>
          </p:cNvSpPr>
          <p:nvPr/>
        </p:nvSpPr>
        <p:spPr bwMode="auto">
          <a:xfrm>
            <a:off x="6324600" y="2933700"/>
            <a:ext cx="1066800" cy="723900"/>
          </a:xfrm>
          <a:prstGeom prst="ellipse">
            <a:avLst/>
          </a:prstGeom>
          <a:solidFill>
            <a:schemeClr val="bg1"/>
          </a:solidFill>
          <a:ln w="9525">
            <a:solidFill>
              <a:schemeClr val="tx1"/>
            </a:solidFill>
            <a:round/>
            <a:headEnd/>
            <a:tailEnd/>
          </a:ln>
          <a:effectLst/>
        </p:spPr>
        <p:txBody>
          <a:bodyPr wrap="none" anchor="ctr"/>
          <a:lstStyle/>
          <a:p>
            <a:pPr algn="ctr"/>
            <a:r>
              <a:rPr lang="en-US" sz="2400" b="1" dirty="0"/>
              <a:t>Father</a:t>
            </a:r>
            <a:endParaRPr lang="en-US" sz="2000" b="1" dirty="0"/>
          </a:p>
        </p:txBody>
      </p:sp>
      <p:sp>
        <p:nvSpPr>
          <p:cNvPr id="18" name="Slide Number Placeholder 17"/>
          <p:cNvSpPr>
            <a:spLocks noGrp="1"/>
          </p:cNvSpPr>
          <p:nvPr>
            <p:ph type="sldNum" sz="quarter" idx="12"/>
          </p:nvPr>
        </p:nvSpPr>
        <p:spPr/>
        <p:txBody>
          <a:bodyPr/>
          <a:lstStyle/>
          <a:p>
            <a:fld id="{CB17E442-1BB9-4102-B3A5-CB8E807FEED6}" type="slidenum">
              <a:rPr lang="en-US" smtClean="0"/>
              <a:pPr/>
              <a:t>11</a:t>
            </a:fld>
            <a:endParaRPr lang="en-US"/>
          </a:p>
        </p:txBody>
      </p:sp>
    </p:spTree>
  </p:cSld>
  <p:clrMapOvr>
    <a:masterClrMapping/>
  </p:clrMapOvr>
  <p:transition spd="med">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767014247"/>
              </p:ext>
            </p:extLst>
          </p:nvPr>
        </p:nvGraphicFramePr>
        <p:xfrm>
          <a:off x="0" y="152400"/>
          <a:ext cx="91440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graphicEl>
                                              <a:dgm id="{45212CAB-9044-4592-8F2A-2B9D128CB719}"/>
                                            </p:graphicEl>
                                          </p:spTgt>
                                        </p:tgtEl>
                                        <p:attrNameLst>
                                          <p:attrName>style.visibility</p:attrName>
                                        </p:attrNameLst>
                                      </p:cBhvr>
                                      <p:to>
                                        <p:strVal val="visible"/>
                                      </p:to>
                                    </p:set>
                                    <p:anim calcmode="lin" valueType="num">
                                      <p:cBhvr>
                                        <p:cTn id="7" dur="500" fill="hold"/>
                                        <p:tgtEl>
                                          <p:spTgt spid="6">
                                            <p:graphicEl>
                                              <a:dgm id="{45212CAB-9044-4592-8F2A-2B9D128CB719}"/>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45212CAB-9044-4592-8F2A-2B9D128CB719}"/>
                                            </p:graphicEl>
                                          </p:spTgt>
                                        </p:tgtEl>
                                        <p:attrNameLst>
                                          <p:attrName>ppt_h</p:attrName>
                                        </p:attrNameLst>
                                      </p:cBhvr>
                                      <p:tavLst>
                                        <p:tav tm="0">
                                          <p:val>
                                            <p:fltVal val="0"/>
                                          </p:val>
                                        </p:tav>
                                        <p:tav tm="100000">
                                          <p:val>
                                            <p:strVal val="#ppt_h"/>
                                          </p:val>
                                        </p:tav>
                                      </p:tavLst>
                                    </p:anim>
                                    <p:anim calcmode="lin" valueType="num">
                                      <p:cBhvr>
                                        <p:cTn id="9" dur="500" fill="hold"/>
                                        <p:tgtEl>
                                          <p:spTgt spid="6">
                                            <p:graphicEl>
                                              <a:dgm id="{45212CAB-9044-4592-8F2A-2B9D128CB719}"/>
                                            </p:graphicEl>
                                          </p:spTgt>
                                        </p:tgtEl>
                                        <p:attrNameLst>
                                          <p:attrName>style.rotation</p:attrName>
                                        </p:attrNameLst>
                                      </p:cBhvr>
                                      <p:tavLst>
                                        <p:tav tm="0">
                                          <p:val>
                                            <p:fltVal val="360"/>
                                          </p:val>
                                        </p:tav>
                                        <p:tav tm="100000">
                                          <p:val>
                                            <p:fltVal val="0"/>
                                          </p:val>
                                        </p:tav>
                                      </p:tavLst>
                                    </p:anim>
                                    <p:animEffect transition="in" filter="fade">
                                      <p:cBhvr>
                                        <p:cTn id="10" dur="500"/>
                                        <p:tgtEl>
                                          <p:spTgt spid="6">
                                            <p:graphicEl>
                                              <a:dgm id="{45212CAB-9044-4592-8F2A-2B9D128CB71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graphicEl>
                                              <a:dgm id="{BB1AAB2D-A81C-485B-B504-6ACD35720C5F}"/>
                                            </p:graphicEl>
                                          </p:spTgt>
                                        </p:tgtEl>
                                        <p:attrNameLst>
                                          <p:attrName>style.visibility</p:attrName>
                                        </p:attrNameLst>
                                      </p:cBhvr>
                                      <p:to>
                                        <p:strVal val="visible"/>
                                      </p:to>
                                    </p:set>
                                    <p:anim calcmode="lin" valueType="num">
                                      <p:cBhvr>
                                        <p:cTn id="15" dur="500" fill="hold"/>
                                        <p:tgtEl>
                                          <p:spTgt spid="6">
                                            <p:graphicEl>
                                              <a:dgm id="{BB1AAB2D-A81C-485B-B504-6ACD35720C5F}"/>
                                            </p:graphicEl>
                                          </p:spTgt>
                                        </p:tgtEl>
                                        <p:attrNameLst>
                                          <p:attrName>ppt_w</p:attrName>
                                        </p:attrNameLst>
                                      </p:cBhvr>
                                      <p:tavLst>
                                        <p:tav tm="0">
                                          <p:val>
                                            <p:fltVal val="0"/>
                                          </p:val>
                                        </p:tav>
                                        <p:tav tm="100000">
                                          <p:val>
                                            <p:strVal val="#ppt_w"/>
                                          </p:val>
                                        </p:tav>
                                      </p:tavLst>
                                    </p:anim>
                                    <p:anim calcmode="lin" valueType="num">
                                      <p:cBhvr>
                                        <p:cTn id="16" dur="500" fill="hold"/>
                                        <p:tgtEl>
                                          <p:spTgt spid="6">
                                            <p:graphicEl>
                                              <a:dgm id="{BB1AAB2D-A81C-485B-B504-6ACD35720C5F}"/>
                                            </p:graphicEl>
                                          </p:spTgt>
                                        </p:tgtEl>
                                        <p:attrNameLst>
                                          <p:attrName>ppt_h</p:attrName>
                                        </p:attrNameLst>
                                      </p:cBhvr>
                                      <p:tavLst>
                                        <p:tav tm="0">
                                          <p:val>
                                            <p:fltVal val="0"/>
                                          </p:val>
                                        </p:tav>
                                        <p:tav tm="100000">
                                          <p:val>
                                            <p:strVal val="#ppt_h"/>
                                          </p:val>
                                        </p:tav>
                                      </p:tavLst>
                                    </p:anim>
                                    <p:anim calcmode="lin" valueType="num">
                                      <p:cBhvr>
                                        <p:cTn id="17" dur="500" fill="hold"/>
                                        <p:tgtEl>
                                          <p:spTgt spid="6">
                                            <p:graphicEl>
                                              <a:dgm id="{BB1AAB2D-A81C-485B-B504-6ACD35720C5F}"/>
                                            </p:graphicEl>
                                          </p:spTgt>
                                        </p:tgtEl>
                                        <p:attrNameLst>
                                          <p:attrName>style.rotation</p:attrName>
                                        </p:attrNameLst>
                                      </p:cBhvr>
                                      <p:tavLst>
                                        <p:tav tm="0">
                                          <p:val>
                                            <p:fltVal val="360"/>
                                          </p:val>
                                        </p:tav>
                                        <p:tav tm="100000">
                                          <p:val>
                                            <p:fltVal val="0"/>
                                          </p:val>
                                        </p:tav>
                                      </p:tavLst>
                                    </p:anim>
                                    <p:animEffect transition="in" filter="fade">
                                      <p:cBhvr>
                                        <p:cTn id="18" dur="500"/>
                                        <p:tgtEl>
                                          <p:spTgt spid="6">
                                            <p:graphicEl>
                                              <a:dgm id="{BB1AAB2D-A81C-485B-B504-6ACD35720C5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6">
                                            <p:graphicEl>
                                              <a:dgm id="{E2617F70-CD54-4082-9258-8DD7AE98C3C4}"/>
                                            </p:graphicEl>
                                          </p:spTgt>
                                        </p:tgtEl>
                                        <p:attrNameLst>
                                          <p:attrName>style.visibility</p:attrName>
                                        </p:attrNameLst>
                                      </p:cBhvr>
                                      <p:to>
                                        <p:strVal val="visible"/>
                                      </p:to>
                                    </p:set>
                                    <p:anim calcmode="lin" valueType="num">
                                      <p:cBhvr>
                                        <p:cTn id="23" dur="500" fill="hold"/>
                                        <p:tgtEl>
                                          <p:spTgt spid="6">
                                            <p:graphicEl>
                                              <a:dgm id="{E2617F70-CD54-4082-9258-8DD7AE98C3C4}"/>
                                            </p:graphicEl>
                                          </p:spTgt>
                                        </p:tgtEl>
                                        <p:attrNameLst>
                                          <p:attrName>ppt_w</p:attrName>
                                        </p:attrNameLst>
                                      </p:cBhvr>
                                      <p:tavLst>
                                        <p:tav tm="0">
                                          <p:val>
                                            <p:fltVal val="0"/>
                                          </p:val>
                                        </p:tav>
                                        <p:tav tm="100000">
                                          <p:val>
                                            <p:strVal val="#ppt_w"/>
                                          </p:val>
                                        </p:tav>
                                      </p:tavLst>
                                    </p:anim>
                                    <p:anim calcmode="lin" valueType="num">
                                      <p:cBhvr>
                                        <p:cTn id="24" dur="500" fill="hold"/>
                                        <p:tgtEl>
                                          <p:spTgt spid="6">
                                            <p:graphicEl>
                                              <a:dgm id="{E2617F70-CD54-4082-9258-8DD7AE98C3C4}"/>
                                            </p:graphicEl>
                                          </p:spTgt>
                                        </p:tgtEl>
                                        <p:attrNameLst>
                                          <p:attrName>ppt_h</p:attrName>
                                        </p:attrNameLst>
                                      </p:cBhvr>
                                      <p:tavLst>
                                        <p:tav tm="0">
                                          <p:val>
                                            <p:fltVal val="0"/>
                                          </p:val>
                                        </p:tav>
                                        <p:tav tm="100000">
                                          <p:val>
                                            <p:strVal val="#ppt_h"/>
                                          </p:val>
                                        </p:tav>
                                      </p:tavLst>
                                    </p:anim>
                                    <p:anim calcmode="lin" valueType="num">
                                      <p:cBhvr>
                                        <p:cTn id="25" dur="500" fill="hold"/>
                                        <p:tgtEl>
                                          <p:spTgt spid="6">
                                            <p:graphicEl>
                                              <a:dgm id="{E2617F70-CD54-4082-9258-8DD7AE98C3C4}"/>
                                            </p:graphicEl>
                                          </p:spTgt>
                                        </p:tgtEl>
                                        <p:attrNameLst>
                                          <p:attrName>style.rotation</p:attrName>
                                        </p:attrNameLst>
                                      </p:cBhvr>
                                      <p:tavLst>
                                        <p:tav tm="0">
                                          <p:val>
                                            <p:fltVal val="360"/>
                                          </p:val>
                                        </p:tav>
                                        <p:tav tm="100000">
                                          <p:val>
                                            <p:fltVal val="0"/>
                                          </p:val>
                                        </p:tav>
                                      </p:tavLst>
                                    </p:anim>
                                    <p:animEffect transition="in" filter="fade">
                                      <p:cBhvr>
                                        <p:cTn id="26" dur="500"/>
                                        <p:tgtEl>
                                          <p:spTgt spid="6">
                                            <p:graphicEl>
                                              <a:dgm id="{E2617F70-CD54-4082-9258-8DD7AE98C3C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6">
                                            <p:graphicEl>
                                              <a:dgm id="{EDBE8CAD-3E4D-422F-A199-BA0A9FEEE7C0}"/>
                                            </p:graphicEl>
                                          </p:spTgt>
                                        </p:tgtEl>
                                        <p:attrNameLst>
                                          <p:attrName>style.visibility</p:attrName>
                                        </p:attrNameLst>
                                      </p:cBhvr>
                                      <p:to>
                                        <p:strVal val="visible"/>
                                      </p:to>
                                    </p:set>
                                    <p:anim calcmode="lin" valueType="num">
                                      <p:cBhvr>
                                        <p:cTn id="31" dur="500" fill="hold"/>
                                        <p:tgtEl>
                                          <p:spTgt spid="6">
                                            <p:graphicEl>
                                              <a:dgm id="{EDBE8CAD-3E4D-422F-A199-BA0A9FEEE7C0}"/>
                                            </p:graphicEl>
                                          </p:spTgt>
                                        </p:tgtEl>
                                        <p:attrNameLst>
                                          <p:attrName>ppt_w</p:attrName>
                                        </p:attrNameLst>
                                      </p:cBhvr>
                                      <p:tavLst>
                                        <p:tav tm="0">
                                          <p:val>
                                            <p:fltVal val="0"/>
                                          </p:val>
                                        </p:tav>
                                        <p:tav tm="100000">
                                          <p:val>
                                            <p:strVal val="#ppt_w"/>
                                          </p:val>
                                        </p:tav>
                                      </p:tavLst>
                                    </p:anim>
                                    <p:anim calcmode="lin" valueType="num">
                                      <p:cBhvr>
                                        <p:cTn id="32" dur="500" fill="hold"/>
                                        <p:tgtEl>
                                          <p:spTgt spid="6">
                                            <p:graphicEl>
                                              <a:dgm id="{EDBE8CAD-3E4D-422F-A199-BA0A9FEEE7C0}"/>
                                            </p:graphicEl>
                                          </p:spTgt>
                                        </p:tgtEl>
                                        <p:attrNameLst>
                                          <p:attrName>ppt_h</p:attrName>
                                        </p:attrNameLst>
                                      </p:cBhvr>
                                      <p:tavLst>
                                        <p:tav tm="0">
                                          <p:val>
                                            <p:fltVal val="0"/>
                                          </p:val>
                                        </p:tav>
                                        <p:tav tm="100000">
                                          <p:val>
                                            <p:strVal val="#ppt_h"/>
                                          </p:val>
                                        </p:tav>
                                      </p:tavLst>
                                    </p:anim>
                                    <p:anim calcmode="lin" valueType="num">
                                      <p:cBhvr>
                                        <p:cTn id="33" dur="500" fill="hold"/>
                                        <p:tgtEl>
                                          <p:spTgt spid="6">
                                            <p:graphicEl>
                                              <a:dgm id="{EDBE8CAD-3E4D-422F-A199-BA0A9FEEE7C0}"/>
                                            </p:graphicEl>
                                          </p:spTgt>
                                        </p:tgtEl>
                                        <p:attrNameLst>
                                          <p:attrName>style.rotation</p:attrName>
                                        </p:attrNameLst>
                                      </p:cBhvr>
                                      <p:tavLst>
                                        <p:tav tm="0">
                                          <p:val>
                                            <p:fltVal val="360"/>
                                          </p:val>
                                        </p:tav>
                                        <p:tav tm="100000">
                                          <p:val>
                                            <p:fltVal val="0"/>
                                          </p:val>
                                        </p:tav>
                                      </p:tavLst>
                                    </p:anim>
                                    <p:animEffect transition="in" filter="fade">
                                      <p:cBhvr>
                                        <p:cTn id="34" dur="500"/>
                                        <p:tgtEl>
                                          <p:spTgt spid="6">
                                            <p:graphicEl>
                                              <a:dgm id="{EDBE8CAD-3E4D-422F-A199-BA0A9FEEE7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r>
              <a:rPr lang="en-US" sz="6600" b="1" dirty="0">
                <a:ln>
                  <a:solidFill>
                    <a:schemeClr val="bg2">
                      <a:lumMod val="20000"/>
                      <a:lumOff val="80000"/>
                    </a:schemeClr>
                  </a:solidFill>
                </a:ln>
                <a:solidFill>
                  <a:schemeClr val="bg2">
                    <a:lumMod val="75000"/>
                  </a:schemeClr>
                </a:solidFill>
                <a:latin typeface="Berlin Sans FB Demi" pitchFamily="34" charset="0"/>
              </a:rPr>
              <a:t>Application</a:t>
            </a:r>
          </a:p>
        </p:txBody>
      </p:sp>
      <p:sp>
        <p:nvSpPr>
          <p:cNvPr id="18435" name="Rectangle 3"/>
          <p:cNvSpPr>
            <a:spLocks noGrp="1" noChangeArrowheads="1"/>
          </p:cNvSpPr>
          <p:nvPr>
            <p:ph idx="1"/>
          </p:nvPr>
        </p:nvSpPr>
        <p:spPr>
          <a:xfrm>
            <a:off x="457200" y="1905000"/>
            <a:ext cx="8229600" cy="4038600"/>
          </a:xfrm>
        </p:spPr>
        <p:style>
          <a:lnRef idx="2">
            <a:schemeClr val="accent4"/>
          </a:lnRef>
          <a:fillRef idx="1">
            <a:schemeClr val="lt1"/>
          </a:fillRef>
          <a:effectRef idx="0">
            <a:schemeClr val="accent4"/>
          </a:effectRef>
          <a:fontRef idx="minor">
            <a:schemeClr val="dk1"/>
          </a:fontRef>
        </p:style>
        <p:txBody>
          <a:bodyPr>
            <a:normAutofit/>
          </a:bodyPr>
          <a:lstStyle/>
          <a:p>
            <a:pPr>
              <a:lnSpc>
                <a:spcPct val="90000"/>
              </a:lnSpc>
              <a:spcBef>
                <a:spcPct val="40000"/>
              </a:spcBef>
            </a:pPr>
            <a:endParaRPr lang="en-US" sz="300" b="1" dirty="0">
              <a:solidFill>
                <a:srgbClr val="800080"/>
              </a:solidFill>
            </a:endParaRPr>
          </a:p>
          <a:p>
            <a:pPr>
              <a:lnSpc>
                <a:spcPct val="90000"/>
              </a:lnSpc>
              <a:spcBef>
                <a:spcPct val="40000"/>
              </a:spcBef>
            </a:pPr>
            <a:r>
              <a:rPr lang="en-US" sz="3600" b="1" dirty="0">
                <a:solidFill>
                  <a:srgbClr val="000066"/>
                </a:solidFill>
                <a:effectLst>
                  <a:outerShdw blurRad="38100" dist="38100" dir="2700000" algn="tl">
                    <a:srgbClr val="000000">
                      <a:alpha val="43137"/>
                    </a:srgbClr>
                  </a:outerShdw>
                </a:effectLst>
              </a:rPr>
              <a:t>Be careful not to confuse identity &amp; </a:t>
            </a:r>
            <a:r>
              <a:rPr lang="en-US" sz="3600" b="1" dirty="0" smtClean="0">
                <a:solidFill>
                  <a:srgbClr val="000066"/>
                </a:solidFill>
                <a:effectLst>
                  <a:outerShdw blurRad="38100" dist="38100" dir="2700000" algn="tl">
                    <a:srgbClr val="000000">
                      <a:alpha val="43137"/>
                    </a:srgbClr>
                  </a:outerShdw>
                </a:effectLst>
              </a:rPr>
              <a:t>functions </a:t>
            </a:r>
            <a:r>
              <a:rPr lang="en-US" sz="3600" b="1" dirty="0">
                <a:solidFill>
                  <a:srgbClr val="000066"/>
                </a:solidFill>
                <a:effectLst>
                  <a:outerShdw blurRad="38100" dist="38100" dir="2700000" algn="tl">
                    <a:srgbClr val="000000">
                      <a:alpha val="43137"/>
                    </a:srgbClr>
                  </a:outerShdw>
                </a:effectLst>
              </a:rPr>
              <a:t>of Father, Son &amp; Holy Spirit</a:t>
            </a:r>
          </a:p>
          <a:p>
            <a:pPr>
              <a:lnSpc>
                <a:spcPct val="90000"/>
              </a:lnSpc>
              <a:spcBef>
                <a:spcPct val="40000"/>
              </a:spcBef>
            </a:pPr>
            <a:r>
              <a:rPr lang="en-US" sz="3600" b="1" dirty="0">
                <a:solidFill>
                  <a:srgbClr val="000066"/>
                </a:solidFill>
                <a:effectLst>
                  <a:outerShdw blurRad="38100" dist="38100" dir="2700000" algn="tl">
                    <a:srgbClr val="000000">
                      <a:alpha val="43137"/>
                    </a:srgbClr>
                  </a:outerShdw>
                </a:effectLst>
              </a:rPr>
              <a:t>Respect the differences</a:t>
            </a:r>
          </a:p>
          <a:p>
            <a:pPr>
              <a:lnSpc>
                <a:spcPct val="90000"/>
              </a:lnSpc>
              <a:spcBef>
                <a:spcPct val="40000"/>
              </a:spcBef>
            </a:pPr>
            <a:r>
              <a:rPr lang="en-US" sz="3600" b="1" dirty="0">
                <a:solidFill>
                  <a:srgbClr val="000066"/>
                </a:solidFill>
                <a:effectLst>
                  <a:outerShdw blurRad="38100" dist="38100" dir="2700000" algn="tl">
                    <a:srgbClr val="000000">
                      <a:alpha val="43137"/>
                    </a:srgbClr>
                  </a:outerShdw>
                </a:effectLst>
              </a:rPr>
              <a:t>Respect the unity</a:t>
            </a:r>
          </a:p>
          <a:p>
            <a:pPr>
              <a:lnSpc>
                <a:spcPct val="90000"/>
              </a:lnSpc>
              <a:spcBef>
                <a:spcPct val="40000"/>
              </a:spcBef>
            </a:pPr>
            <a:r>
              <a:rPr lang="en-US" sz="3600" b="1" dirty="0">
                <a:solidFill>
                  <a:srgbClr val="000066"/>
                </a:solidFill>
                <a:effectLst>
                  <a:outerShdw blurRad="38100" dist="38100" dir="2700000" algn="tl">
                    <a:srgbClr val="000000">
                      <a:alpha val="43137"/>
                    </a:srgbClr>
                  </a:outerShdw>
                </a:effectLst>
              </a:rPr>
              <a:t>Respect that all 3 work together for the purpose of your salvation</a:t>
            </a:r>
          </a:p>
        </p:txBody>
      </p:sp>
      <p:sp>
        <p:nvSpPr>
          <p:cNvPr id="4" name="Slide Number Placeholder 3"/>
          <p:cNvSpPr>
            <a:spLocks noGrp="1"/>
          </p:cNvSpPr>
          <p:nvPr>
            <p:ph type="sldNum" sz="quarter" idx="12"/>
          </p:nvPr>
        </p:nvSpPr>
        <p:spPr/>
        <p:txBody>
          <a:bodyPr/>
          <a:lstStyle/>
          <a:p>
            <a:fld id="{CB17E442-1BB9-4102-B3A5-CB8E807FEED6}" type="slidenum">
              <a:rPr lang="en-US" smtClean="0"/>
              <a:pPr/>
              <a:t>13</a:t>
            </a:fld>
            <a:endParaRPr lang="en-US"/>
          </a:p>
        </p:txBody>
      </p:sp>
    </p:spTree>
  </p:cSld>
  <p:clrMapOvr>
    <a:overrideClrMapping bg1="lt1" tx1="dk1" bg2="lt2" tx2="dk2" accent1="accent1" accent2="accent2" accent3="accent3" accent4="accent4" accent5="accent5" accent6="accent6" hlink="hlink" folHlink="folHlink"/>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wipe(left)">
                                      <p:cBhvr>
                                        <p:cTn id="7" dur="500"/>
                                        <p:tgtEl>
                                          <p:spTgt spid="18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wipe(left)">
                                      <p:cBhvr>
                                        <p:cTn id="12" dur="500"/>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wipe(left)">
                                      <p:cBhvr>
                                        <p:cTn id="17" dur="500"/>
                                        <p:tgtEl>
                                          <p:spTgt spid="184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wipe(left)">
                                      <p:cBhvr>
                                        <p:cTn id="22"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0"/>
          <p:cNvSpPr>
            <a:spLocks noChangeArrowheads="1"/>
          </p:cNvSpPr>
          <p:nvPr/>
        </p:nvSpPr>
        <p:spPr bwMode="auto">
          <a:xfrm rot="10800000">
            <a:off x="3505200" y="3581400"/>
            <a:ext cx="1981200" cy="1600200"/>
          </a:xfrm>
          <a:prstGeom prst="triangle">
            <a:avLst>
              <a:gd name="adj" fmla="val 50000"/>
            </a:avLst>
          </a:prstGeom>
          <a:solidFill>
            <a:srgbClr val="CC99FF"/>
          </a:solidFill>
          <a:ln w="9525">
            <a:solidFill>
              <a:srgbClr val="800080"/>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 name="Text Box 11"/>
          <p:cNvSpPr txBox="1">
            <a:spLocks noChangeArrowheads="1"/>
          </p:cNvSpPr>
          <p:nvPr/>
        </p:nvSpPr>
        <p:spPr bwMode="auto">
          <a:xfrm>
            <a:off x="3987800" y="3733800"/>
            <a:ext cx="965200" cy="7778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smtClean="0">
                <a:ln>
                  <a:noFill/>
                </a:ln>
                <a:solidFill>
                  <a:schemeClr val="tx1"/>
                </a:solidFill>
                <a:effectLst/>
                <a:latin typeface="Arial" charset="0"/>
                <a:cs typeface="Arial" charset="0"/>
              </a:rPr>
              <a:t>GOD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(deity)</a:t>
            </a:r>
          </a:p>
        </p:txBody>
      </p:sp>
      <p:sp>
        <p:nvSpPr>
          <p:cNvPr id="13" name="Text Box 12"/>
          <p:cNvSpPr txBox="1">
            <a:spLocks noChangeArrowheads="1"/>
          </p:cNvSpPr>
          <p:nvPr/>
        </p:nvSpPr>
        <p:spPr bwMode="auto">
          <a:xfrm>
            <a:off x="1447800" y="273546"/>
            <a:ext cx="6460358" cy="323165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sng" strike="noStrike" cap="none" normalizeH="0" baseline="0" dirty="0" smtClean="0">
                <a:ln>
                  <a:noFill/>
                </a:ln>
                <a:solidFill>
                  <a:schemeClr val="bg1"/>
                </a:solidFill>
                <a:effectLst/>
                <a:latin typeface="Arial" charset="0"/>
                <a:cs typeface="Arial" charset="0"/>
              </a:rPr>
              <a:t>God is One</a:t>
            </a:r>
            <a:r>
              <a:rPr kumimoji="0" lang="en-US" sz="3600" b="1" i="0" u="none" strike="noStrike" cap="none" normalizeH="0" baseline="0" dirty="0" smtClean="0">
                <a:ln>
                  <a:noFill/>
                </a:ln>
                <a:solidFill>
                  <a:schemeClr val="bg1"/>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bg1"/>
                </a:solidFill>
                <a:effectLst/>
                <a:latin typeface="Arial" charset="0"/>
                <a:cs typeface="Arial" charset="0"/>
              </a:rPr>
              <a:t> There is no God beside </a:t>
            </a:r>
            <a:r>
              <a:rPr lang="en-US" sz="2800" dirty="0">
                <a:solidFill>
                  <a:schemeClr val="bg1"/>
                </a:solidFill>
                <a:latin typeface="Arial" charset="0"/>
                <a:cs typeface="Arial" charset="0"/>
              </a:rPr>
              <a:t>M</a:t>
            </a:r>
            <a:r>
              <a:rPr kumimoji="0" lang="en-US" sz="2800" b="0" i="0" u="none" strike="noStrike" cap="none" normalizeH="0" baseline="0" dirty="0" smtClean="0">
                <a:ln>
                  <a:noFill/>
                </a:ln>
                <a:solidFill>
                  <a:schemeClr val="bg1"/>
                </a:solidFill>
                <a:effectLst/>
                <a:latin typeface="Arial" charset="0"/>
                <a:cs typeface="Arial" charset="0"/>
              </a:rPr>
              <a:t>e </a:t>
            </a:r>
            <a:r>
              <a:rPr kumimoji="0" lang="en-US" sz="2800" b="0" i="0" u="none" strike="noStrike" cap="none" normalizeH="0" baseline="0" dirty="0" smtClean="0">
                <a:ln>
                  <a:noFill/>
                </a:ln>
                <a:solidFill>
                  <a:schemeClr val="bg1"/>
                </a:solidFill>
                <a:effectLst/>
                <a:latin typeface="Arial" charset="0"/>
                <a:cs typeface="Arial" charset="0"/>
              </a:rPr>
              <a:t>(Isa. 44:6)</a:t>
            </a:r>
          </a:p>
          <a:p>
            <a:pPr lvl="1">
              <a:buFontTx/>
              <a:buChar char="•"/>
            </a:pPr>
            <a:r>
              <a:rPr lang="en-US" sz="2800" dirty="0" smtClean="0">
                <a:solidFill>
                  <a:schemeClr val="bg1"/>
                </a:solidFill>
                <a:latin typeface="+mj-lt"/>
              </a:rPr>
              <a:t>“The LORD” </a:t>
            </a:r>
            <a:r>
              <a:rPr lang="en-US" sz="2800" dirty="0" smtClean="0">
                <a:solidFill>
                  <a:schemeClr val="bg1"/>
                </a:solidFill>
                <a:latin typeface="+mj-lt"/>
              </a:rPr>
              <a:t>(Yahweh)</a:t>
            </a:r>
          </a:p>
          <a:p>
            <a:pPr lvl="1">
              <a:buFontTx/>
              <a:buChar char="•"/>
            </a:pPr>
            <a:r>
              <a:rPr kumimoji="0" lang="en-US" sz="2800" b="0" i="0" u="none" strike="noStrike" cap="none" normalizeH="0" baseline="0" dirty="0" smtClean="0">
                <a:ln>
                  <a:noFill/>
                </a:ln>
                <a:solidFill>
                  <a:schemeClr val="bg1"/>
                </a:solidFill>
                <a:effectLst/>
                <a:latin typeface="+mj-lt"/>
                <a:cs typeface="Arial" charset="0"/>
              </a:rPr>
              <a:t>The</a:t>
            </a:r>
            <a:r>
              <a:rPr kumimoji="0" lang="en-US" sz="2800" b="0" i="0" u="none" strike="noStrike" cap="none" normalizeH="0" dirty="0" smtClean="0">
                <a:ln>
                  <a:noFill/>
                </a:ln>
                <a:solidFill>
                  <a:schemeClr val="bg1"/>
                </a:solidFill>
                <a:effectLst/>
                <a:latin typeface="+mj-lt"/>
                <a:cs typeface="Arial" charset="0"/>
              </a:rPr>
              <a:t> King</a:t>
            </a:r>
          </a:p>
          <a:p>
            <a:pPr lvl="1">
              <a:buFontTx/>
              <a:buChar char="•"/>
            </a:pPr>
            <a:r>
              <a:rPr lang="en-US" sz="2800" dirty="0" smtClean="0">
                <a:solidFill>
                  <a:schemeClr val="bg1"/>
                </a:solidFill>
                <a:latin typeface="+mj-lt"/>
              </a:rPr>
              <a:t>The Redeemer</a:t>
            </a:r>
          </a:p>
          <a:p>
            <a:pPr lvl="1">
              <a:buFontTx/>
              <a:buChar char="•"/>
            </a:pPr>
            <a:r>
              <a:rPr kumimoji="0" lang="en-US" sz="2800" b="0" i="0" u="none" strike="noStrike" cap="none" normalizeH="0" baseline="0" dirty="0" smtClean="0">
                <a:ln>
                  <a:noFill/>
                </a:ln>
                <a:solidFill>
                  <a:schemeClr val="bg1"/>
                </a:solidFill>
                <a:effectLst/>
                <a:latin typeface="+mj-lt"/>
                <a:cs typeface="Arial" charset="0"/>
              </a:rPr>
              <a:t>The</a:t>
            </a:r>
            <a:r>
              <a:rPr kumimoji="0" lang="en-US" sz="2800" b="0" i="0" u="none" strike="noStrike" cap="none" normalizeH="0" dirty="0" smtClean="0">
                <a:ln>
                  <a:noFill/>
                </a:ln>
                <a:solidFill>
                  <a:schemeClr val="bg1"/>
                </a:solidFill>
                <a:effectLst/>
                <a:latin typeface="+mj-lt"/>
                <a:cs typeface="Arial" charset="0"/>
              </a:rPr>
              <a:t> LORD of Hosts</a:t>
            </a:r>
          </a:p>
          <a:p>
            <a:pPr lvl="1">
              <a:buFontTx/>
              <a:buChar char="•"/>
            </a:pPr>
            <a:r>
              <a:rPr lang="en-US" sz="2800" baseline="0" dirty="0" smtClean="0">
                <a:solidFill>
                  <a:schemeClr val="bg1"/>
                </a:solidFill>
                <a:latin typeface="+mj-lt"/>
              </a:rPr>
              <a:t>The</a:t>
            </a:r>
            <a:r>
              <a:rPr lang="en-US" sz="2800" dirty="0" smtClean="0">
                <a:solidFill>
                  <a:schemeClr val="bg1"/>
                </a:solidFill>
                <a:latin typeface="+mj-lt"/>
              </a:rPr>
              <a:t> First and the Last</a:t>
            </a:r>
            <a:endParaRPr kumimoji="0" lang="en-US" sz="2800" b="0" i="0" u="none" strike="noStrike" cap="none" normalizeH="0" baseline="0" dirty="0" smtClean="0">
              <a:ln>
                <a:noFill/>
              </a:ln>
              <a:solidFill>
                <a:schemeClr val="bg1"/>
              </a:solidFill>
              <a:effectLst/>
              <a:latin typeface="+mj-lt"/>
              <a:cs typeface="Arial" charset="0"/>
            </a:endParaRPr>
          </a:p>
        </p:txBody>
      </p:sp>
      <p:sp>
        <p:nvSpPr>
          <p:cNvPr id="5" name="Slide Number Placeholder 4"/>
          <p:cNvSpPr>
            <a:spLocks noGrp="1"/>
          </p:cNvSpPr>
          <p:nvPr>
            <p:ph type="sldNum" sz="quarter" idx="12"/>
          </p:nvPr>
        </p:nvSpPr>
        <p:spPr/>
        <p:txBody>
          <a:bodyPr/>
          <a:lstStyle/>
          <a:p>
            <a:fld id="{5E04E59E-263C-4DE0-99A3-8530F338747A}" type="slidenum">
              <a:rPr lang="en-US" smtClean="0"/>
              <a:pPr/>
              <a:t>2</a:t>
            </a:fld>
            <a:endParaRPr lang="en-US"/>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304800" y="304800"/>
            <a:ext cx="8534400" cy="6324600"/>
            <a:chOff x="240" y="290"/>
            <a:chExt cx="5376" cy="3984"/>
          </a:xfrm>
        </p:grpSpPr>
        <p:graphicFrame>
          <p:nvGraphicFramePr>
            <p:cNvPr id="7" name="Diagram 6"/>
            <p:cNvGraphicFramePr/>
            <p:nvPr/>
          </p:nvGraphicFramePr>
          <p:xfrm>
            <a:off x="240" y="290"/>
            <a:ext cx="5376" cy="3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4"/>
            <p:cNvSpPr>
              <a:spLocks noChangeArrowheads="1"/>
            </p:cNvSpPr>
            <p:nvPr/>
          </p:nvSpPr>
          <p:spPr bwMode="auto">
            <a:xfrm rot="10800000">
              <a:off x="2256" y="2354"/>
              <a:ext cx="1248" cy="1008"/>
            </a:xfrm>
            <a:prstGeom prst="triangle">
              <a:avLst>
                <a:gd name="adj" fmla="val 50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5" name="Text Box 5"/>
            <p:cNvSpPr txBox="1">
              <a:spLocks noChangeArrowheads="1"/>
            </p:cNvSpPr>
            <p:nvPr/>
          </p:nvSpPr>
          <p:spPr bwMode="auto">
            <a:xfrm>
              <a:off x="2560" y="2450"/>
              <a:ext cx="60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smtClean="0">
                  <a:ln>
                    <a:noFill/>
                  </a:ln>
                  <a:solidFill>
                    <a:schemeClr val="tx1"/>
                  </a:solidFill>
                  <a:effectLst/>
                  <a:latin typeface="Arial" pitchFamily="34" charset="0"/>
                  <a:cs typeface="Arial" pitchFamily="34" charset="0"/>
                </a:rPr>
                <a:t>GOD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(deity)</a:t>
              </a:r>
            </a:p>
          </p:txBody>
        </p:sp>
        <p:sp>
          <p:nvSpPr>
            <p:cNvPr id="6" name="Text Box 6"/>
            <p:cNvSpPr txBox="1">
              <a:spLocks noChangeArrowheads="1"/>
            </p:cNvSpPr>
            <p:nvPr/>
          </p:nvSpPr>
          <p:spPr bwMode="auto">
            <a:xfrm>
              <a:off x="624" y="674"/>
              <a:ext cx="4619" cy="1377"/>
            </a:xfrm>
            <a:prstGeom prst="rect">
              <a:avLst/>
            </a:prstGeom>
            <a:ln/>
            <a:extLst/>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sng" strike="noStrike" cap="none" normalizeH="0" baseline="0" dirty="0" smtClean="0">
                  <a:ln>
                    <a:noFill/>
                  </a:ln>
                  <a:solidFill>
                    <a:schemeClr val="bg1"/>
                  </a:solidFill>
                  <a:effectLst/>
                  <a:latin typeface="Arial" pitchFamily="34" charset="0"/>
                  <a:cs typeface="Arial" pitchFamily="34" charset="0"/>
                </a:rPr>
                <a:t>God is One</a:t>
              </a:r>
              <a:r>
                <a:rPr kumimoji="0" lang="en-US" sz="4000" b="1" i="0" u="none" strike="noStrike" cap="none" normalizeH="0" baseline="0" dirty="0" smtClean="0">
                  <a:ln>
                    <a:noFill/>
                  </a:ln>
                  <a:solidFill>
                    <a:schemeClr val="bg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bg1"/>
                  </a:solidFill>
                  <a:effectLst/>
                  <a:latin typeface="Arial" pitchFamily="34" charset="0"/>
                  <a:cs typeface="Arial" pitchFamily="34" charset="0"/>
                </a:rPr>
                <a:t> There is no God beside </a:t>
              </a:r>
              <a:r>
                <a:rPr kumimoji="0" lang="en-US" sz="3200" b="0" i="0" u="none" strike="noStrike" cap="none" normalizeH="0" baseline="0" dirty="0" smtClean="0">
                  <a:ln>
                    <a:noFill/>
                  </a:ln>
                  <a:solidFill>
                    <a:schemeClr val="bg1"/>
                  </a:solidFill>
                  <a:effectLst/>
                  <a:latin typeface="Arial" pitchFamily="34" charset="0"/>
                  <a:cs typeface="Arial" pitchFamily="34" charset="0"/>
                </a:rPr>
                <a:t>Me </a:t>
              </a:r>
              <a:r>
                <a:rPr kumimoji="0" lang="en-US" sz="3200" b="0" i="0" u="none" strike="noStrike" cap="none" normalizeH="0" baseline="0" dirty="0" smtClean="0">
                  <a:ln>
                    <a:noFill/>
                  </a:ln>
                  <a:solidFill>
                    <a:schemeClr val="bg1"/>
                  </a:solidFill>
                  <a:effectLst/>
                  <a:latin typeface="Arial" pitchFamily="34" charset="0"/>
                  <a:cs typeface="Arial" pitchFamily="34" charset="0"/>
                </a:rPr>
                <a:t>(Isa. 44:6)</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bg1"/>
                  </a:solidFill>
                  <a:effectLst/>
                  <a:latin typeface="Arial" pitchFamily="34" charset="0"/>
                  <a:cs typeface="Arial" pitchFamily="34" charset="0"/>
                </a:rPr>
                <a:t> There is no God but one (1 Cor. 8:4)</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bg1"/>
                  </a:solidFill>
                  <a:effectLst/>
                  <a:latin typeface="Arial" pitchFamily="34" charset="0"/>
                  <a:cs typeface="Arial" pitchFamily="34" charset="0"/>
                </a:rPr>
                <a:t> The Lord our God is one (Deut. 6:4)</a:t>
              </a:r>
            </a:p>
          </p:txBody>
        </p:sp>
      </p:grpSp>
      <p:sp>
        <p:nvSpPr>
          <p:cNvPr id="3" name="Slide Number Placeholder 2"/>
          <p:cNvSpPr>
            <a:spLocks noGrp="1"/>
          </p:cNvSpPr>
          <p:nvPr>
            <p:ph type="sldNum" sz="quarter" idx="12"/>
          </p:nvPr>
        </p:nvSpPr>
        <p:spPr/>
        <p:txBody>
          <a:bodyPr/>
          <a:lstStyle/>
          <a:p>
            <a:fld id="{5E04E59E-263C-4DE0-99A3-8530F338747A}" type="slidenum">
              <a:rPr lang="en-US" smtClean="0"/>
              <a:pPr/>
              <a:t>3</a:t>
            </a:fld>
            <a:endParaRPr lang="en-US"/>
          </a:p>
        </p:txBody>
      </p:sp>
    </p:spTree>
  </p:cSld>
  <p:clrMapOvr>
    <a:masterClrMapping/>
  </p:clrMapOvr>
  <p:transition spd="med">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5"/>
          <p:cNvGrpSpPr>
            <a:grpSpLocks/>
          </p:cNvGrpSpPr>
          <p:nvPr/>
        </p:nvGrpSpPr>
        <p:grpSpPr bwMode="auto">
          <a:xfrm>
            <a:off x="304800" y="304800"/>
            <a:ext cx="8534400" cy="6324600"/>
            <a:chOff x="240" y="290"/>
            <a:chExt cx="5376" cy="3984"/>
          </a:xfrm>
        </p:grpSpPr>
        <p:graphicFrame>
          <p:nvGraphicFramePr>
            <p:cNvPr id="6" name="Diagram 5"/>
            <p:cNvGraphicFramePr/>
            <p:nvPr/>
          </p:nvGraphicFramePr>
          <p:xfrm>
            <a:off x="240" y="290"/>
            <a:ext cx="5376" cy="3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12"/>
            <p:cNvSpPr>
              <a:spLocks noChangeArrowheads="1"/>
            </p:cNvSpPr>
            <p:nvPr/>
          </p:nvSpPr>
          <p:spPr bwMode="auto">
            <a:xfrm rot="10800000">
              <a:off x="2256" y="2354"/>
              <a:ext cx="1248" cy="1008"/>
            </a:xfrm>
            <a:prstGeom prst="triangle">
              <a:avLst>
                <a:gd name="adj" fmla="val 50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4" name="Text Box 14"/>
            <p:cNvSpPr txBox="1">
              <a:spLocks noChangeArrowheads="1"/>
            </p:cNvSpPr>
            <p:nvPr/>
          </p:nvSpPr>
          <p:spPr bwMode="auto">
            <a:xfrm>
              <a:off x="2560" y="2450"/>
              <a:ext cx="60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smtClean="0">
                  <a:ln>
                    <a:noFill/>
                  </a:ln>
                  <a:solidFill>
                    <a:schemeClr val="tx1"/>
                  </a:solidFill>
                  <a:effectLst/>
                  <a:latin typeface="Arial" pitchFamily="34" charset="0"/>
                  <a:cs typeface="Arial" pitchFamily="34" charset="0"/>
                </a:rPr>
                <a:t>GOD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(deity)</a:t>
              </a:r>
            </a:p>
          </p:txBody>
        </p:sp>
      </p:grpSp>
      <p:sp>
        <p:nvSpPr>
          <p:cNvPr id="2106" name="Text Box 58"/>
          <p:cNvSpPr txBox="1">
            <a:spLocks noChangeArrowheads="1"/>
          </p:cNvSpPr>
          <p:nvPr/>
        </p:nvSpPr>
        <p:spPr bwMode="auto">
          <a:xfrm>
            <a:off x="152399" y="460375"/>
            <a:ext cx="3352799" cy="450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r>
              <a:rPr lang="en-US" sz="3200" b="1" dirty="0">
                <a:solidFill>
                  <a:schemeClr val="accent1">
                    <a:lumMod val="75000"/>
                  </a:schemeClr>
                </a:solidFill>
              </a:rPr>
              <a:t>There is plurality in the Godhead:</a:t>
            </a:r>
          </a:p>
          <a:p>
            <a:pPr marL="342900" indent="-342900">
              <a:spcBef>
                <a:spcPct val="35000"/>
              </a:spcBef>
              <a:buFont typeface="Arial" pitchFamily="34" charset="0"/>
              <a:buChar char="•"/>
            </a:pPr>
            <a:r>
              <a:rPr lang="en-US" sz="2800" dirty="0">
                <a:solidFill>
                  <a:schemeClr val="accent1">
                    <a:lumMod val="75000"/>
                  </a:schemeClr>
                </a:solidFill>
              </a:rPr>
              <a:t>Plurality in </a:t>
            </a:r>
            <a:r>
              <a:rPr lang="en-US" sz="2800" dirty="0" smtClean="0">
                <a:solidFill>
                  <a:schemeClr val="accent1">
                    <a:lumMod val="75000"/>
                  </a:schemeClr>
                </a:solidFill>
              </a:rPr>
              <a:t>all three sections of the Old Testament</a:t>
            </a:r>
            <a:endParaRPr lang="en-US" sz="2800" dirty="0">
              <a:solidFill>
                <a:schemeClr val="accent1">
                  <a:lumMod val="75000"/>
                </a:schemeClr>
              </a:solidFill>
            </a:endParaRPr>
          </a:p>
          <a:p>
            <a:pPr marL="342900" indent="-342900">
              <a:spcBef>
                <a:spcPct val="30000"/>
              </a:spcBef>
              <a:buFont typeface="Arial" pitchFamily="34" charset="0"/>
              <a:buChar char="•"/>
            </a:pPr>
            <a:r>
              <a:rPr lang="en-US" sz="2800" i="1" dirty="0" err="1" smtClean="0">
                <a:solidFill>
                  <a:schemeClr val="accent1">
                    <a:lumMod val="75000"/>
                  </a:schemeClr>
                </a:solidFill>
              </a:rPr>
              <a:t>Elohim</a:t>
            </a:r>
            <a:r>
              <a:rPr lang="en-US" sz="2800" i="1" dirty="0" smtClean="0">
                <a:solidFill>
                  <a:schemeClr val="accent1">
                    <a:lumMod val="75000"/>
                  </a:schemeClr>
                </a:solidFill>
              </a:rPr>
              <a:t>–is</a:t>
            </a:r>
            <a:r>
              <a:rPr lang="en-US" sz="2800" dirty="0" smtClean="0">
                <a:solidFill>
                  <a:schemeClr val="accent1">
                    <a:lumMod val="75000"/>
                  </a:schemeClr>
                </a:solidFill>
              </a:rPr>
              <a:t> plural</a:t>
            </a:r>
          </a:p>
          <a:p>
            <a:pPr marL="342900" indent="-342900">
              <a:spcBef>
                <a:spcPct val="30000"/>
              </a:spcBef>
              <a:buFont typeface="Arial" pitchFamily="34" charset="0"/>
              <a:buChar char="•"/>
            </a:pPr>
            <a:r>
              <a:rPr lang="en-US" sz="2800" dirty="0" smtClean="0">
                <a:solidFill>
                  <a:schemeClr val="accent1">
                    <a:lumMod val="75000"/>
                  </a:schemeClr>
                </a:solidFill>
              </a:rPr>
              <a:t>Godhead </a:t>
            </a:r>
            <a:r>
              <a:rPr lang="en-US" sz="2800" dirty="0">
                <a:solidFill>
                  <a:schemeClr val="accent1">
                    <a:lumMod val="75000"/>
                  </a:schemeClr>
                </a:solidFill>
              </a:rPr>
              <a:t>(Rom. 1: </a:t>
            </a:r>
            <a:r>
              <a:rPr lang="en-US" sz="2800" dirty="0" smtClean="0">
                <a:solidFill>
                  <a:schemeClr val="accent1">
                    <a:lumMod val="75000"/>
                  </a:schemeClr>
                </a:solidFill>
              </a:rPr>
              <a:t>20</a:t>
            </a:r>
            <a:r>
              <a:rPr lang="en-US" sz="2800" dirty="0">
                <a:solidFill>
                  <a:schemeClr val="accent1">
                    <a:lumMod val="75000"/>
                  </a:schemeClr>
                </a:solidFill>
              </a:rPr>
              <a:t>; Col. </a:t>
            </a:r>
            <a:r>
              <a:rPr lang="en-US" sz="2800" dirty="0" smtClean="0">
                <a:solidFill>
                  <a:schemeClr val="accent1">
                    <a:lumMod val="75000"/>
                  </a:schemeClr>
                </a:solidFill>
              </a:rPr>
              <a:t>2:9)</a:t>
            </a:r>
          </a:p>
          <a:p>
            <a:pPr marL="342900" indent="-342900">
              <a:buFont typeface="Arial" pitchFamily="34" charset="0"/>
              <a:buChar char="•"/>
            </a:pPr>
            <a:r>
              <a:rPr lang="en-US" sz="2800" dirty="0" smtClean="0">
                <a:solidFill>
                  <a:schemeClr val="accent1">
                    <a:lumMod val="75000"/>
                  </a:schemeClr>
                </a:solidFill>
              </a:rPr>
              <a:t>Three -1 </a:t>
            </a:r>
            <a:r>
              <a:rPr lang="en-US" sz="2800" dirty="0" smtClean="0">
                <a:solidFill>
                  <a:schemeClr val="accent1">
                    <a:lumMod val="75000"/>
                  </a:schemeClr>
                </a:solidFill>
              </a:rPr>
              <a:t>John 5:7</a:t>
            </a:r>
            <a:endParaRPr lang="en-US" sz="2800" dirty="0">
              <a:solidFill>
                <a:schemeClr val="accent1">
                  <a:lumMod val="75000"/>
                </a:schemeClr>
              </a:solidFill>
            </a:endParaRPr>
          </a:p>
        </p:txBody>
      </p:sp>
      <p:sp>
        <p:nvSpPr>
          <p:cNvPr id="2107" name="Text Box 59"/>
          <p:cNvSpPr txBox="1">
            <a:spLocks noChangeArrowheads="1"/>
          </p:cNvSpPr>
          <p:nvPr/>
        </p:nvSpPr>
        <p:spPr bwMode="auto">
          <a:xfrm rot="1770657">
            <a:off x="6259513" y="1509713"/>
            <a:ext cx="2124075" cy="1800225"/>
          </a:xfrm>
          <a:prstGeom prst="rect">
            <a:avLst/>
          </a:prstGeom>
          <a:solidFill>
            <a:srgbClr val="008000"/>
          </a:solidFill>
          <a:ln w="9525">
            <a:noFill/>
            <a:miter lim="800000"/>
            <a:headEnd/>
            <a:tailEnd/>
          </a:ln>
          <a:effectLst/>
        </p:spPr>
        <p:txBody>
          <a:bodyPr wrap="none">
            <a:spAutoFit/>
          </a:bodyPr>
          <a:lstStyle/>
          <a:p>
            <a:r>
              <a:rPr lang="en-US" sz="2800" b="1">
                <a:solidFill>
                  <a:schemeClr val="bg1"/>
                </a:solidFill>
              </a:rPr>
              <a:t>One Spirit</a:t>
            </a:r>
          </a:p>
          <a:p>
            <a:r>
              <a:rPr lang="en-US" sz="2800" b="1">
                <a:solidFill>
                  <a:schemeClr val="bg1"/>
                </a:solidFill>
              </a:rPr>
              <a:t>One Lord</a:t>
            </a:r>
          </a:p>
          <a:p>
            <a:r>
              <a:rPr lang="en-US" sz="2800" b="1">
                <a:solidFill>
                  <a:schemeClr val="bg1"/>
                </a:solidFill>
              </a:rPr>
              <a:t>One Father</a:t>
            </a:r>
          </a:p>
          <a:p>
            <a:r>
              <a:rPr lang="en-US" sz="2800" b="1">
                <a:solidFill>
                  <a:schemeClr val="bg1"/>
                </a:solidFill>
              </a:rPr>
              <a:t>(Eph. 4:4-6)</a:t>
            </a:r>
          </a:p>
        </p:txBody>
      </p:sp>
      <p:sp>
        <p:nvSpPr>
          <p:cNvPr id="5" name="Slide Number Placeholder 4"/>
          <p:cNvSpPr>
            <a:spLocks noGrp="1"/>
          </p:cNvSpPr>
          <p:nvPr>
            <p:ph type="sldNum" sz="quarter" idx="12"/>
          </p:nvPr>
        </p:nvSpPr>
        <p:spPr/>
        <p:txBody>
          <a:bodyPr/>
          <a:lstStyle/>
          <a:p>
            <a:fld id="{5E04E59E-263C-4DE0-99A3-8530F338747A}" type="slidenum">
              <a:rPr lang="en-US" smtClean="0"/>
              <a:pPr/>
              <a:t>4</a:t>
            </a:fld>
            <a:endParaRPr lang="en-US"/>
          </a:p>
        </p:txBody>
      </p:sp>
    </p:spTree>
  </p:cSld>
  <p:clrMapOvr>
    <a:masterClrMapping/>
  </p:clrMapOvr>
  <p:transition spd="med">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304800" y="304800"/>
            <a:ext cx="8534400" cy="6324600"/>
            <a:chOff x="240" y="290"/>
            <a:chExt cx="5376" cy="3984"/>
          </a:xfrm>
        </p:grpSpPr>
        <p:graphicFrame>
          <p:nvGraphicFramePr>
            <p:cNvPr id="8" name="Diagram 7"/>
            <p:cNvGraphicFramePr/>
            <p:nvPr>
              <p:extLst>
                <p:ext uri="{D42A27DB-BD31-4B8C-83A1-F6EECF244321}">
                  <p14:modId xmlns:p14="http://schemas.microsoft.com/office/powerpoint/2010/main" val="3617661930"/>
                </p:ext>
              </p:extLst>
            </p:nvPr>
          </p:nvGraphicFramePr>
          <p:xfrm>
            <a:off x="240" y="290"/>
            <a:ext cx="5376" cy="3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10"/>
            <p:cNvSpPr>
              <a:spLocks noChangeArrowheads="1"/>
            </p:cNvSpPr>
            <p:nvPr/>
          </p:nvSpPr>
          <p:spPr bwMode="auto">
            <a:xfrm rot="10800000">
              <a:off x="2256" y="2354"/>
              <a:ext cx="1248" cy="1008"/>
            </a:xfrm>
            <a:prstGeom prst="triangle">
              <a:avLst>
                <a:gd name="adj" fmla="val 50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5" name="Text Box 11"/>
            <p:cNvSpPr txBox="1">
              <a:spLocks noChangeArrowheads="1"/>
            </p:cNvSpPr>
            <p:nvPr/>
          </p:nvSpPr>
          <p:spPr bwMode="auto">
            <a:xfrm>
              <a:off x="2560" y="2450"/>
              <a:ext cx="60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smtClean="0">
                  <a:ln>
                    <a:noFill/>
                  </a:ln>
                  <a:solidFill>
                    <a:schemeClr val="tx1"/>
                  </a:solidFill>
                  <a:effectLst/>
                  <a:latin typeface="Arial" pitchFamily="34" charset="0"/>
                  <a:cs typeface="Arial" pitchFamily="34" charset="0"/>
                </a:rPr>
                <a:t>GOD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(deity)</a:t>
              </a:r>
            </a:p>
          </p:txBody>
        </p:sp>
        <p:sp>
          <p:nvSpPr>
            <p:cNvPr id="6" name="Line 14"/>
            <p:cNvSpPr>
              <a:spLocks noChangeShapeType="1"/>
            </p:cNvSpPr>
            <p:nvPr/>
          </p:nvSpPr>
          <p:spPr bwMode="auto">
            <a:xfrm>
              <a:off x="2880" y="1461"/>
              <a:ext cx="1" cy="893"/>
            </a:xfrm>
            <a:prstGeom prst="line">
              <a:avLst/>
            </a:prstGeom>
            <a:noFill/>
            <a:ln w="508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Text Box 15"/>
            <p:cNvSpPr txBox="1">
              <a:spLocks noChangeArrowheads="1"/>
            </p:cNvSpPr>
            <p:nvPr/>
          </p:nvSpPr>
          <p:spPr bwMode="auto">
            <a:xfrm>
              <a:off x="2352" y="1689"/>
              <a:ext cx="1104" cy="4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pitchFamily="34" charset="0"/>
                  <a:cs typeface="Arial" pitchFamily="34" charset="0"/>
                </a:rPr>
                <a:t>is</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cs typeface="Arial" pitchFamily="34" charset="0"/>
                </a:rPr>
                <a:t>(John 20:17)</a:t>
              </a:r>
            </a:p>
          </p:txBody>
        </p:sp>
      </p:grpSp>
      <p:sp>
        <p:nvSpPr>
          <p:cNvPr id="9234" name="Text Box 18"/>
          <p:cNvSpPr txBox="1">
            <a:spLocks noChangeArrowheads="1"/>
          </p:cNvSpPr>
          <p:nvPr/>
        </p:nvSpPr>
        <p:spPr bwMode="auto">
          <a:xfrm>
            <a:off x="152400" y="460375"/>
            <a:ext cx="3352799" cy="523220"/>
          </a:xfrm>
          <a:prstGeom prst="rect">
            <a:avLst/>
          </a:prstGeom>
          <a:solidFill>
            <a:srgbClr val="006600"/>
          </a:solidFill>
          <a:ln w="9525">
            <a:noFill/>
            <a:miter lim="800000"/>
            <a:headEnd/>
            <a:tailEnd/>
          </a:ln>
          <a:effectLst/>
        </p:spPr>
        <p:txBody>
          <a:bodyPr wrap="square">
            <a:spAutoFit/>
          </a:bodyPr>
          <a:lstStyle/>
          <a:p>
            <a:r>
              <a:rPr lang="en-US" sz="2800" b="1" dirty="0">
                <a:solidFill>
                  <a:schemeClr val="bg1"/>
                </a:solidFill>
              </a:rPr>
              <a:t>Each </a:t>
            </a:r>
            <a:r>
              <a:rPr lang="en-US" sz="2800" b="1" dirty="0" smtClean="0">
                <a:solidFill>
                  <a:schemeClr val="bg1"/>
                </a:solidFill>
              </a:rPr>
              <a:t>On I</a:t>
            </a:r>
            <a:r>
              <a:rPr lang="en-US" sz="2800" b="1" dirty="0" smtClean="0">
                <a:solidFill>
                  <a:schemeClr val="bg1"/>
                </a:solidFill>
              </a:rPr>
              <a:t>s God</a:t>
            </a:r>
            <a:r>
              <a:rPr lang="en-US" sz="2800" b="1" dirty="0">
                <a:solidFill>
                  <a:schemeClr val="bg1"/>
                </a:solidFill>
              </a:rPr>
              <a:t>:</a:t>
            </a: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5E04E59E-263C-4DE0-99A3-8530F338747A}" type="slidenum">
              <a:rPr lang="en-US" smtClean="0"/>
              <a:pPr/>
              <a:t>5</a:t>
            </a:fld>
            <a:endParaRPr lang="en-US"/>
          </a:p>
        </p:txBody>
      </p:sp>
    </p:spTree>
  </p:cSld>
  <p:clrMapOvr>
    <a:masterClrMapping/>
  </p:clrMapOvr>
  <p:transition spd="slow">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304800" y="304800"/>
            <a:ext cx="8534400" cy="6324600"/>
            <a:chOff x="240" y="290"/>
            <a:chExt cx="5376" cy="3984"/>
          </a:xfrm>
        </p:grpSpPr>
        <p:graphicFrame>
          <p:nvGraphicFramePr>
            <p:cNvPr id="10" name="Diagram 9"/>
            <p:cNvGraphicFramePr/>
            <p:nvPr>
              <p:extLst>
                <p:ext uri="{D42A27DB-BD31-4B8C-83A1-F6EECF244321}">
                  <p14:modId xmlns:p14="http://schemas.microsoft.com/office/powerpoint/2010/main" val="1872837491"/>
                </p:ext>
              </p:extLst>
            </p:nvPr>
          </p:nvGraphicFramePr>
          <p:xfrm>
            <a:off x="240" y="290"/>
            <a:ext cx="5376" cy="3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10"/>
            <p:cNvSpPr>
              <a:spLocks noChangeArrowheads="1"/>
            </p:cNvSpPr>
            <p:nvPr/>
          </p:nvSpPr>
          <p:spPr bwMode="auto">
            <a:xfrm rot="10800000">
              <a:off x="2256" y="2354"/>
              <a:ext cx="1248" cy="1008"/>
            </a:xfrm>
            <a:prstGeom prst="triangle">
              <a:avLst>
                <a:gd name="adj" fmla="val 50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5" name="Text Box 11"/>
            <p:cNvSpPr txBox="1">
              <a:spLocks noChangeArrowheads="1"/>
            </p:cNvSpPr>
            <p:nvPr/>
          </p:nvSpPr>
          <p:spPr bwMode="auto">
            <a:xfrm>
              <a:off x="2560" y="2450"/>
              <a:ext cx="60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smtClean="0">
                  <a:ln>
                    <a:noFill/>
                  </a:ln>
                  <a:solidFill>
                    <a:schemeClr val="tx1"/>
                  </a:solidFill>
                  <a:effectLst/>
                  <a:latin typeface="Arial" pitchFamily="34" charset="0"/>
                  <a:cs typeface="Arial" pitchFamily="34" charset="0"/>
                </a:rPr>
                <a:t>GOD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(deity)</a:t>
              </a:r>
            </a:p>
          </p:txBody>
        </p:sp>
        <p:sp>
          <p:nvSpPr>
            <p:cNvPr id="6" name="Line 13"/>
            <p:cNvSpPr>
              <a:spLocks noChangeShapeType="1"/>
            </p:cNvSpPr>
            <p:nvPr/>
          </p:nvSpPr>
          <p:spPr bwMode="auto">
            <a:xfrm>
              <a:off x="3216" y="2834"/>
              <a:ext cx="288" cy="192"/>
            </a:xfrm>
            <a:prstGeom prst="line">
              <a:avLst/>
            </a:prstGeom>
            <a:noFill/>
            <a:ln w="508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Line 14"/>
            <p:cNvSpPr>
              <a:spLocks noChangeShapeType="1"/>
            </p:cNvSpPr>
            <p:nvPr/>
          </p:nvSpPr>
          <p:spPr bwMode="auto">
            <a:xfrm>
              <a:off x="2880" y="1461"/>
              <a:ext cx="1" cy="893"/>
            </a:xfrm>
            <a:prstGeom prst="line">
              <a:avLst/>
            </a:prstGeom>
            <a:noFill/>
            <a:ln w="508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Text Box 15"/>
            <p:cNvSpPr txBox="1">
              <a:spLocks noChangeArrowheads="1"/>
            </p:cNvSpPr>
            <p:nvPr/>
          </p:nvSpPr>
          <p:spPr bwMode="auto">
            <a:xfrm>
              <a:off x="2352" y="1689"/>
              <a:ext cx="1104" cy="4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is</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Arial" pitchFamily="34" charset="0"/>
                  <a:cs typeface="Arial" pitchFamily="34" charset="0"/>
                </a:rPr>
                <a:t>(John 20:17)</a:t>
              </a:r>
            </a:p>
          </p:txBody>
        </p:sp>
        <p:sp>
          <p:nvSpPr>
            <p:cNvPr id="9" name="Text Box 17"/>
            <p:cNvSpPr txBox="1">
              <a:spLocks noChangeArrowheads="1"/>
            </p:cNvSpPr>
            <p:nvPr/>
          </p:nvSpPr>
          <p:spPr bwMode="auto">
            <a:xfrm>
              <a:off x="3669" y="3362"/>
              <a:ext cx="862" cy="462"/>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Arial" pitchFamily="34" charset="0"/>
                  <a:cs typeface="Arial" pitchFamily="34" charset="0"/>
                </a:rPr>
                <a:t>(Heb. 1:8)</a:t>
              </a:r>
            </a:p>
          </p:txBody>
        </p:sp>
      </p:grpSp>
      <p:sp>
        <p:nvSpPr>
          <p:cNvPr id="4" name="Slide Number Placeholder 3"/>
          <p:cNvSpPr>
            <a:spLocks noGrp="1"/>
          </p:cNvSpPr>
          <p:nvPr>
            <p:ph type="sldNum" sz="quarter" idx="12"/>
          </p:nvPr>
        </p:nvSpPr>
        <p:spPr/>
        <p:txBody>
          <a:bodyPr/>
          <a:lstStyle/>
          <a:p>
            <a:fld id="{5E04E59E-263C-4DE0-99A3-8530F338747A}" type="slidenum">
              <a:rPr lang="en-US" smtClean="0"/>
              <a:pPr/>
              <a:t>6</a:t>
            </a:fld>
            <a:endParaRPr lang="en-US"/>
          </a:p>
        </p:txBody>
      </p:sp>
      <p:sp>
        <p:nvSpPr>
          <p:cNvPr id="13" name="Text Box 18"/>
          <p:cNvSpPr txBox="1">
            <a:spLocks noChangeArrowheads="1"/>
          </p:cNvSpPr>
          <p:nvPr/>
        </p:nvSpPr>
        <p:spPr bwMode="auto">
          <a:xfrm>
            <a:off x="152400" y="460375"/>
            <a:ext cx="3352799" cy="523220"/>
          </a:xfrm>
          <a:prstGeom prst="rect">
            <a:avLst/>
          </a:prstGeom>
          <a:solidFill>
            <a:srgbClr val="006600"/>
          </a:solidFill>
          <a:ln w="9525">
            <a:noFill/>
            <a:miter lim="800000"/>
            <a:headEnd/>
            <a:tailEnd/>
          </a:ln>
          <a:effectLst/>
        </p:spPr>
        <p:txBody>
          <a:bodyPr wrap="square">
            <a:spAutoFit/>
          </a:bodyPr>
          <a:lstStyle/>
          <a:p>
            <a:r>
              <a:rPr lang="en-US" sz="2800" b="1" dirty="0">
                <a:solidFill>
                  <a:schemeClr val="bg1"/>
                </a:solidFill>
              </a:rPr>
              <a:t>Each </a:t>
            </a:r>
            <a:r>
              <a:rPr lang="en-US" sz="2800" b="1" dirty="0" smtClean="0">
                <a:solidFill>
                  <a:schemeClr val="bg1"/>
                </a:solidFill>
              </a:rPr>
              <a:t>On I</a:t>
            </a:r>
            <a:r>
              <a:rPr lang="en-US" sz="2800" b="1" dirty="0" smtClean="0">
                <a:solidFill>
                  <a:schemeClr val="bg1"/>
                </a:solidFill>
              </a:rPr>
              <a:t>s God</a:t>
            </a:r>
            <a:r>
              <a:rPr lang="en-US" sz="2800" b="1" dirty="0">
                <a:solidFill>
                  <a:schemeClr val="bg1"/>
                </a:solidFill>
              </a:rPr>
              <a:t>:</a:t>
            </a:r>
            <a:endParaRPr lang="en-US" sz="2400" dirty="0">
              <a:solidFill>
                <a:schemeClr val="bg1"/>
              </a:solidFill>
            </a:endParaRPr>
          </a:p>
        </p:txBody>
      </p:sp>
    </p:spTree>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304800" y="304800"/>
            <a:ext cx="8534400" cy="6324600"/>
            <a:chOff x="240" y="290"/>
            <a:chExt cx="5376" cy="3984"/>
          </a:xfrm>
        </p:grpSpPr>
        <p:graphicFrame>
          <p:nvGraphicFramePr>
            <p:cNvPr id="12" name="Diagram 11"/>
            <p:cNvGraphicFramePr/>
            <p:nvPr>
              <p:extLst>
                <p:ext uri="{D42A27DB-BD31-4B8C-83A1-F6EECF244321}">
                  <p14:modId xmlns:p14="http://schemas.microsoft.com/office/powerpoint/2010/main" val="556614576"/>
                </p:ext>
              </p:extLst>
            </p:nvPr>
          </p:nvGraphicFramePr>
          <p:xfrm>
            <a:off x="240" y="290"/>
            <a:ext cx="5376" cy="3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10"/>
            <p:cNvSpPr>
              <a:spLocks noChangeArrowheads="1"/>
            </p:cNvSpPr>
            <p:nvPr/>
          </p:nvSpPr>
          <p:spPr bwMode="auto">
            <a:xfrm rot="10800000">
              <a:off x="2256" y="2354"/>
              <a:ext cx="1248" cy="1008"/>
            </a:xfrm>
            <a:prstGeom prst="triangle">
              <a:avLst>
                <a:gd name="adj" fmla="val 50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5" name="Text Box 11"/>
            <p:cNvSpPr txBox="1">
              <a:spLocks noChangeArrowheads="1"/>
            </p:cNvSpPr>
            <p:nvPr/>
          </p:nvSpPr>
          <p:spPr bwMode="auto">
            <a:xfrm>
              <a:off x="2560" y="2450"/>
              <a:ext cx="60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smtClean="0">
                  <a:ln>
                    <a:noFill/>
                  </a:ln>
                  <a:solidFill>
                    <a:schemeClr val="tx1"/>
                  </a:solidFill>
                  <a:effectLst/>
                  <a:latin typeface="Arial" pitchFamily="34" charset="0"/>
                  <a:cs typeface="Arial" pitchFamily="34" charset="0"/>
                </a:rPr>
                <a:t>GOD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(deity)</a:t>
              </a:r>
            </a:p>
          </p:txBody>
        </p:sp>
        <p:sp>
          <p:nvSpPr>
            <p:cNvPr id="6" name="Line 12"/>
            <p:cNvSpPr>
              <a:spLocks noChangeShapeType="1"/>
            </p:cNvSpPr>
            <p:nvPr/>
          </p:nvSpPr>
          <p:spPr bwMode="auto">
            <a:xfrm flipH="1">
              <a:off x="2400" y="2834"/>
              <a:ext cx="144" cy="106"/>
            </a:xfrm>
            <a:prstGeom prst="line">
              <a:avLst/>
            </a:prstGeom>
            <a:noFill/>
            <a:ln w="508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Line 14"/>
            <p:cNvSpPr>
              <a:spLocks noChangeShapeType="1"/>
            </p:cNvSpPr>
            <p:nvPr/>
          </p:nvSpPr>
          <p:spPr bwMode="auto">
            <a:xfrm>
              <a:off x="2880" y="1461"/>
              <a:ext cx="1" cy="893"/>
            </a:xfrm>
            <a:prstGeom prst="line">
              <a:avLst/>
            </a:prstGeom>
            <a:noFill/>
            <a:ln w="508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Text Box 15"/>
            <p:cNvSpPr txBox="1">
              <a:spLocks noChangeArrowheads="1"/>
            </p:cNvSpPr>
            <p:nvPr/>
          </p:nvSpPr>
          <p:spPr bwMode="auto">
            <a:xfrm>
              <a:off x="2352" y="1689"/>
              <a:ext cx="1104" cy="4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pitchFamily="34" charset="0"/>
                  <a:cs typeface="Arial" pitchFamily="34" charset="0"/>
                </a:rPr>
                <a:t>is</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cs typeface="Arial" pitchFamily="34" charset="0"/>
                </a:rPr>
                <a:t>(John 20:17)</a:t>
              </a:r>
            </a:p>
          </p:txBody>
        </p:sp>
        <p:sp>
          <p:nvSpPr>
            <p:cNvPr id="10" name="Text Box 16"/>
            <p:cNvSpPr txBox="1">
              <a:spLocks noChangeArrowheads="1"/>
            </p:cNvSpPr>
            <p:nvPr/>
          </p:nvSpPr>
          <p:spPr bwMode="auto">
            <a:xfrm>
              <a:off x="1368" y="3362"/>
              <a:ext cx="984" cy="462"/>
            </a:xfrm>
            <a:prstGeom prst="rect">
              <a:avLst/>
            </a:prstGeom>
            <a:ln/>
            <a:extLst/>
          </p:spPr>
          <p:style>
            <a:lnRef idx="2">
              <a:schemeClr val="accent5"/>
            </a:lnRef>
            <a:fillRef idx="1">
              <a:schemeClr val="lt1"/>
            </a:fillRef>
            <a:effectRef idx="0">
              <a:schemeClr val="accent5"/>
            </a:effectRef>
            <a:fontRef idx="minor">
              <a:schemeClr val="dk1"/>
            </a:fontRef>
          </p:style>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Arial" pitchFamily="34" charset="0"/>
                  <a:cs typeface="Arial" pitchFamily="34" charset="0"/>
                </a:rPr>
                <a:t>(Acts 5:3-4)</a:t>
              </a:r>
            </a:p>
          </p:txBody>
        </p:sp>
      </p:grpSp>
      <p:sp>
        <p:nvSpPr>
          <p:cNvPr id="4" name="Slide Number Placeholder 3"/>
          <p:cNvSpPr>
            <a:spLocks noGrp="1"/>
          </p:cNvSpPr>
          <p:nvPr>
            <p:ph type="sldNum" sz="quarter" idx="12"/>
          </p:nvPr>
        </p:nvSpPr>
        <p:spPr/>
        <p:txBody>
          <a:bodyPr/>
          <a:lstStyle/>
          <a:p>
            <a:fld id="{5E04E59E-263C-4DE0-99A3-8530F338747A}" type="slidenum">
              <a:rPr lang="en-US" smtClean="0"/>
              <a:pPr/>
              <a:t>7</a:t>
            </a:fld>
            <a:endParaRPr lang="en-US"/>
          </a:p>
        </p:txBody>
      </p:sp>
      <p:sp>
        <p:nvSpPr>
          <p:cNvPr id="14" name="Line 13"/>
          <p:cNvSpPr>
            <a:spLocks noChangeShapeType="1"/>
          </p:cNvSpPr>
          <p:nvPr/>
        </p:nvSpPr>
        <p:spPr bwMode="auto">
          <a:xfrm>
            <a:off x="5029200" y="4343400"/>
            <a:ext cx="457200" cy="304800"/>
          </a:xfrm>
          <a:prstGeom prst="line">
            <a:avLst/>
          </a:prstGeom>
          <a:noFill/>
          <a:ln w="508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Text Box 17"/>
          <p:cNvSpPr txBox="1">
            <a:spLocks noChangeArrowheads="1"/>
          </p:cNvSpPr>
          <p:nvPr/>
        </p:nvSpPr>
        <p:spPr bwMode="auto">
          <a:xfrm>
            <a:off x="5748338" y="5181600"/>
            <a:ext cx="1368425" cy="733425"/>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Arial" pitchFamily="34" charset="0"/>
                <a:cs typeface="Arial" pitchFamily="34" charset="0"/>
              </a:rPr>
              <a:t>(Heb. 1:8)</a:t>
            </a:r>
          </a:p>
        </p:txBody>
      </p:sp>
      <p:sp>
        <p:nvSpPr>
          <p:cNvPr id="17" name="Text Box 18"/>
          <p:cNvSpPr txBox="1">
            <a:spLocks noChangeArrowheads="1"/>
          </p:cNvSpPr>
          <p:nvPr/>
        </p:nvSpPr>
        <p:spPr bwMode="auto">
          <a:xfrm>
            <a:off x="152400" y="460375"/>
            <a:ext cx="3352799" cy="523220"/>
          </a:xfrm>
          <a:prstGeom prst="rect">
            <a:avLst/>
          </a:prstGeom>
          <a:solidFill>
            <a:srgbClr val="006600"/>
          </a:solidFill>
          <a:ln w="9525">
            <a:noFill/>
            <a:miter lim="800000"/>
            <a:headEnd/>
            <a:tailEnd/>
          </a:ln>
          <a:effectLst/>
        </p:spPr>
        <p:txBody>
          <a:bodyPr wrap="square">
            <a:spAutoFit/>
          </a:bodyPr>
          <a:lstStyle/>
          <a:p>
            <a:r>
              <a:rPr lang="en-US" sz="2800" b="1" dirty="0">
                <a:solidFill>
                  <a:schemeClr val="bg1"/>
                </a:solidFill>
              </a:rPr>
              <a:t>Each </a:t>
            </a:r>
            <a:r>
              <a:rPr lang="en-US" sz="2800" b="1" dirty="0" smtClean="0">
                <a:solidFill>
                  <a:schemeClr val="bg1"/>
                </a:solidFill>
              </a:rPr>
              <a:t>On I</a:t>
            </a:r>
            <a:r>
              <a:rPr lang="en-US" sz="2800" b="1" dirty="0" smtClean="0">
                <a:solidFill>
                  <a:schemeClr val="bg1"/>
                </a:solidFill>
              </a:rPr>
              <a:t>s God</a:t>
            </a:r>
            <a:r>
              <a:rPr lang="en-US" sz="2800" b="1" dirty="0">
                <a:solidFill>
                  <a:schemeClr val="bg1"/>
                </a:solidFill>
              </a:rPr>
              <a:t>:</a:t>
            </a:r>
            <a:endParaRPr lang="en-US" sz="2400" dirty="0">
              <a:solidFill>
                <a:schemeClr val="bg1"/>
              </a:solidFill>
            </a:endParaRPr>
          </a:p>
        </p:txBody>
      </p:sp>
    </p:spTree>
  </p:cSld>
  <p:clrMapOvr>
    <a:masterClrMapping/>
  </p:clrMapOvr>
  <p:transition spd="slow">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5" name="Diagram 2"/>
          <p:cNvGrpSpPr>
            <a:grpSpLocks noChangeAspect="1"/>
          </p:cNvGrpSpPr>
          <p:nvPr/>
        </p:nvGrpSpPr>
        <p:grpSpPr bwMode="auto">
          <a:xfrm>
            <a:off x="457200" y="457200"/>
            <a:ext cx="8229600" cy="6172200"/>
            <a:chOff x="336" y="386"/>
            <a:chExt cx="5184" cy="3888"/>
          </a:xfrm>
        </p:grpSpPr>
        <p:sp>
          <p:nvSpPr>
            <p:cNvPr id="6" name="_s5124"/>
            <p:cNvSpPr>
              <a:spLocks noChangeArrowheads="1" noTextEdit="1"/>
            </p:cNvSpPr>
            <p:nvPr/>
          </p:nvSpPr>
          <p:spPr bwMode="auto">
            <a:xfrm>
              <a:off x="2340" y="386"/>
              <a:ext cx="1080" cy="1080"/>
            </a:xfrm>
            <a:prstGeom prst="ellipse">
              <a:avLst/>
            </a:prstGeom>
            <a:solidFill>
              <a:srgbClr val="0399FF">
                <a:alpha val="50000"/>
              </a:srgbClr>
            </a:solidFill>
            <a:ln w="9525">
              <a:solidFill>
                <a:srgbClr val="4B595B"/>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7" name="_s5125"/>
            <p:cNvSpPr>
              <a:spLocks noChangeArrowheads="1"/>
            </p:cNvSpPr>
            <p:nvPr/>
          </p:nvSpPr>
          <p:spPr bwMode="auto">
            <a:xfrm>
              <a:off x="2592" y="788"/>
              <a:ext cx="607" cy="270"/>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smtClean="0">
                  <a:ln>
                    <a:noFill/>
                  </a:ln>
                  <a:solidFill>
                    <a:schemeClr val="tx1"/>
                  </a:solidFill>
                  <a:effectLst/>
                  <a:latin typeface="Arial" charset="0"/>
                  <a:cs typeface="Arial" charset="0"/>
                </a:rPr>
                <a:t>FATHER</a:t>
              </a:r>
            </a:p>
          </p:txBody>
        </p:sp>
        <p:sp>
          <p:nvSpPr>
            <p:cNvPr id="8" name="_s5126"/>
            <p:cNvSpPr>
              <a:spLocks noChangeArrowheads="1" noTextEdit="1"/>
            </p:cNvSpPr>
            <p:nvPr/>
          </p:nvSpPr>
          <p:spPr bwMode="auto">
            <a:xfrm>
              <a:off x="4440" y="3194"/>
              <a:ext cx="1080" cy="1080"/>
            </a:xfrm>
            <a:prstGeom prst="ellipse">
              <a:avLst/>
            </a:prstGeom>
            <a:solidFill>
              <a:srgbClr val="F60802">
                <a:alpha val="50000"/>
              </a:srgbClr>
            </a:solidFill>
            <a:ln w="9525">
              <a:solidFill>
                <a:srgbClr val="F60802"/>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9" name="_s5127"/>
            <p:cNvSpPr>
              <a:spLocks noChangeArrowheads="1"/>
            </p:cNvSpPr>
            <p:nvPr/>
          </p:nvSpPr>
          <p:spPr bwMode="auto">
            <a:xfrm>
              <a:off x="4673" y="3602"/>
              <a:ext cx="607" cy="270"/>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smtClean="0">
                  <a:ln>
                    <a:noFill/>
                  </a:ln>
                  <a:solidFill>
                    <a:schemeClr val="tx1"/>
                  </a:solidFill>
                  <a:effectLst/>
                  <a:latin typeface="Arial" charset="0"/>
                  <a:cs typeface="Arial" charset="0"/>
                </a:rPr>
                <a:t>SON</a:t>
              </a:r>
            </a:p>
          </p:txBody>
        </p:sp>
        <p:sp>
          <p:nvSpPr>
            <p:cNvPr id="10" name="_s5128"/>
            <p:cNvSpPr>
              <a:spLocks noChangeArrowheads="1" noTextEdit="1"/>
            </p:cNvSpPr>
            <p:nvPr/>
          </p:nvSpPr>
          <p:spPr bwMode="auto">
            <a:xfrm>
              <a:off x="336" y="3146"/>
              <a:ext cx="1080" cy="1080"/>
            </a:xfrm>
            <a:prstGeom prst="ellipse">
              <a:avLst/>
            </a:prstGeom>
            <a:solidFill>
              <a:srgbClr val="F1FD09">
                <a:alpha val="50000"/>
              </a:srgbClr>
            </a:solidFill>
            <a:ln w="9525">
              <a:solidFill>
                <a:srgbClr val="F1FD09"/>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1" name="_s5129"/>
            <p:cNvSpPr>
              <a:spLocks noChangeArrowheads="1"/>
            </p:cNvSpPr>
            <p:nvPr/>
          </p:nvSpPr>
          <p:spPr bwMode="auto">
            <a:xfrm>
              <a:off x="576" y="3458"/>
              <a:ext cx="607" cy="510"/>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smtClean="0">
                  <a:ln>
                    <a:noFill/>
                  </a:ln>
                  <a:solidFill>
                    <a:schemeClr val="tx1"/>
                  </a:solidFill>
                  <a:effectLst/>
                  <a:latin typeface="Arial" charset="0"/>
                  <a:cs typeface="Arial" charset="0"/>
                </a:rPr>
                <a:t>HOLY</a:t>
              </a:r>
              <a:br>
                <a:rPr kumimoji="0" lang="en-US" sz="2700" b="1" i="0" u="none" strike="noStrike" cap="none" normalizeH="0" baseline="0" smtClean="0">
                  <a:ln>
                    <a:noFill/>
                  </a:ln>
                  <a:solidFill>
                    <a:schemeClr val="tx1"/>
                  </a:solidFill>
                  <a:effectLst/>
                  <a:latin typeface="Arial" charset="0"/>
                  <a:cs typeface="Arial" charset="0"/>
                </a:rPr>
              </a:br>
              <a:r>
                <a:rPr kumimoji="0" lang="en-US" sz="2700" b="1" i="0" u="none" strike="noStrike" cap="none" normalizeH="0" baseline="0" smtClean="0">
                  <a:ln>
                    <a:noFill/>
                  </a:ln>
                  <a:solidFill>
                    <a:schemeClr val="tx1"/>
                  </a:solidFill>
                  <a:effectLst/>
                  <a:latin typeface="Arial" charset="0"/>
                  <a:cs typeface="Arial" charset="0"/>
                </a:rPr>
                <a:t>SPIRIT</a:t>
              </a:r>
            </a:p>
          </p:txBody>
        </p:sp>
        <p:sp>
          <p:nvSpPr>
            <p:cNvPr id="12" name="AutoShape 10"/>
            <p:cNvSpPr>
              <a:spLocks noChangeArrowheads="1"/>
            </p:cNvSpPr>
            <p:nvPr/>
          </p:nvSpPr>
          <p:spPr bwMode="auto">
            <a:xfrm rot="10800000">
              <a:off x="2256" y="2354"/>
              <a:ext cx="1248" cy="1008"/>
            </a:xfrm>
            <a:prstGeom prst="triangle">
              <a:avLst>
                <a:gd name="adj" fmla="val 50000"/>
              </a:avLst>
            </a:prstGeom>
            <a:solidFill>
              <a:srgbClr val="CC99FF"/>
            </a:solidFill>
            <a:ln w="9525">
              <a:solidFill>
                <a:srgbClr val="800080"/>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 name="Text Box 11"/>
            <p:cNvSpPr txBox="1">
              <a:spLocks noChangeArrowheads="1"/>
            </p:cNvSpPr>
            <p:nvPr/>
          </p:nvSpPr>
          <p:spPr bwMode="auto">
            <a:xfrm>
              <a:off x="2560" y="2450"/>
              <a:ext cx="608" cy="49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smtClean="0">
                  <a:ln>
                    <a:noFill/>
                  </a:ln>
                  <a:solidFill>
                    <a:schemeClr val="tx1"/>
                  </a:solidFill>
                  <a:effectLst/>
                  <a:latin typeface="Arial" charset="0"/>
                  <a:cs typeface="Arial" charset="0"/>
                </a:rPr>
                <a:t>GOD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(deity)</a:t>
              </a:r>
            </a:p>
          </p:txBody>
        </p:sp>
        <p:sp>
          <p:nvSpPr>
            <p:cNvPr id="14" name="Line 12"/>
            <p:cNvSpPr>
              <a:spLocks noChangeShapeType="1"/>
            </p:cNvSpPr>
            <p:nvPr/>
          </p:nvSpPr>
          <p:spPr bwMode="auto">
            <a:xfrm flipH="1">
              <a:off x="1344" y="2834"/>
              <a:ext cx="1200" cy="624"/>
            </a:xfrm>
            <a:prstGeom prst="line">
              <a:avLst/>
            </a:prstGeom>
            <a:noFill/>
            <a:ln w="50800" cap="rnd">
              <a:solidFill>
                <a:schemeClr val="tx1"/>
              </a:solidFill>
              <a:prstDash val="sysDot"/>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 name="Line 13"/>
            <p:cNvSpPr>
              <a:spLocks noChangeShapeType="1"/>
            </p:cNvSpPr>
            <p:nvPr/>
          </p:nvSpPr>
          <p:spPr bwMode="auto">
            <a:xfrm>
              <a:off x="3216" y="2834"/>
              <a:ext cx="1296" cy="672"/>
            </a:xfrm>
            <a:prstGeom prst="line">
              <a:avLst/>
            </a:prstGeom>
            <a:noFill/>
            <a:ln w="50800" cap="rnd">
              <a:solidFill>
                <a:schemeClr val="tx1"/>
              </a:solidFill>
              <a:prstDash val="sysDot"/>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 name="Line 14"/>
            <p:cNvSpPr>
              <a:spLocks noChangeShapeType="1"/>
            </p:cNvSpPr>
            <p:nvPr/>
          </p:nvSpPr>
          <p:spPr bwMode="auto">
            <a:xfrm>
              <a:off x="2880" y="1461"/>
              <a:ext cx="1" cy="893"/>
            </a:xfrm>
            <a:prstGeom prst="line">
              <a:avLst/>
            </a:prstGeom>
            <a:noFill/>
            <a:ln w="50800" cap="rnd">
              <a:solidFill>
                <a:schemeClr val="tx1"/>
              </a:solidFill>
              <a:prstDash val="sysDot"/>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8" name="Text Box 16"/>
            <p:cNvSpPr txBox="1">
              <a:spLocks noChangeArrowheads="1"/>
            </p:cNvSpPr>
            <p:nvPr/>
          </p:nvSpPr>
          <p:spPr bwMode="auto">
            <a:xfrm rot="-1637455">
              <a:off x="1433" y="2921"/>
              <a:ext cx="984" cy="46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bg1"/>
                  </a:solidFill>
                  <a:effectLst/>
                  <a:latin typeface="Arial" charset="0"/>
                  <a:cs typeface="Arial" charset="0"/>
                </a:rPr>
                <a:t>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bg1"/>
                  </a:solidFill>
                  <a:effectLst/>
                  <a:latin typeface="Arial" charset="0"/>
                  <a:cs typeface="Arial" charset="0"/>
                </a:rPr>
                <a:t>(Acts 5:3-4)</a:t>
              </a:r>
            </a:p>
          </p:txBody>
        </p:sp>
        <p:sp>
          <p:nvSpPr>
            <p:cNvPr id="19" name="Text Box 17"/>
            <p:cNvSpPr txBox="1">
              <a:spLocks noChangeArrowheads="1"/>
            </p:cNvSpPr>
            <p:nvPr/>
          </p:nvSpPr>
          <p:spPr bwMode="auto">
            <a:xfrm rot="1550351">
              <a:off x="3404" y="2921"/>
              <a:ext cx="862" cy="46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rial" charset="0"/>
                  <a:cs typeface="Arial" charset="0"/>
                </a:rPr>
                <a:t>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bg1"/>
                  </a:solidFill>
                  <a:effectLst/>
                  <a:latin typeface="Arial" charset="0"/>
                  <a:cs typeface="Arial" charset="0"/>
                </a:rPr>
                <a:t>(Heb. 1:8)</a:t>
              </a:r>
            </a:p>
          </p:txBody>
        </p:sp>
        <p:sp>
          <p:nvSpPr>
            <p:cNvPr id="20" name="Line 20"/>
            <p:cNvSpPr>
              <a:spLocks noChangeShapeType="1"/>
            </p:cNvSpPr>
            <p:nvPr/>
          </p:nvSpPr>
          <p:spPr bwMode="auto">
            <a:xfrm>
              <a:off x="3408" y="1106"/>
              <a:ext cx="1392" cy="2112"/>
            </a:xfrm>
            <a:prstGeom prst="line">
              <a:avLst/>
            </a:prstGeom>
            <a:ln w="38100">
              <a:solidFill>
                <a:srgbClr val="C00000"/>
              </a:solidFill>
              <a:headEnd/>
              <a:tailEnd/>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21" name="Text Box 23"/>
            <p:cNvSpPr txBox="1">
              <a:spLocks noChangeArrowheads="1"/>
            </p:cNvSpPr>
            <p:nvPr/>
          </p:nvSpPr>
          <p:spPr bwMode="auto">
            <a:xfrm rot="3313936">
              <a:off x="3577" y="1777"/>
              <a:ext cx="973" cy="58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2400" i="0" u="none" strike="noStrike" cap="none" spc="300" normalizeH="0" baseline="0" dirty="0" smtClean="0">
                  <a:ln>
                    <a:noFill/>
                  </a:ln>
                  <a:solidFill>
                    <a:srgbClr val="C00000"/>
                  </a:solidFill>
                  <a:effectLst>
                    <a:outerShdw blurRad="38100" dist="38100" dir="2700000" algn="tl">
                      <a:srgbClr val="000000">
                        <a:alpha val="43137"/>
                      </a:srgbClr>
                    </a:outerShdw>
                  </a:effectLst>
                  <a:latin typeface="Arial Black" pitchFamily="34" charset="0"/>
                </a:rPr>
                <a:t>is not</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Arial" charset="0"/>
                  <a:cs typeface="Arial" charset="0"/>
                </a:rPr>
                <a:t>(John 8:16)</a:t>
              </a:r>
            </a:p>
          </p:txBody>
        </p:sp>
        <p:sp>
          <p:nvSpPr>
            <p:cNvPr id="22" name="Text Box 24"/>
            <p:cNvSpPr txBox="1">
              <a:spLocks noChangeArrowheads="1"/>
            </p:cNvSpPr>
            <p:nvPr/>
          </p:nvSpPr>
          <p:spPr bwMode="auto">
            <a:xfrm>
              <a:off x="336" y="434"/>
              <a:ext cx="1248" cy="865"/>
            </a:xfrm>
            <a:prstGeom prst="rect">
              <a:avLst/>
            </a:prstGeom>
            <a:solidFill>
              <a:srgbClr val="990000"/>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Black" pitchFamily="34" charset="0"/>
                </a:rPr>
                <a:t>Each are separate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Black" pitchFamily="34" charset="0"/>
                </a:rPr>
                <a:t>beings:</a:t>
              </a:r>
              <a:endParaRPr kumimoji="0" lang="en-US" sz="2400" b="0" i="0" u="none" strike="noStrike" cap="none" normalizeH="0" baseline="0" dirty="0" smtClean="0">
                <a:ln>
                  <a:noFill/>
                </a:ln>
                <a:solidFill>
                  <a:schemeClr val="bg1"/>
                </a:solidFill>
                <a:effectLst/>
                <a:latin typeface="Arial Black" pitchFamily="34" charset="0"/>
              </a:endParaRPr>
            </a:p>
          </p:txBody>
        </p:sp>
      </p:grpSp>
      <p:sp>
        <p:nvSpPr>
          <p:cNvPr id="23" name="Slide Number Placeholder 22"/>
          <p:cNvSpPr>
            <a:spLocks noGrp="1"/>
          </p:cNvSpPr>
          <p:nvPr>
            <p:ph type="sldNum" sz="quarter" idx="12"/>
          </p:nvPr>
        </p:nvSpPr>
        <p:spPr/>
        <p:txBody>
          <a:bodyPr/>
          <a:lstStyle/>
          <a:p>
            <a:fld id="{5E04E59E-263C-4DE0-99A3-8530F338747A}" type="slidenum">
              <a:rPr lang="en-US" smtClean="0"/>
              <a:pPr/>
              <a:t>8</a:t>
            </a:fld>
            <a:endParaRPr lang="en-US"/>
          </a:p>
        </p:txBody>
      </p:sp>
      <p:sp>
        <p:nvSpPr>
          <p:cNvPr id="24" name="Text Box 15"/>
          <p:cNvSpPr txBox="1">
            <a:spLocks noChangeArrowheads="1"/>
          </p:cNvSpPr>
          <p:nvPr/>
        </p:nvSpPr>
        <p:spPr bwMode="auto">
          <a:xfrm>
            <a:off x="3657600" y="2525713"/>
            <a:ext cx="1752600" cy="669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100" b="1" i="0" u="none" strike="noStrike" cap="none" normalizeH="0" baseline="0" dirty="0" smtClean="0">
                <a:ln>
                  <a:noFill/>
                </a:ln>
                <a:solidFill>
                  <a:schemeClr val="bg1"/>
                </a:solidFill>
                <a:effectLst/>
                <a:latin typeface="Arial" charset="0"/>
                <a:cs typeface="Arial" charset="0"/>
              </a:rPr>
              <a:t>is</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2100" b="0" i="0" u="none" strike="noStrike" cap="none" normalizeH="0" baseline="0" dirty="0" smtClean="0">
                <a:ln>
                  <a:noFill/>
                </a:ln>
                <a:solidFill>
                  <a:schemeClr val="bg1"/>
                </a:solidFill>
                <a:effectLst/>
                <a:latin typeface="Arial" charset="0"/>
                <a:cs typeface="Arial" charset="0"/>
              </a:rPr>
              <a:t>(John 20:17)</a:t>
            </a:r>
          </a:p>
        </p:txBody>
      </p:sp>
    </p:spTree>
  </p:cSld>
  <p:clrMapOvr>
    <a:overrideClrMapping bg1="lt1" tx1="dk1" bg2="lt2" tx2="dk2" accent1="accent1" accent2="accent2" accent3="accent3" accent4="accent4" accent5="accent5" accent6="accent6" hlink="hlink" folHlink="folHlink"/>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5" name="Diagram 2"/>
          <p:cNvGrpSpPr>
            <a:grpSpLocks noChangeAspect="1"/>
          </p:cNvGrpSpPr>
          <p:nvPr/>
        </p:nvGrpSpPr>
        <p:grpSpPr bwMode="auto">
          <a:xfrm>
            <a:off x="457200" y="457200"/>
            <a:ext cx="8229600" cy="6172200"/>
            <a:chOff x="336" y="386"/>
            <a:chExt cx="5184" cy="3888"/>
          </a:xfrm>
        </p:grpSpPr>
        <p:sp>
          <p:nvSpPr>
            <p:cNvPr id="6" name="_s14340"/>
            <p:cNvSpPr>
              <a:spLocks noChangeArrowheads="1" noTextEdit="1"/>
            </p:cNvSpPr>
            <p:nvPr/>
          </p:nvSpPr>
          <p:spPr bwMode="auto">
            <a:xfrm>
              <a:off x="2340" y="386"/>
              <a:ext cx="1080" cy="1080"/>
            </a:xfrm>
            <a:prstGeom prst="ellipse">
              <a:avLst/>
            </a:prstGeom>
            <a:solidFill>
              <a:srgbClr val="0399FF">
                <a:alpha val="50000"/>
              </a:srgbClr>
            </a:solidFill>
            <a:ln w="9525">
              <a:solidFill>
                <a:srgbClr val="4B595B"/>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7" name="_s14341"/>
            <p:cNvSpPr>
              <a:spLocks noChangeArrowheads="1"/>
            </p:cNvSpPr>
            <p:nvPr/>
          </p:nvSpPr>
          <p:spPr bwMode="auto">
            <a:xfrm>
              <a:off x="2592" y="788"/>
              <a:ext cx="607" cy="270"/>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smtClean="0">
                  <a:ln>
                    <a:noFill/>
                  </a:ln>
                  <a:solidFill>
                    <a:schemeClr val="tx1"/>
                  </a:solidFill>
                  <a:effectLst/>
                  <a:latin typeface="Arial" charset="0"/>
                  <a:cs typeface="Arial" charset="0"/>
                </a:rPr>
                <a:t>FATHER</a:t>
              </a:r>
            </a:p>
          </p:txBody>
        </p:sp>
        <p:sp>
          <p:nvSpPr>
            <p:cNvPr id="8" name="_s14342"/>
            <p:cNvSpPr>
              <a:spLocks noChangeArrowheads="1" noTextEdit="1"/>
            </p:cNvSpPr>
            <p:nvPr/>
          </p:nvSpPr>
          <p:spPr bwMode="auto">
            <a:xfrm>
              <a:off x="4440" y="3194"/>
              <a:ext cx="1080" cy="1080"/>
            </a:xfrm>
            <a:prstGeom prst="ellipse">
              <a:avLst/>
            </a:prstGeom>
            <a:solidFill>
              <a:srgbClr val="F60802">
                <a:alpha val="50000"/>
              </a:srgbClr>
            </a:solidFill>
            <a:ln w="9525">
              <a:solidFill>
                <a:srgbClr val="F60802"/>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9" name="_s14343"/>
            <p:cNvSpPr>
              <a:spLocks noChangeArrowheads="1"/>
            </p:cNvSpPr>
            <p:nvPr/>
          </p:nvSpPr>
          <p:spPr bwMode="auto">
            <a:xfrm>
              <a:off x="4673" y="3602"/>
              <a:ext cx="607" cy="270"/>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smtClean="0">
                  <a:ln>
                    <a:noFill/>
                  </a:ln>
                  <a:solidFill>
                    <a:schemeClr val="tx1"/>
                  </a:solidFill>
                  <a:effectLst/>
                  <a:latin typeface="Arial" charset="0"/>
                  <a:cs typeface="Arial" charset="0"/>
                </a:rPr>
                <a:t>SON</a:t>
              </a:r>
            </a:p>
          </p:txBody>
        </p:sp>
        <p:sp>
          <p:nvSpPr>
            <p:cNvPr id="10" name="_s14344"/>
            <p:cNvSpPr>
              <a:spLocks noChangeArrowheads="1" noTextEdit="1"/>
            </p:cNvSpPr>
            <p:nvPr/>
          </p:nvSpPr>
          <p:spPr bwMode="auto">
            <a:xfrm>
              <a:off x="336" y="3146"/>
              <a:ext cx="1080" cy="1080"/>
            </a:xfrm>
            <a:prstGeom prst="ellipse">
              <a:avLst/>
            </a:prstGeom>
            <a:solidFill>
              <a:srgbClr val="F1FD09">
                <a:alpha val="50000"/>
              </a:srgbClr>
            </a:solidFill>
            <a:ln w="9525">
              <a:solidFill>
                <a:srgbClr val="F1FD09"/>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1" name="_s14345"/>
            <p:cNvSpPr>
              <a:spLocks noChangeArrowheads="1"/>
            </p:cNvSpPr>
            <p:nvPr/>
          </p:nvSpPr>
          <p:spPr bwMode="auto">
            <a:xfrm>
              <a:off x="576" y="3458"/>
              <a:ext cx="607" cy="510"/>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smtClean="0">
                  <a:ln>
                    <a:noFill/>
                  </a:ln>
                  <a:solidFill>
                    <a:schemeClr val="tx1"/>
                  </a:solidFill>
                  <a:effectLst/>
                  <a:latin typeface="Arial" charset="0"/>
                  <a:cs typeface="Arial" charset="0"/>
                </a:rPr>
                <a:t>HOLY</a:t>
              </a:r>
              <a:br>
                <a:rPr kumimoji="0" lang="en-US" sz="2700" b="1" i="0" u="none" strike="noStrike" cap="none" normalizeH="0" baseline="0" smtClean="0">
                  <a:ln>
                    <a:noFill/>
                  </a:ln>
                  <a:solidFill>
                    <a:schemeClr val="tx1"/>
                  </a:solidFill>
                  <a:effectLst/>
                  <a:latin typeface="Arial" charset="0"/>
                  <a:cs typeface="Arial" charset="0"/>
                </a:rPr>
              </a:br>
              <a:r>
                <a:rPr kumimoji="0" lang="en-US" sz="2700" b="1" i="0" u="none" strike="noStrike" cap="none" normalizeH="0" baseline="0" smtClean="0">
                  <a:ln>
                    <a:noFill/>
                  </a:ln>
                  <a:solidFill>
                    <a:schemeClr val="tx1"/>
                  </a:solidFill>
                  <a:effectLst/>
                  <a:latin typeface="Arial" charset="0"/>
                  <a:cs typeface="Arial" charset="0"/>
                </a:rPr>
                <a:t>SPIRIT</a:t>
              </a:r>
            </a:p>
          </p:txBody>
        </p:sp>
        <p:sp>
          <p:nvSpPr>
            <p:cNvPr id="12" name="AutoShape 10"/>
            <p:cNvSpPr>
              <a:spLocks noChangeArrowheads="1"/>
            </p:cNvSpPr>
            <p:nvPr/>
          </p:nvSpPr>
          <p:spPr bwMode="auto">
            <a:xfrm rot="10800000">
              <a:off x="2256" y="2354"/>
              <a:ext cx="1248" cy="1008"/>
            </a:xfrm>
            <a:prstGeom prst="triangle">
              <a:avLst>
                <a:gd name="adj" fmla="val 50000"/>
              </a:avLst>
            </a:prstGeom>
            <a:solidFill>
              <a:srgbClr val="CC99FF"/>
            </a:solidFill>
            <a:ln w="9525">
              <a:solidFill>
                <a:srgbClr val="800080"/>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 name="Text Box 11"/>
            <p:cNvSpPr txBox="1">
              <a:spLocks noChangeArrowheads="1"/>
            </p:cNvSpPr>
            <p:nvPr/>
          </p:nvSpPr>
          <p:spPr bwMode="auto">
            <a:xfrm>
              <a:off x="2560" y="2450"/>
              <a:ext cx="608" cy="49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smtClean="0">
                  <a:ln>
                    <a:noFill/>
                  </a:ln>
                  <a:solidFill>
                    <a:schemeClr val="tx1"/>
                  </a:solidFill>
                  <a:effectLst/>
                  <a:latin typeface="Arial" charset="0"/>
                  <a:cs typeface="Arial" charset="0"/>
                </a:rPr>
                <a:t>GOD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(deity)</a:t>
              </a:r>
            </a:p>
          </p:txBody>
        </p:sp>
        <p:sp>
          <p:nvSpPr>
            <p:cNvPr id="14" name="Line 12"/>
            <p:cNvSpPr>
              <a:spLocks noChangeShapeType="1"/>
            </p:cNvSpPr>
            <p:nvPr/>
          </p:nvSpPr>
          <p:spPr bwMode="auto">
            <a:xfrm flipH="1">
              <a:off x="1344" y="2834"/>
              <a:ext cx="1200" cy="624"/>
            </a:xfrm>
            <a:prstGeom prst="line">
              <a:avLst/>
            </a:prstGeom>
            <a:noFill/>
            <a:ln w="50800" cap="rnd">
              <a:solidFill>
                <a:schemeClr val="tx1"/>
              </a:solidFill>
              <a:prstDash val="sysDot"/>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 name="Line 13"/>
            <p:cNvSpPr>
              <a:spLocks noChangeShapeType="1"/>
            </p:cNvSpPr>
            <p:nvPr/>
          </p:nvSpPr>
          <p:spPr bwMode="auto">
            <a:xfrm>
              <a:off x="3216" y="2834"/>
              <a:ext cx="1296" cy="672"/>
            </a:xfrm>
            <a:prstGeom prst="line">
              <a:avLst/>
            </a:prstGeom>
            <a:noFill/>
            <a:ln w="50800" cap="rnd">
              <a:solidFill>
                <a:schemeClr val="tx1"/>
              </a:solidFill>
              <a:prstDash val="sysDot"/>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 name="Line 14"/>
            <p:cNvSpPr>
              <a:spLocks noChangeShapeType="1"/>
            </p:cNvSpPr>
            <p:nvPr/>
          </p:nvSpPr>
          <p:spPr bwMode="auto">
            <a:xfrm>
              <a:off x="2880" y="1461"/>
              <a:ext cx="1" cy="893"/>
            </a:xfrm>
            <a:prstGeom prst="line">
              <a:avLst/>
            </a:prstGeom>
            <a:noFill/>
            <a:ln w="50800" cap="rnd">
              <a:solidFill>
                <a:schemeClr val="tx1"/>
              </a:solidFill>
              <a:prstDash val="sysDot"/>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 name="Text Box 15"/>
            <p:cNvSpPr txBox="1">
              <a:spLocks noChangeArrowheads="1"/>
            </p:cNvSpPr>
            <p:nvPr/>
          </p:nvSpPr>
          <p:spPr bwMode="auto">
            <a:xfrm>
              <a:off x="2352" y="1689"/>
              <a:ext cx="1104" cy="4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100" b="1" i="0" u="none" strike="noStrike" cap="none" normalizeH="0" baseline="0" dirty="0" smtClean="0">
                  <a:ln>
                    <a:noFill/>
                  </a:ln>
                  <a:solidFill>
                    <a:schemeClr val="bg1"/>
                  </a:solidFill>
                  <a:effectLst/>
                  <a:latin typeface="Arial" charset="0"/>
                  <a:cs typeface="Arial" charset="0"/>
                </a:rPr>
                <a:t>is</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2100" b="0" i="0" u="none" strike="noStrike" cap="none" normalizeH="0" baseline="0" dirty="0" smtClean="0">
                  <a:ln>
                    <a:noFill/>
                  </a:ln>
                  <a:solidFill>
                    <a:schemeClr val="bg1"/>
                  </a:solidFill>
                  <a:effectLst/>
                  <a:latin typeface="Arial" charset="0"/>
                  <a:cs typeface="Arial" charset="0"/>
                </a:rPr>
                <a:t>(John 20:17)</a:t>
              </a:r>
            </a:p>
          </p:txBody>
        </p:sp>
        <p:sp>
          <p:nvSpPr>
            <p:cNvPr id="18" name="Text Box 16"/>
            <p:cNvSpPr txBox="1">
              <a:spLocks noChangeArrowheads="1"/>
            </p:cNvSpPr>
            <p:nvPr/>
          </p:nvSpPr>
          <p:spPr bwMode="auto">
            <a:xfrm rot="-1637455">
              <a:off x="1433" y="2921"/>
              <a:ext cx="984" cy="46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bg1"/>
                  </a:solidFill>
                  <a:effectLst/>
                  <a:latin typeface="Arial" charset="0"/>
                  <a:cs typeface="Arial" charset="0"/>
                </a:rPr>
                <a:t>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bg1"/>
                  </a:solidFill>
                  <a:effectLst/>
                  <a:latin typeface="Arial" charset="0"/>
                  <a:cs typeface="Arial" charset="0"/>
                </a:rPr>
                <a:t>(Acts 5:3-4)</a:t>
              </a:r>
            </a:p>
          </p:txBody>
        </p:sp>
        <p:sp>
          <p:nvSpPr>
            <p:cNvPr id="19" name="Text Box 17"/>
            <p:cNvSpPr txBox="1">
              <a:spLocks noChangeArrowheads="1"/>
            </p:cNvSpPr>
            <p:nvPr/>
          </p:nvSpPr>
          <p:spPr bwMode="auto">
            <a:xfrm rot="1550351">
              <a:off x="3404" y="2921"/>
              <a:ext cx="862" cy="46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bg1"/>
                  </a:solidFill>
                  <a:effectLst/>
                  <a:latin typeface="Arial" charset="0"/>
                  <a:cs typeface="Arial" charset="0"/>
                </a:rPr>
                <a:t>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bg1"/>
                  </a:solidFill>
                  <a:effectLst/>
                  <a:latin typeface="Arial" charset="0"/>
                  <a:cs typeface="Arial" charset="0"/>
                </a:rPr>
                <a:t>(Heb. 1:8)</a:t>
              </a:r>
            </a:p>
          </p:txBody>
        </p:sp>
        <p:sp>
          <p:nvSpPr>
            <p:cNvPr id="20" name="Line 19"/>
            <p:cNvSpPr>
              <a:spLocks noChangeShapeType="1"/>
            </p:cNvSpPr>
            <p:nvPr/>
          </p:nvSpPr>
          <p:spPr bwMode="auto">
            <a:xfrm flipH="1" flipV="1">
              <a:off x="1440" y="3746"/>
              <a:ext cx="2976" cy="1"/>
            </a:xfrm>
            <a:prstGeom prst="line">
              <a:avLst/>
            </a:prstGeom>
            <a:ln w="38100">
              <a:solidFill>
                <a:srgbClr val="C00000"/>
              </a:solidFill>
              <a:headEnd/>
              <a:tailEnd/>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21" name="Line 20"/>
            <p:cNvSpPr>
              <a:spLocks noChangeShapeType="1"/>
            </p:cNvSpPr>
            <p:nvPr/>
          </p:nvSpPr>
          <p:spPr bwMode="auto">
            <a:xfrm>
              <a:off x="3408" y="1106"/>
              <a:ext cx="1392" cy="2112"/>
            </a:xfrm>
            <a:prstGeom prst="line">
              <a:avLst/>
            </a:prstGeom>
            <a:noFill/>
            <a:ln w="50800">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 name="Text Box 21"/>
            <p:cNvSpPr txBox="1">
              <a:spLocks noChangeArrowheads="1"/>
            </p:cNvSpPr>
            <p:nvPr/>
          </p:nvSpPr>
          <p:spPr bwMode="auto">
            <a:xfrm>
              <a:off x="2308" y="3466"/>
              <a:ext cx="1030" cy="58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2400" i="0" u="none" strike="noStrike" cap="none" spc="300" normalizeH="0" baseline="0" dirty="0" smtClean="0">
                  <a:ln>
                    <a:noFill/>
                  </a:ln>
                  <a:solidFill>
                    <a:srgbClr val="C00000"/>
                  </a:solidFill>
                  <a:effectLst>
                    <a:outerShdw blurRad="38100" dist="38100" dir="2700000" algn="tl">
                      <a:srgbClr val="000000">
                        <a:alpha val="43137"/>
                      </a:srgbClr>
                    </a:outerShdw>
                  </a:effectLst>
                  <a:latin typeface="Arial Black" pitchFamily="34" charset="0"/>
                </a:rPr>
                <a:t>is not</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Arial" charset="0"/>
                  <a:cs typeface="Arial" charset="0"/>
                </a:rPr>
                <a:t>(Acts 10:38)</a:t>
              </a:r>
            </a:p>
          </p:txBody>
        </p:sp>
        <p:sp>
          <p:nvSpPr>
            <p:cNvPr id="23" name="Text Box 23"/>
            <p:cNvSpPr txBox="1">
              <a:spLocks noChangeArrowheads="1"/>
            </p:cNvSpPr>
            <p:nvPr/>
          </p:nvSpPr>
          <p:spPr bwMode="auto">
            <a:xfrm rot="3313936">
              <a:off x="3581" y="1797"/>
              <a:ext cx="964" cy="54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charset="0"/>
                  <a:cs typeface="Arial" charset="0"/>
                </a:rPr>
                <a:t>is not</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(John 8:16)</a:t>
              </a:r>
            </a:p>
          </p:txBody>
        </p:sp>
      </p:grpSp>
      <p:sp>
        <p:nvSpPr>
          <p:cNvPr id="25" name="Slide Number Placeholder 24"/>
          <p:cNvSpPr>
            <a:spLocks noGrp="1"/>
          </p:cNvSpPr>
          <p:nvPr>
            <p:ph type="sldNum" sz="quarter" idx="12"/>
          </p:nvPr>
        </p:nvSpPr>
        <p:spPr/>
        <p:txBody>
          <a:bodyPr/>
          <a:lstStyle/>
          <a:p>
            <a:fld id="{5E04E59E-263C-4DE0-99A3-8530F338747A}" type="slidenum">
              <a:rPr lang="en-US" smtClean="0"/>
              <a:pPr/>
              <a:t>9</a:t>
            </a:fld>
            <a:endParaRPr lang="en-US"/>
          </a:p>
        </p:txBody>
      </p:sp>
      <p:sp>
        <p:nvSpPr>
          <p:cNvPr id="27" name="Text Box 24"/>
          <p:cNvSpPr txBox="1">
            <a:spLocks noChangeArrowheads="1"/>
          </p:cNvSpPr>
          <p:nvPr/>
        </p:nvSpPr>
        <p:spPr bwMode="auto">
          <a:xfrm>
            <a:off x="457200" y="533400"/>
            <a:ext cx="1981200" cy="1373188"/>
          </a:xfrm>
          <a:prstGeom prst="rect">
            <a:avLst/>
          </a:prstGeom>
          <a:solidFill>
            <a:srgbClr val="990000"/>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Black" pitchFamily="34" charset="0"/>
              </a:rPr>
              <a:t>Each are separate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Black" pitchFamily="34" charset="0"/>
              </a:rPr>
              <a:t>beings:</a:t>
            </a:r>
            <a:endParaRPr kumimoji="0" lang="en-US" sz="2400" b="0" i="0" u="none" strike="noStrike" cap="none" normalizeH="0" baseline="0" dirty="0" smtClean="0">
              <a:ln>
                <a:noFill/>
              </a:ln>
              <a:solidFill>
                <a:schemeClr val="bg1"/>
              </a:solidFill>
              <a:effectLst/>
              <a:latin typeface="Arial Black" pitchFamily="34" charset="0"/>
            </a:endParaRPr>
          </a:p>
        </p:txBody>
      </p:sp>
    </p:spTree>
  </p:cSld>
  <p:clrMapOvr>
    <a:overrideClrMapping bg1="lt1" tx1="dk1" bg2="lt2" tx2="dk2" accent1="accent1" accent2="accent2" accent3="accent3" accent4="accent4" accent5="accent5" accent6="accent6" hlink="hlink" folHlink="folHlink"/>
  </p:clrMapOvr>
  <p:transition spd="slow">
    <p:strips/>
  </p:transition>
  <p:timing>
    <p:tnLst>
      <p:par>
        <p:cTn id="1" dur="indefinite" restart="never" nodeType="tmRoot"/>
      </p:par>
    </p:tnLst>
  </p:timing>
</p:sld>
</file>

<file path=ppt/theme/theme1.xml><?xml version="1.0" encoding="utf-8"?>
<a:theme xmlns:a="http://schemas.openxmlformats.org/drawingml/2006/main" name="Moonlight">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oonlight">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onlight">
      <a:fillStyleLst>
        <a:solidFill>
          <a:schemeClr val="phClr"/>
        </a:solidFill>
        <a:gradFill rotWithShape="1">
          <a:gsLst>
            <a:gs pos="0">
              <a:schemeClr val="phClr">
                <a:tint val="90000"/>
                <a:satMod val="150000"/>
              </a:schemeClr>
            </a:gs>
            <a:gs pos="35000">
              <a:schemeClr val="phClr">
                <a:tint val="80000"/>
                <a:satMod val="200000"/>
              </a:schemeClr>
            </a:gs>
            <a:gs pos="100000">
              <a:schemeClr val="phClr">
                <a:tint val="75000"/>
                <a:satMod val="250000"/>
              </a:schemeClr>
            </a:gs>
          </a:gsLst>
          <a:path path="rect">
            <a:fillToRect l="100000" t="100000"/>
          </a:path>
        </a:gradFill>
        <a:gradFill rotWithShape="1">
          <a:gsLst>
            <a:gs pos="0">
              <a:schemeClr val="phClr">
                <a:shade val="60000"/>
                <a:satMod val="150000"/>
              </a:schemeClr>
            </a:gs>
            <a:gs pos="80000">
              <a:schemeClr val="phClr">
                <a:shade val="100000"/>
                <a:satMod val="130000"/>
              </a:schemeClr>
            </a:gs>
            <a:gs pos="100000">
              <a:schemeClr val="phClr">
                <a:tint val="90000"/>
                <a:shade val="100000"/>
                <a:satMod val="115000"/>
              </a:schemeClr>
            </a:gs>
          </a:gsLst>
          <a:path path="circle">
            <a:fillToRect l="50000" t="50000" r="50000" b="50000"/>
          </a:path>
        </a:gradFill>
      </a:fillStyleLst>
      <a:lnStyleLst>
        <a:ln w="6350" cap="flat" cmpd="sng" algn="ctr">
          <a:solidFill>
            <a:schemeClr val="phClr">
              <a:shade val="95000"/>
              <a:satMod val="115000"/>
            </a:schemeClr>
          </a:solidFill>
          <a:prstDash val="solid"/>
        </a:ln>
        <a:ln w="12700" cap="flat" cmpd="sng" algn="ctr">
          <a:solidFill>
            <a:schemeClr val="phClr">
              <a:satMod val="110000"/>
            </a:schemeClr>
          </a:solidFill>
          <a:prstDash val="solid"/>
        </a:ln>
        <a:ln w="25400" cap="flat" cmpd="sng" algn="ctr">
          <a:solidFill>
            <a:schemeClr val="phClr">
              <a:shade val="90000"/>
              <a:satMod val="115000"/>
            </a:schemeClr>
          </a:solidFill>
          <a:prstDash val="solid"/>
        </a:ln>
      </a:lnStyleLst>
      <a:effectStyleLst>
        <a:effectStyle>
          <a:effectLst>
            <a:outerShdw blurRad="50800" dist="25400" dir="5400000" sx="101000" sy="101000" algn="ctr" rotWithShape="0">
              <a:srgbClr val="000000">
                <a:alpha val="60000"/>
              </a:srgbClr>
            </a:outerShdw>
          </a:effectLst>
        </a:effectStyle>
        <a:effectStyle>
          <a:effectLst>
            <a:innerShdw blurRad="76200" dist="25400" dir="13500000">
              <a:srgbClr val="000000">
                <a:alpha val="60000"/>
              </a:srgbClr>
            </a:innerShdw>
          </a:effectLst>
          <a:scene3d>
            <a:camera prst="orthographicFront">
              <a:rot lat="0" lon="0" rev="0"/>
            </a:camera>
            <a:lightRig rig="balanced" dir="tl">
              <a:rot lat="0" lon="0" rev="4200000"/>
            </a:lightRig>
          </a:scene3d>
          <a:sp3d>
            <a:bevelT w="25400" h="12700" prst="softRound"/>
          </a:sp3d>
        </a:effectStyle>
        <a:effectStyle>
          <a:effectLst>
            <a:innerShdw blurRad="76200" dist="25400" dir="13500000">
              <a:srgbClr val="000000">
                <a:alpha val="60000"/>
              </a:srgbClr>
            </a:innerShdw>
            <a:softEdge rad="31750"/>
          </a:effectLst>
        </a:effectStyle>
      </a:effectStyleLst>
      <a:bgFillStyleLst>
        <a:solidFill>
          <a:schemeClr val="phClr"/>
        </a:solidFill>
        <a:gradFill rotWithShape="1">
          <a:gsLst>
            <a:gs pos="0">
              <a:schemeClr val="phClr">
                <a:lumMod val="90000"/>
              </a:schemeClr>
            </a:gs>
            <a:gs pos="30000">
              <a:schemeClr val="phClr">
                <a:lumMod val="75000"/>
              </a:schemeClr>
            </a:gs>
            <a:gs pos="100000">
              <a:schemeClr val="phClr">
                <a:lumMod val="10000"/>
              </a:schemeClr>
            </a:gs>
          </a:gsLst>
          <a:path path="circle">
            <a:fillToRect l="50000" t="50000" r="50000" b="50000"/>
          </a:path>
        </a:gradFill>
        <a:gradFill rotWithShape="1">
          <a:gsLst>
            <a:gs pos="0">
              <a:schemeClr val="phClr">
                <a:lumMod val="90000"/>
              </a:schemeClr>
            </a:gs>
            <a:gs pos="30000">
              <a:schemeClr val="phClr">
                <a:lumMod val="75000"/>
              </a:schemeClr>
            </a:gs>
            <a:gs pos="100000">
              <a:schemeClr val="phClr">
                <a:lumMod val="10000"/>
              </a:schemeClr>
            </a:gs>
          </a:gsLst>
          <a:path path="rect">
            <a:fillToRect l="100000" t="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1501</TotalTime>
  <Words>954</Words>
  <Application>Microsoft Office PowerPoint</Application>
  <PresentationFormat>On-screen Show (4:3)</PresentationFormat>
  <Paragraphs>182</Paragraphs>
  <Slides>13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Candara</vt:lpstr>
      <vt:lpstr>Arial Black</vt:lpstr>
      <vt:lpstr>Berlin Sans FB Demi</vt:lpstr>
      <vt:lpstr>Impact</vt:lpstr>
      <vt:lpstr>Moonlight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vt:lpstr>
    </vt:vector>
  </TitlesOfParts>
  <Company>dcoc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Kevin;gen1@revandcreation.com</dc:creator>
  <cp:lastModifiedBy>Steven J. Wallace</cp:lastModifiedBy>
  <cp:revision>27</cp:revision>
  <dcterms:created xsi:type="dcterms:W3CDTF">2005-09-15T15:59:20Z</dcterms:created>
  <dcterms:modified xsi:type="dcterms:W3CDTF">2013-08-09T22:18:54Z</dcterms:modified>
</cp:coreProperties>
</file>