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Wingdings 2" pitchFamily="18" charset="2"/>
      <p:regular r:id="rId14"/>
    </p:embeddedFont>
    <p:embeddedFont>
      <p:font typeface="Calibri" pitchFamily="34" charset="0"/>
      <p:regular r:id="rId15"/>
      <p:bold r:id="rId16"/>
      <p:italic r:id="rId17"/>
      <p:boldItalic r:id="rId18"/>
    </p:embeddedFont>
    <p:embeddedFont>
      <p:font typeface="Verdana" pitchFamily="34"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33" autoAdjust="0"/>
  </p:normalViewPr>
  <p:slideViewPr>
    <p:cSldViewPr>
      <p:cViewPr varScale="1">
        <p:scale>
          <a:sx n="68" d="100"/>
          <a:sy n="68" d="100"/>
        </p:scale>
        <p:origin x="-87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C41275-FB3C-49DA-9750-4E04EB6524BD}"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E059AF40-4832-4360-81B7-C6A2E4845D68}">
      <dgm:prSet phldrT="[Text]" custT="1"/>
      <dgm:spPr/>
      <dgm:t>
        <a:bodyPr/>
        <a:lstStyle/>
        <a:p>
          <a:r>
            <a:rPr lang="en-US" sz="1200" b="1" dirty="0" smtClean="0"/>
            <a:t>Judah</a:t>
          </a:r>
          <a:endParaRPr lang="en-US" sz="1100" b="1" dirty="0"/>
        </a:p>
      </dgm:t>
    </dgm:pt>
    <dgm:pt modelId="{7DAFA81B-8733-47DE-B489-5E7D96F8D566}" type="parTrans" cxnId="{70B73DD0-362D-4252-AF89-250FE9EAA52E}">
      <dgm:prSet/>
      <dgm:spPr/>
      <dgm:t>
        <a:bodyPr/>
        <a:lstStyle/>
        <a:p>
          <a:endParaRPr lang="en-US"/>
        </a:p>
      </dgm:t>
    </dgm:pt>
    <dgm:pt modelId="{2B547D8A-624A-4BF0-BB43-7864BA4F998B}" type="sibTrans" cxnId="{70B73DD0-362D-4252-AF89-250FE9EAA52E}">
      <dgm:prSet/>
      <dgm:spPr/>
      <dgm:t>
        <a:bodyPr/>
        <a:lstStyle/>
        <a:p>
          <a:endParaRPr lang="en-US"/>
        </a:p>
      </dgm:t>
    </dgm:pt>
    <dgm:pt modelId="{9FD5B749-173E-43F8-B5C0-24605DC5B5FD}">
      <dgm:prSet phldrT="[Text]" custT="1"/>
      <dgm:spPr/>
      <dgm:t>
        <a:bodyPr/>
        <a:lstStyle/>
        <a:p>
          <a:r>
            <a:rPr lang="en-US" sz="1100" b="0" dirty="0" smtClean="0"/>
            <a:t>Perez</a:t>
          </a:r>
          <a:endParaRPr lang="en-US" sz="1100" b="0" dirty="0"/>
        </a:p>
      </dgm:t>
    </dgm:pt>
    <dgm:pt modelId="{4C292303-A96A-475B-BAE7-2D8D936084F3}" type="parTrans" cxnId="{57C82D6E-17F9-4BF0-871F-52A954E38F6A}">
      <dgm:prSet/>
      <dgm:spPr/>
      <dgm:t>
        <a:bodyPr/>
        <a:lstStyle/>
        <a:p>
          <a:endParaRPr lang="en-US"/>
        </a:p>
      </dgm:t>
    </dgm:pt>
    <dgm:pt modelId="{D2D57FF5-7A32-4D39-A38B-583DF49338D6}" type="sibTrans" cxnId="{57C82D6E-17F9-4BF0-871F-52A954E38F6A}">
      <dgm:prSet/>
      <dgm:spPr/>
      <dgm:t>
        <a:bodyPr/>
        <a:lstStyle/>
        <a:p>
          <a:endParaRPr lang="en-US"/>
        </a:p>
      </dgm:t>
    </dgm:pt>
    <dgm:pt modelId="{ABD06BC1-9276-4187-91F8-359B39F0B019}">
      <dgm:prSet phldrT="[Text]"/>
      <dgm:spPr/>
      <dgm:t>
        <a:bodyPr/>
        <a:lstStyle/>
        <a:p>
          <a:r>
            <a:rPr lang="en-US" dirty="0" err="1" smtClean="0"/>
            <a:t>Hezron</a:t>
          </a:r>
          <a:endParaRPr lang="en-US" dirty="0"/>
        </a:p>
      </dgm:t>
    </dgm:pt>
    <dgm:pt modelId="{BDE4D1D5-9D71-44E5-B535-1A7BFBC563B6}" type="parTrans" cxnId="{29286FE1-3F2E-48D4-AF33-A96EC3CC8927}">
      <dgm:prSet/>
      <dgm:spPr/>
      <dgm:t>
        <a:bodyPr/>
        <a:lstStyle/>
        <a:p>
          <a:endParaRPr lang="en-US"/>
        </a:p>
      </dgm:t>
    </dgm:pt>
    <dgm:pt modelId="{A0BEC60A-700F-405C-A53B-BA40BE45B80B}" type="sibTrans" cxnId="{29286FE1-3F2E-48D4-AF33-A96EC3CC8927}">
      <dgm:prSet/>
      <dgm:spPr/>
      <dgm:t>
        <a:bodyPr/>
        <a:lstStyle/>
        <a:p>
          <a:endParaRPr lang="en-US"/>
        </a:p>
      </dgm:t>
    </dgm:pt>
    <dgm:pt modelId="{8F45F931-9002-4142-BF30-9DA13C94639F}">
      <dgm:prSet phldrT="[Text]" custT="1"/>
      <dgm:spPr>
        <a:gradFill flip="none" rotWithShape="0">
          <a:path path="rect">
            <a:fillToRect l="100000" t="100000"/>
          </a:path>
          <a:tileRect r="-100000" b="-100000"/>
        </a:gradFill>
      </dgm:spPr>
      <dgm:t>
        <a:bodyPr/>
        <a:lstStyle/>
        <a:p>
          <a:r>
            <a:rPr lang="en-US" sz="1100" b="0" dirty="0" err="1" smtClean="0"/>
            <a:t>Hamul</a:t>
          </a:r>
          <a:endParaRPr lang="en-US" sz="1100" b="0" dirty="0"/>
        </a:p>
      </dgm:t>
    </dgm:pt>
    <dgm:pt modelId="{40FEB92C-A778-463D-BFF7-99C2D3A5A319}" type="parTrans" cxnId="{DD4AA746-68C8-4C64-B800-A82F656B4876}">
      <dgm:prSet/>
      <dgm:spPr/>
      <dgm:t>
        <a:bodyPr/>
        <a:lstStyle/>
        <a:p>
          <a:endParaRPr lang="en-US"/>
        </a:p>
      </dgm:t>
    </dgm:pt>
    <dgm:pt modelId="{AC1EBC78-6F25-4F76-AC0B-441BEA55B691}" type="sibTrans" cxnId="{DD4AA746-68C8-4C64-B800-A82F656B4876}">
      <dgm:prSet/>
      <dgm:spPr/>
      <dgm:t>
        <a:bodyPr/>
        <a:lstStyle/>
        <a:p>
          <a:endParaRPr lang="en-US"/>
        </a:p>
      </dgm:t>
    </dgm:pt>
    <dgm:pt modelId="{4545B4B4-256F-478E-B39A-721A8FCF1F82}">
      <dgm:prSet phldrT="[Text]"/>
      <dgm:spPr>
        <a:gradFill flip="none" rotWithShape="1">
          <a:path path="shape">
            <a:fillToRect l="50000" t="50000" r="50000" b="50000"/>
          </a:path>
          <a:tileRect/>
        </a:gradFill>
      </dgm:spPr>
      <dgm:t>
        <a:bodyPr/>
        <a:lstStyle/>
        <a:p>
          <a:r>
            <a:rPr lang="en-US" dirty="0" err="1" smtClean="0"/>
            <a:t>Zerah</a:t>
          </a:r>
          <a:endParaRPr lang="en-US" dirty="0"/>
        </a:p>
      </dgm:t>
    </dgm:pt>
    <dgm:pt modelId="{85707D01-1A0E-49A7-A4E9-C3D76EB2534C}" type="parTrans" cxnId="{70C0B228-8418-4A30-9394-051F89879630}">
      <dgm:prSet/>
      <dgm:spPr/>
      <dgm:t>
        <a:bodyPr/>
        <a:lstStyle/>
        <a:p>
          <a:endParaRPr lang="en-US"/>
        </a:p>
      </dgm:t>
    </dgm:pt>
    <dgm:pt modelId="{1F3DA7FF-CC42-45E6-A302-54F33C31DF1E}" type="sibTrans" cxnId="{70C0B228-8418-4A30-9394-051F89879630}">
      <dgm:prSet/>
      <dgm:spPr/>
      <dgm:t>
        <a:bodyPr/>
        <a:lstStyle/>
        <a:p>
          <a:endParaRPr lang="en-US"/>
        </a:p>
      </dgm:t>
    </dgm:pt>
    <dgm:pt modelId="{7FD0CCA6-264F-4483-AC71-4A5B6CF22379}">
      <dgm:prSet phldrT="[Text]"/>
      <dgm:spPr>
        <a:gradFill flip="none" rotWithShape="1">
          <a:path path="shape">
            <a:fillToRect l="50000" t="50000" r="50000" b="50000"/>
          </a:path>
          <a:tileRect/>
        </a:gradFill>
      </dgm:spPr>
      <dgm:t>
        <a:bodyPr/>
        <a:lstStyle/>
        <a:p>
          <a:r>
            <a:rPr lang="en-US" dirty="0" err="1" smtClean="0"/>
            <a:t>Zimri</a:t>
          </a:r>
          <a:endParaRPr lang="en-US" dirty="0"/>
        </a:p>
      </dgm:t>
    </dgm:pt>
    <dgm:pt modelId="{C9D6F354-F35C-47BE-B435-7D74AEDFF9D8}" type="parTrans" cxnId="{B0B513FA-43C5-400A-A64C-57340A8BA9B4}">
      <dgm:prSet/>
      <dgm:spPr/>
      <dgm:t>
        <a:bodyPr/>
        <a:lstStyle/>
        <a:p>
          <a:endParaRPr lang="en-US"/>
        </a:p>
      </dgm:t>
    </dgm:pt>
    <dgm:pt modelId="{0F848FDD-D967-4FD4-A685-76B482519529}" type="sibTrans" cxnId="{B0B513FA-43C5-400A-A64C-57340A8BA9B4}">
      <dgm:prSet/>
      <dgm:spPr/>
      <dgm:t>
        <a:bodyPr/>
        <a:lstStyle/>
        <a:p>
          <a:endParaRPr lang="en-US"/>
        </a:p>
      </dgm:t>
    </dgm:pt>
    <dgm:pt modelId="{338D656E-CE3F-4D25-BC34-D7D473A83938}">
      <dgm:prSet phldrT="[Text]" custT="1"/>
      <dgm:spPr/>
      <dgm:t>
        <a:bodyPr/>
        <a:lstStyle/>
        <a:p>
          <a:r>
            <a:rPr lang="en-US" sz="1800" dirty="0" smtClean="0"/>
            <a:t>1 Chron. 2:3ff</a:t>
          </a:r>
          <a:endParaRPr lang="en-US" sz="1800" dirty="0"/>
        </a:p>
      </dgm:t>
    </dgm:pt>
    <dgm:pt modelId="{AE004313-02AC-45C7-BB19-3B7273D44289}" type="parTrans" cxnId="{4310E0F1-68D3-4E93-AC58-5F2F9822DA9E}">
      <dgm:prSet/>
      <dgm:spPr/>
      <dgm:t>
        <a:bodyPr/>
        <a:lstStyle/>
        <a:p>
          <a:endParaRPr lang="en-US"/>
        </a:p>
      </dgm:t>
    </dgm:pt>
    <dgm:pt modelId="{8BFD7E25-FB55-41CF-BD76-BAE81D28BA09}" type="sibTrans" cxnId="{4310E0F1-68D3-4E93-AC58-5F2F9822DA9E}">
      <dgm:prSet/>
      <dgm:spPr/>
      <dgm:t>
        <a:bodyPr/>
        <a:lstStyle/>
        <a:p>
          <a:endParaRPr lang="en-US"/>
        </a:p>
      </dgm:t>
    </dgm:pt>
    <dgm:pt modelId="{1920F970-3156-48DE-B73C-82C831CFB2D4}">
      <dgm:prSet phldrT="[Text]"/>
      <dgm:spPr/>
      <dgm:t>
        <a:bodyPr/>
        <a:lstStyle/>
        <a:p>
          <a:endParaRPr lang="en-US" dirty="0"/>
        </a:p>
      </dgm:t>
    </dgm:pt>
    <dgm:pt modelId="{E28C298E-4584-4CE0-AEC7-F4A727938282}" type="parTrans" cxnId="{CFCDDF75-6549-4279-B9BF-9F438F30D449}">
      <dgm:prSet/>
      <dgm:spPr/>
      <dgm:t>
        <a:bodyPr/>
        <a:lstStyle/>
        <a:p>
          <a:endParaRPr lang="en-US"/>
        </a:p>
      </dgm:t>
    </dgm:pt>
    <dgm:pt modelId="{4D3E8CD0-4CE7-49C5-BE00-FFF64C07246F}" type="sibTrans" cxnId="{CFCDDF75-6549-4279-B9BF-9F438F30D449}">
      <dgm:prSet/>
      <dgm:spPr/>
      <dgm:t>
        <a:bodyPr/>
        <a:lstStyle/>
        <a:p>
          <a:endParaRPr lang="en-US"/>
        </a:p>
      </dgm:t>
    </dgm:pt>
    <dgm:pt modelId="{759E1E9F-19E8-46F9-B732-B4B3EDF50AB1}">
      <dgm:prSet phldrT="[Text]"/>
      <dgm:spPr>
        <a:gradFill flip="none" rotWithShape="1">
          <a:path path="shape">
            <a:fillToRect l="50000" t="50000" r="50000" b="50000"/>
          </a:path>
          <a:tileRect/>
        </a:gradFill>
      </dgm:spPr>
      <dgm:t>
        <a:bodyPr/>
        <a:lstStyle/>
        <a:p>
          <a:r>
            <a:rPr lang="en-US" dirty="0" err="1" smtClean="0"/>
            <a:t>Jerahmeel</a:t>
          </a:r>
          <a:endParaRPr lang="en-US" dirty="0"/>
        </a:p>
      </dgm:t>
    </dgm:pt>
    <dgm:pt modelId="{5722A056-BB84-4BD1-911E-E82CC741811F}" type="parTrans" cxnId="{E6E3E3EE-239E-463B-AB3E-4CB7F9092E06}">
      <dgm:prSet/>
      <dgm:spPr/>
      <dgm:t>
        <a:bodyPr/>
        <a:lstStyle/>
        <a:p>
          <a:endParaRPr lang="en-US"/>
        </a:p>
      </dgm:t>
    </dgm:pt>
    <dgm:pt modelId="{AADAF109-8849-4A4D-801A-BBA068D11DE5}" type="sibTrans" cxnId="{E6E3E3EE-239E-463B-AB3E-4CB7F9092E06}">
      <dgm:prSet/>
      <dgm:spPr/>
      <dgm:t>
        <a:bodyPr/>
        <a:lstStyle/>
        <a:p>
          <a:endParaRPr lang="en-US"/>
        </a:p>
      </dgm:t>
    </dgm:pt>
    <dgm:pt modelId="{92D109AF-868D-499D-B758-D32637930A32}">
      <dgm:prSet phldrT="[Text]"/>
      <dgm:spPr>
        <a:gradFill flip="none" rotWithShape="1">
          <a:path path="shape">
            <a:fillToRect l="50000" t="50000" r="50000" b="50000"/>
          </a:path>
          <a:tileRect/>
        </a:gradFill>
      </dgm:spPr>
      <dgm:t>
        <a:bodyPr/>
        <a:lstStyle/>
        <a:p>
          <a:r>
            <a:rPr lang="en-US" dirty="0" smtClean="0"/>
            <a:t>Ram</a:t>
          </a:r>
          <a:endParaRPr lang="en-US" dirty="0"/>
        </a:p>
      </dgm:t>
    </dgm:pt>
    <dgm:pt modelId="{F0004A7D-6FC9-457D-AAF3-136B20750F2B}" type="parTrans" cxnId="{E1941738-921F-463B-A7C4-63FC31EE3CE6}">
      <dgm:prSet/>
      <dgm:spPr/>
      <dgm:t>
        <a:bodyPr/>
        <a:lstStyle/>
        <a:p>
          <a:endParaRPr lang="en-US"/>
        </a:p>
      </dgm:t>
    </dgm:pt>
    <dgm:pt modelId="{B4FB8718-2A53-408E-A3AF-730FC335D8DB}" type="sibTrans" cxnId="{E1941738-921F-463B-A7C4-63FC31EE3CE6}">
      <dgm:prSet/>
      <dgm:spPr/>
      <dgm:t>
        <a:bodyPr/>
        <a:lstStyle/>
        <a:p>
          <a:endParaRPr lang="en-US"/>
        </a:p>
      </dgm:t>
    </dgm:pt>
    <dgm:pt modelId="{2AEC7861-FF9D-4CBC-896E-2641D419A953}">
      <dgm:prSet phldrT="[Text]" custT="1"/>
      <dgm:spPr/>
      <dgm:t>
        <a:bodyPr/>
        <a:lstStyle/>
        <a:p>
          <a:r>
            <a:rPr lang="en-US" sz="1100" b="0" dirty="0" err="1" smtClean="0"/>
            <a:t>Chelubai</a:t>
          </a:r>
          <a:r>
            <a:rPr lang="en-US" sz="1100" b="0" dirty="0" smtClean="0"/>
            <a:t> (Caleb)</a:t>
          </a:r>
          <a:endParaRPr lang="en-US" sz="1100" b="0" dirty="0"/>
        </a:p>
      </dgm:t>
    </dgm:pt>
    <dgm:pt modelId="{428D3D36-7C69-4722-860E-8C0E46C48598}" type="parTrans" cxnId="{6C5107BA-03A5-492C-8C2F-4725598EE1FD}">
      <dgm:prSet/>
      <dgm:spPr/>
      <dgm:t>
        <a:bodyPr/>
        <a:lstStyle/>
        <a:p>
          <a:endParaRPr lang="en-US"/>
        </a:p>
      </dgm:t>
    </dgm:pt>
    <dgm:pt modelId="{8C6E65ED-42B7-4D79-BDF7-796E4C927218}" type="sibTrans" cxnId="{6C5107BA-03A5-492C-8C2F-4725598EE1FD}">
      <dgm:prSet/>
      <dgm:spPr/>
      <dgm:t>
        <a:bodyPr/>
        <a:lstStyle/>
        <a:p>
          <a:endParaRPr lang="en-US"/>
        </a:p>
      </dgm:t>
    </dgm:pt>
    <dgm:pt modelId="{D6098D0F-A878-45D9-A490-27ED0133BE94}">
      <dgm:prSet phldrT="[Text]" custT="1"/>
      <dgm:spPr/>
      <dgm:t>
        <a:bodyPr/>
        <a:lstStyle/>
        <a:p>
          <a:r>
            <a:rPr lang="en-US" sz="1800" b="1" dirty="0" smtClean="0"/>
            <a:t>Hur</a:t>
          </a:r>
          <a:endParaRPr lang="en-US" sz="1100" b="1" dirty="0"/>
        </a:p>
      </dgm:t>
    </dgm:pt>
    <dgm:pt modelId="{2AAE3F24-F4E1-4251-A943-4C5EA25272B5}" type="parTrans" cxnId="{98478936-13F3-4D5D-A283-AF5E6DD41A04}">
      <dgm:prSet/>
      <dgm:spPr/>
      <dgm:t>
        <a:bodyPr/>
        <a:lstStyle/>
        <a:p>
          <a:endParaRPr lang="en-US"/>
        </a:p>
      </dgm:t>
    </dgm:pt>
    <dgm:pt modelId="{BFCFAFB9-04E7-4578-9027-0265BC0FE467}" type="sibTrans" cxnId="{98478936-13F3-4D5D-A283-AF5E6DD41A04}">
      <dgm:prSet/>
      <dgm:spPr/>
      <dgm:t>
        <a:bodyPr/>
        <a:lstStyle/>
        <a:p>
          <a:endParaRPr lang="en-US"/>
        </a:p>
      </dgm:t>
    </dgm:pt>
    <dgm:pt modelId="{A1FD19AA-F652-44F6-B7F8-3F0DD6E3474E}">
      <dgm:prSet phldrT="[Text]" custT="1"/>
      <dgm:spPr/>
      <dgm:t>
        <a:bodyPr/>
        <a:lstStyle/>
        <a:p>
          <a:r>
            <a:rPr lang="en-US" sz="1100" b="0" dirty="0" smtClean="0"/>
            <a:t>Uri</a:t>
          </a:r>
          <a:endParaRPr lang="en-US" sz="1100" b="0" dirty="0"/>
        </a:p>
      </dgm:t>
    </dgm:pt>
    <dgm:pt modelId="{7219D512-3E06-4EB8-BE2B-6094F6D9DBD9}" type="parTrans" cxnId="{53399E98-58E7-424C-80A4-26C1C601B5D5}">
      <dgm:prSet/>
      <dgm:spPr/>
      <dgm:t>
        <a:bodyPr/>
        <a:lstStyle/>
        <a:p>
          <a:endParaRPr lang="en-US"/>
        </a:p>
      </dgm:t>
    </dgm:pt>
    <dgm:pt modelId="{BEAD2B16-A441-475F-93E3-F7EBC5254DCD}" type="sibTrans" cxnId="{53399E98-58E7-424C-80A4-26C1C601B5D5}">
      <dgm:prSet/>
      <dgm:spPr/>
      <dgm:t>
        <a:bodyPr/>
        <a:lstStyle/>
        <a:p>
          <a:endParaRPr lang="en-US"/>
        </a:p>
      </dgm:t>
    </dgm:pt>
    <dgm:pt modelId="{39AC520F-3010-46DA-B5AE-A9C2F3316C57}">
      <dgm:prSet phldrT="[Text]" custT="1"/>
      <dgm:spPr/>
      <dgm:t>
        <a:bodyPr/>
        <a:lstStyle/>
        <a:p>
          <a:r>
            <a:rPr lang="en-US" sz="1100" b="1" dirty="0" err="1" smtClean="0"/>
            <a:t>Bezalel</a:t>
          </a:r>
          <a:r>
            <a:rPr lang="en-US" sz="1100" b="0" dirty="0" smtClean="0"/>
            <a:t>.</a:t>
          </a:r>
          <a:endParaRPr lang="en-US" sz="1100" b="0" dirty="0"/>
        </a:p>
      </dgm:t>
    </dgm:pt>
    <dgm:pt modelId="{388EBEDD-A7B2-45C4-9E61-3AF8060C87E1}" type="parTrans" cxnId="{114410F7-5B86-4572-A8B6-170BA6138A3A}">
      <dgm:prSet/>
      <dgm:spPr/>
      <dgm:t>
        <a:bodyPr/>
        <a:lstStyle/>
        <a:p>
          <a:endParaRPr lang="en-US"/>
        </a:p>
      </dgm:t>
    </dgm:pt>
    <dgm:pt modelId="{FB414621-C00B-4068-B676-10A95B20EB1B}" type="sibTrans" cxnId="{114410F7-5B86-4572-A8B6-170BA6138A3A}">
      <dgm:prSet/>
      <dgm:spPr/>
      <dgm:t>
        <a:bodyPr/>
        <a:lstStyle/>
        <a:p>
          <a:endParaRPr lang="en-US"/>
        </a:p>
      </dgm:t>
    </dgm:pt>
    <dgm:pt modelId="{43B266AF-CD8F-4D90-B928-15F1BDAC37FD}">
      <dgm:prSet phldrT="[Text]" custT="1"/>
      <dgm:spPr/>
      <dgm:t>
        <a:bodyPr/>
        <a:lstStyle/>
        <a:p>
          <a:r>
            <a:rPr lang="en-US" sz="1800" dirty="0" smtClean="0"/>
            <a:t>Artist, Ex. 31:2; 35:30</a:t>
          </a:r>
          <a:endParaRPr lang="en-US" sz="1800" dirty="0"/>
        </a:p>
      </dgm:t>
    </dgm:pt>
    <dgm:pt modelId="{27DB327D-8D6E-47BD-AF7A-4D9D10821089}" type="parTrans" cxnId="{7BAED254-D8BF-42F5-BA13-76753CD15AF2}">
      <dgm:prSet/>
      <dgm:spPr/>
      <dgm:t>
        <a:bodyPr/>
        <a:lstStyle/>
        <a:p>
          <a:endParaRPr lang="en-US"/>
        </a:p>
      </dgm:t>
    </dgm:pt>
    <dgm:pt modelId="{20E3C8CD-2841-4534-A5EB-1BA51E64D97B}" type="sibTrans" cxnId="{7BAED254-D8BF-42F5-BA13-76753CD15AF2}">
      <dgm:prSet/>
      <dgm:spPr/>
      <dgm:t>
        <a:bodyPr/>
        <a:lstStyle/>
        <a:p>
          <a:endParaRPr lang="en-US"/>
        </a:p>
      </dgm:t>
    </dgm:pt>
    <dgm:pt modelId="{66472519-60E5-48D3-9041-731A081B68D7}">
      <dgm:prSet phldrT="[Text]" custT="1"/>
      <dgm:spPr/>
      <dgm:t>
        <a:bodyPr/>
        <a:lstStyle/>
        <a:p>
          <a:r>
            <a:rPr lang="en-US" sz="1800" dirty="0" smtClean="0"/>
            <a:t>1 Chron. 2:9, </a:t>
          </a:r>
          <a:r>
            <a:rPr lang="en-US" sz="1800" dirty="0" smtClean="0"/>
            <a:t>18-20, </a:t>
          </a:r>
          <a:r>
            <a:rPr lang="en-US" sz="1800" dirty="0" smtClean="0"/>
            <a:t>24</a:t>
          </a:r>
          <a:endParaRPr lang="en-US" sz="1800" dirty="0"/>
        </a:p>
      </dgm:t>
    </dgm:pt>
    <dgm:pt modelId="{1BF0A20A-7374-4AB9-A114-722BCC090DE6}" type="parTrans" cxnId="{7640D3B8-001E-4659-9A21-F81ED9248E0E}">
      <dgm:prSet/>
      <dgm:spPr/>
      <dgm:t>
        <a:bodyPr/>
        <a:lstStyle/>
        <a:p>
          <a:endParaRPr lang="en-US"/>
        </a:p>
      </dgm:t>
    </dgm:pt>
    <dgm:pt modelId="{09E983C7-57A9-4F12-9656-ED5E6C46BABC}" type="sibTrans" cxnId="{7640D3B8-001E-4659-9A21-F81ED9248E0E}">
      <dgm:prSet/>
      <dgm:spPr/>
      <dgm:t>
        <a:bodyPr/>
        <a:lstStyle/>
        <a:p>
          <a:endParaRPr lang="en-US"/>
        </a:p>
      </dgm:t>
    </dgm:pt>
    <dgm:pt modelId="{B4BA7B47-82A3-4B00-A350-082B4A7837DB}">
      <dgm:prSet phldrT="[Text]" custT="1"/>
      <dgm:spPr/>
      <dgm:t>
        <a:bodyPr/>
        <a:lstStyle/>
        <a:p>
          <a:r>
            <a:rPr lang="en-US" sz="1800" dirty="0" smtClean="0"/>
            <a:t>Ex. 17:9-13; 24:12-14</a:t>
          </a:r>
          <a:endParaRPr lang="en-US" sz="1800" dirty="0"/>
        </a:p>
      </dgm:t>
    </dgm:pt>
    <dgm:pt modelId="{828B34C5-321E-4B8F-903A-1BB0D9D7BE8B}" type="parTrans" cxnId="{30ECB7EB-16B9-4B01-8EA0-ED04869E4C09}">
      <dgm:prSet/>
      <dgm:spPr/>
      <dgm:t>
        <a:bodyPr/>
        <a:lstStyle/>
        <a:p>
          <a:endParaRPr lang="en-US"/>
        </a:p>
      </dgm:t>
    </dgm:pt>
    <dgm:pt modelId="{A4B65E18-C8BA-4F9E-B548-4B54DBBB3CB4}" type="sibTrans" cxnId="{30ECB7EB-16B9-4B01-8EA0-ED04869E4C09}">
      <dgm:prSet/>
      <dgm:spPr/>
      <dgm:t>
        <a:bodyPr/>
        <a:lstStyle/>
        <a:p>
          <a:endParaRPr lang="en-US"/>
        </a:p>
      </dgm:t>
    </dgm:pt>
    <dgm:pt modelId="{DB0ECEB2-25EA-4D8C-8F80-9A592B329901}">
      <dgm:prSet phldrT="[Text]"/>
      <dgm:spPr/>
      <dgm:t>
        <a:bodyPr/>
        <a:lstStyle/>
        <a:p>
          <a:endParaRPr lang="en-US" dirty="0"/>
        </a:p>
      </dgm:t>
    </dgm:pt>
    <dgm:pt modelId="{B143AA86-2D9F-4BE2-9DB3-CF0F179F9346}" type="parTrans" cxnId="{404E1282-1B54-45C0-B8AB-89E7E4E499E1}">
      <dgm:prSet/>
      <dgm:spPr/>
      <dgm:t>
        <a:bodyPr/>
        <a:lstStyle/>
        <a:p>
          <a:endParaRPr lang="en-US"/>
        </a:p>
      </dgm:t>
    </dgm:pt>
    <dgm:pt modelId="{BF57DCF7-B8E9-4D12-A871-A04EF621AECE}" type="sibTrans" cxnId="{404E1282-1B54-45C0-B8AB-89E7E4E499E1}">
      <dgm:prSet/>
      <dgm:spPr/>
      <dgm:t>
        <a:bodyPr/>
        <a:lstStyle/>
        <a:p>
          <a:endParaRPr lang="en-US"/>
        </a:p>
      </dgm:t>
    </dgm:pt>
    <dgm:pt modelId="{4348726C-05D2-48B7-BD74-6173A89A6B2D}">
      <dgm:prSet phldrT="[Text]"/>
      <dgm:spPr>
        <a:gradFill flip="none" rotWithShape="1">
          <a:path path="shape">
            <a:fillToRect l="50000" t="50000" r="50000" b="50000"/>
          </a:path>
          <a:tileRect/>
        </a:gradFill>
      </dgm:spPr>
      <dgm:t>
        <a:bodyPr/>
        <a:lstStyle/>
        <a:p>
          <a:r>
            <a:rPr lang="en-US" dirty="0" smtClean="0"/>
            <a:t>Ethan, etc.</a:t>
          </a:r>
          <a:endParaRPr lang="en-US" dirty="0"/>
        </a:p>
      </dgm:t>
    </dgm:pt>
    <dgm:pt modelId="{9F2D00DD-10D2-44A3-AF23-01E7ECBBFA7B}" type="sibTrans" cxnId="{01C21AB8-F16E-4463-8C38-FC4AA9A7D7D3}">
      <dgm:prSet/>
      <dgm:spPr/>
      <dgm:t>
        <a:bodyPr/>
        <a:lstStyle/>
        <a:p>
          <a:endParaRPr lang="en-US"/>
        </a:p>
      </dgm:t>
    </dgm:pt>
    <dgm:pt modelId="{D1BD2F16-EAB8-4CDA-B7CF-218CD60F96C2}" type="parTrans" cxnId="{01C21AB8-F16E-4463-8C38-FC4AA9A7D7D3}">
      <dgm:prSet/>
      <dgm:spPr/>
      <dgm:t>
        <a:bodyPr/>
        <a:lstStyle/>
        <a:p>
          <a:endParaRPr lang="en-US"/>
        </a:p>
      </dgm:t>
    </dgm:pt>
    <dgm:pt modelId="{54251EB2-418E-4221-BCA8-F8FF453FB975}">
      <dgm:prSet phldrT="[Text]"/>
      <dgm:spPr/>
      <dgm:t>
        <a:bodyPr/>
        <a:lstStyle/>
        <a:p>
          <a:endParaRPr lang="en-US" dirty="0"/>
        </a:p>
      </dgm:t>
    </dgm:pt>
    <dgm:pt modelId="{93F1EC01-5078-4D4D-A4B2-8CE88F78E461}" type="sibTrans" cxnId="{20F6F3D1-2C65-425F-AED1-25EA678AAE9E}">
      <dgm:prSet/>
      <dgm:spPr/>
      <dgm:t>
        <a:bodyPr/>
        <a:lstStyle/>
        <a:p>
          <a:endParaRPr lang="en-US"/>
        </a:p>
      </dgm:t>
    </dgm:pt>
    <dgm:pt modelId="{57E14F00-2A1F-4C99-9E79-64789A6D8F87}" type="parTrans" cxnId="{20F6F3D1-2C65-425F-AED1-25EA678AAE9E}">
      <dgm:prSet/>
      <dgm:spPr/>
      <dgm:t>
        <a:bodyPr/>
        <a:lstStyle/>
        <a:p>
          <a:endParaRPr lang="en-US"/>
        </a:p>
      </dgm:t>
    </dgm:pt>
    <dgm:pt modelId="{DA9C2405-8914-4006-8EBB-1427FEBD0124}">
      <dgm:prSet phldrT="[Text]"/>
      <dgm:spPr>
        <a:gradFill flip="none" rotWithShape="1">
          <a:path path="shape">
            <a:fillToRect l="50000" t="50000" r="50000" b="50000"/>
          </a:path>
          <a:tileRect/>
        </a:gradFill>
      </dgm:spPr>
      <dgm:t>
        <a:bodyPr/>
        <a:lstStyle/>
        <a:p>
          <a:r>
            <a:rPr lang="en-US" dirty="0" smtClean="0"/>
            <a:t>Carmi</a:t>
          </a:r>
          <a:endParaRPr lang="en-US" dirty="0"/>
        </a:p>
      </dgm:t>
    </dgm:pt>
    <dgm:pt modelId="{DF4CC682-7455-440C-86EB-04614D75FA51}" type="parTrans" cxnId="{03CFF9BE-0D77-4319-95C6-21018E4B0547}">
      <dgm:prSet/>
      <dgm:spPr/>
      <dgm:t>
        <a:bodyPr/>
        <a:lstStyle/>
        <a:p>
          <a:endParaRPr lang="en-US"/>
        </a:p>
      </dgm:t>
    </dgm:pt>
    <dgm:pt modelId="{0291937F-007E-4782-A4D8-006E84876D2A}" type="sibTrans" cxnId="{03CFF9BE-0D77-4319-95C6-21018E4B0547}">
      <dgm:prSet/>
      <dgm:spPr/>
      <dgm:t>
        <a:bodyPr/>
        <a:lstStyle/>
        <a:p>
          <a:endParaRPr lang="en-US"/>
        </a:p>
      </dgm:t>
    </dgm:pt>
    <dgm:pt modelId="{2FFD13C5-4AA6-407C-95A0-168804041628}">
      <dgm:prSet phldrT="[Text]"/>
      <dgm:spPr>
        <a:gradFill flip="none" rotWithShape="1">
          <a:path path="shape">
            <a:fillToRect l="50000" t="50000" r="50000" b="50000"/>
          </a:path>
          <a:tileRect/>
        </a:gradFill>
      </dgm:spPr>
      <dgm:t>
        <a:bodyPr/>
        <a:lstStyle/>
        <a:p>
          <a:r>
            <a:rPr lang="en-US" dirty="0" err="1" smtClean="0"/>
            <a:t>Achan</a:t>
          </a:r>
          <a:endParaRPr lang="en-US" dirty="0"/>
        </a:p>
      </dgm:t>
    </dgm:pt>
    <dgm:pt modelId="{D678F776-0284-459E-BF20-98B063BE53B8}" type="parTrans" cxnId="{4EA2683A-7E77-4D2F-B5E5-954B8F7F7714}">
      <dgm:prSet/>
      <dgm:spPr/>
      <dgm:t>
        <a:bodyPr/>
        <a:lstStyle/>
        <a:p>
          <a:endParaRPr lang="en-US"/>
        </a:p>
      </dgm:t>
    </dgm:pt>
    <dgm:pt modelId="{F2223972-7F7A-430F-96A5-8793F19CAF99}" type="sibTrans" cxnId="{4EA2683A-7E77-4D2F-B5E5-954B8F7F7714}">
      <dgm:prSet/>
      <dgm:spPr/>
      <dgm:t>
        <a:bodyPr/>
        <a:lstStyle/>
        <a:p>
          <a:endParaRPr lang="en-US"/>
        </a:p>
      </dgm:t>
    </dgm:pt>
    <dgm:pt modelId="{A222D391-3E39-48B4-9996-D7AA4887C612}" type="pres">
      <dgm:prSet presAssocID="{1DC41275-FB3C-49DA-9750-4E04EB6524BD}" presName="mainComposite" presStyleCnt="0">
        <dgm:presLayoutVars>
          <dgm:chPref val="1"/>
          <dgm:dir/>
          <dgm:animOne val="branch"/>
          <dgm:animLvl val="lvl"/>
          <dgm:resizeHandles val="exact"/>
        </dgm:presLayoutVars>
      </dgm:prSet>
      <dgm:spPr/>
      <dgm:t>
        <a:bodyPr/>
        <a:lstStyle/>
        <a:p>
          <a:endParaRPr lang="en-US"/>
        </a:p>
      </dgm:t>
    </dgm:pt>
    <dgm:pt modelId="{F4E7D3A7-593D-430D-B5E0-80A0734436FB}" type="pres">
      <dgm:prSet presAssocID="{1DC41275-FB3C-49DA-9750-4E04EB6524BD}" presName="hierFlow" presStyleCnt="0"/>
      <dgm:spPr/>
    </dgm:pt>
    <dgm:pt modelId="{C7BA88F8-6975-4119-AD3D-2B1120D78E91}" type="pres">
      <dgm:prSet presAssocID="{1DC41275-FB3C-49DA-9750-4E04EB6524BD}" presName="firstBuf" presStyleCnt="0"/>
      <dgm:spPr/>
    </dgm:pt>
    <dgm:pt modelId="{240896A1-4EEE-4CB4-AE75-5E6075860FEC}" type="pres">
      <dgm:prSet presAssocID="{1DC41275-FB3C-49DA-9750-4E04EB6524BD}" presName="hierChild1" presStyleCnt="0">
        <dgm:presLayoutVars>
          <dgm:chPref val="1"/>
          <dgm:animOne val="branch"/>
          <dgm:animLvl val="lvl"/>
        </dgm:presLayoutVars>
      </dgm:prSet>
      <dgm:spPr/>
    </dgm:pt>
    <dgm:pt modelId="{4AE619CE-F8CD-44D0-9EDC-7B7E2E89B583}" type="pres">
      <dgm:prSet presAssocID="{E059AF40-4832-4360-81B7-C6A2E4845D68}" presName="Name14" presStyleCnt="0"/>
      <dgm:spPr/>
    </dgm:pt>
    <dgm:pt modelId="{806F3D88-DA51-4EAF-B126-1E6A4111738D}" type="pres">
      <dgm:prSet presAssocID="{E059AF40-4832-4360-81B7-C6A2E4845D68}" presName="level1Shape" presStyleLbl="node0" presStyleIdx="0" presStyleCnt="1">
        <dgm:presLayoutVars>
          <dgm:chPref val="3"/>
        </dgm:presLayoutVars>
      </dgm:prSet>
      <dgm:spPr/>
      <dgm:t>
        <a:bodyPr/>
        <a:lstStyle/>
        <a:p>
          <a:endParaRPr lang="en-US"/>
        </a:p>
      </dgm:t>
    </dgm:pt>
    <dgm:pt modelId="{BFA1E912-EA55-4DBD-8CA2-8F68E2146FC7}" type="pres">
      <dgm:prSet presAssocID="{E059AF40-4832-4360-81B7-C6A2E4845D68}" presName="hierChild2" presStyleCnt="0"/>
      <dgm:spPr/>
    </dgm:pt>
    <dgm:pt modelId="{0B7106CC-DAAE-4DA9-964D-D328FA03F72C}" type="pres">
      <dgm:prSet presAssocID="{4C292303-A96A-475B-BAE7-2D8D936084F3}" presName="Name19" presStyleLbl="parChTrans1D2" presStyleIdx="0" presStyleCnt="2"/>
      <dgm:spPr/>
      <dgm:t>
        <a:bodyPr/>
        <a:lstStyle/>
        <a:p>
          <a:endParaRPr lang="en-US"/>
        </a:p>
      </dgm:t>
    </dgm:pt>
    <dgm:pt modelId="{54C1C771-8477-41E3-927E-FBFF50F16D06}" type="pres">
      <dgm:prSet presAssocID="{9FD5B749-173E-43F8-B5C0-24605DC5B5FD}" presName="Name21" presStyleCnt="0"/>
      <dgm:spPr/>
    </dgm:pt>
    <dgm:pt modelId="{56855AC8-9210-41CD-BDAE-825B7C0AE101}" type="pres">
      <dgm:prSet presAssocID="{9FD5B749-173E-43F8-B5C0-24605DC5B5FD}" presName="level2Shape" presStyleLbl="node2" presStyleIdx="0" presStyleCnt="2"/>
      <dgm:spPr/>
      <dgm:t>
        <a:bodyPr/>
        <a:lstStyle/>
        <a:p>
          <a:endParaRPr lang="en-US"/>
        </a:p>
      </dgm:t>
    </dgm:pt>
    <dgm:pt modelId="{2887B0F0-1C71-4D30-A1FC-181948FBE9BF}" type="pres">
      <dgm:prSet presAssocID="{9FD5B749-173E-43F8-B5C0-24605DC5B5FD}" presName="hierChild3" presStyleCnt="0"/>
      <dgm:spPr/>
    </dgm:pt>
    <dgm:pt modelId="{141C4F82-8D23-48D9-B2CA-11A9045EACBD}" type="pres">
      <dgm:prSet presAssocID="{BDE4D1D5-9D71-44E5-B535-1A7BFBC563B6}" presName="Name19" presStyleLbl="parChTrans1D3" presStyleIdx="0" presStyleCnt="4"/>
      <dgm:spPr/>
      <dgm:t>
        <a:bodyPr/>
        <a:lstStyle/>
        <a:p>
          <a:endParaRPr lang="en-US"/>
        </a:p>
      </dgm:t>
    </dgm:pt>
    <dgm:pt modelId="{27845B33-4EA0-4C1B-B27E-9B85869646F5}" type="pres">
      <dgm:prSet presAssocID="{ABD06BC1-9276-4187-91F8-359B39F0B019}" presName="Name21" presStyleCnt="0"/>
      <dgm:spPr/>
    </dgm:pt>
    <dgm:pt modelId="{0A2BA261-1E0E-4D46-8561-6CA7E1E3CDB9}" type="pres">
      <dgm:prSet presAssocID="{ABD06BC1-9276-4187-91F8-359B39F0B019}" presName="level2Shape" presStyleLbl="node3" presStyleIdx="0" presStyleCnt="4"/>
      <dgm:spPr/>
      <dgm:t>
        <a:bodyPr/>
        <a:lstStyle/>
        <a:p>
          <a:endParaRPr lang="en-US"/>
        </a:p>
      </dgm:t>
    </dgm:pt>
    <dgm:pt modelId="{4ABF7330-5190-4DB6-8746-5BD6D5D83984}" type="pres">
      <dgm:prSet presAssocID="{ABD06BC1-9276-4187-91F8-359B39F0B019}" presName="hierChild3" presStyleCnt="0"/>
      <dgm:spPr/>
    </dgm:pt>
    <dgm:pt modelId="{6A18A4A2-6587-4776-9256-1030EEF737F8}" type="pres">
      <dgm:prSet presAssocID="{5722A056-BB84-4BD1-911E-E82CC741811F}" presName="Name19" presStyleLbl="parChTrans1D4" presStyleIdx="0" presStyleCnt="8"/>
      <dgm:spPr/>
      <dgm:t>
        <a:bodyPr/>
        <a:lstStyle/>
        <a:p>
          <a:endParaRPr lang="en-US"/>
        </a:p>
      </dgm:t>
    </dgm:pt>
    <dgm:pt modelId="{384CEEE7-52CF-44F7-AA08-065370E18A12}" type="pres">
      <dgm:prSet presAssocID="{759E1E9F-19E8-46F9-B732-B4B3EDF50AB1}" presName="Name21" presStyleCnt="0"/>
      <dgm:spPr/>
    </dgm:pt>
    <dgm:pt modelId="{2597008F-DFDE-432E-967B-F05632E993BA}" type="pres">
      <dgm:prSet presAssocID="{759E1E9F-19E8-46F9-B732-B4B3EDF50AB1}" presName="level2Shape" presStyleLbl="node4" presStyleIdx="0" presStyleCnt="8"/>
      <dgm:spPr/>
      <dgm:t>
        <a:bodyPr/>
        <a:lstStyle/>
        <a:p>
          <a:endParaRPr lang="en-US"/>
        </a:p>
      </dgm:t>
    </dgm:pt>
    <dgm:pt modelId="{CF9C0547-9ED8-426F-BBEB-1B3C801BDD6D}" type="pres">
      <dgm:prSet presAssocID="{759E1E9F-19E8-46F9-B732-B4B3EDF50AB1}" presName="hierChild3" presStyleCnt="0"/>
      <dgm:spPr/>
    </dgm:pt>
    <dgm:pt modelId="{07C72F72-96AE-4696-BA89-73C0B4A91992}" type="pres">
      <dgm:prSet presAssocID="{F0004A7D-6FC9-457D-AAF3-136B20750F2B}" presName="Name19" presStyleLbl="parChTrans1D4" presStyleIdx="1" presStyleCnt="8"/>
      <dgm:spPr/>
      <dgm:t>
        <a:bodyPr/>
        <a:lstStyle/>
        <a:p>
          <a:endParaRPr lang="en-US"/>
        </a:p>
      </dgm:t>
    </dgm:pt>
    <dgm:pt modelId="{4D6C2EF7-D3E5-40F0-842D-8F6F91F94200}" type="pres">
      <dgm:prSet presAssocID="{92D109AF-868D-499D-B758-D32637930A32}" presName="Name21" presStyleCnt="0"/>
      <dgm:spPr/>
    </dgm:pt>
    <dgm:pt modelId="{F5A60E90-04CA-40F4-91CE-7B1C1A79A5FC}" type="pres">
      <dgm:prSet presAssocID="{92D109AF-868D-499D-B758-D32637930A32}" presName="level2Shape" presStyleLbl="node4" presStyleIdx="1" presStyleCnt="8"/>
      <dgm:spPr/>
      <dgm:t>
        <a:bodyPr/>
        <a:lstStyle/>
        <a:p>
          <a:endParaRPr lang="en-US"/>
        </a:p>
      </dgm:t>
    </dgm:pt>
    <dgm:pt modelId="{BF6E5752-938C-427D-99B7-19A1C0AE79E4}" type="pres">
      <dgm:prSet presAssocID="{92D109AF-868D-499D-B758-D32637930A32}" presName="hierChild3" presStyleCnt="0"/>
      <dgm:spPr/>
    </dgm:pt>
    <dgm:pt modelId="{577CFB7E-BFE5-4DB3-A97E-C26C72A7A222}" type="pres">
      <dgm:prSet presAssocID="{428D3D36-7C69-4722-860E-8C0E46C48598}" presName="Name19" presStyleLbl="parChTrans1D4" presStyleIdx="2" presStyleCnt="8"/>
      <dgm:spPr/>
      <dgm:t>
        <a:bodyPr/>
        <a:lstStyle/>
        <a:p>
          <a:endParaRPr lang="en-US"/>
        </a:p>
      </dgm:t>
    </dgm:pt>
    <dgm:pt modelId="{5210FFCE-C46D-414E-97A6-29AA07D2BC4B}" type="pres">
      <dgm:prSet presAssocID="{2AEC7861-FF9D-4CBC-896E-2641D419A953}" presName="Name21" presStyleCnt="0"/>
      <dgm:spPr/>
    </dgm:pt>
    <dgm:pt modelId="{B9A5C680-DD04-4ED1-A5D6-C69FCA212790}" type="pres">
      <dgm:prSet presAssocID="{2AEC7861-FF9D-4CBC-896E-2641D419A953}" presName="level2Shape" presStyleLbl="node4" presStyleIdx="2" presStyleCnt="8"/>
      <dgm:spPr/>
      <dgm:t>
        <a:bodyPr/>
        <a:lstStyle/>
        <a:p>
          <a:endParaRPr lang="en-US"/>
        </a:p>
      </dgm:t>
    </dgm:pt>
    <dgm:pt modelId="{01C38CF5-CC7A-4F26-9AC8-F1A9AEDC1248}" type="pres">
      <dgm:prSet presAssocID="{2AEC7861-FF9D-4CBC-896E-2641D419A953}" presName="hierChild3" presStyleCnt="0"/>
      <dgm:spPr/>
    </dgm:pt>
    <dgm:pt modelId="{830EB198-6286-4995-94B3-E37149163B2A}" type="pres">
      <dgm:prSet presAssocID="{2AAE3F24-F4E1-4251-A943-4C5EA25272B5}" presName="Name19" presStyleLbl="parChTrans1D4" presStyleIdx="3" presStyleCnt="8"/>
      <dgm:spPr/>
      <dgm:t>
        <a:bodyPr/>
        <a:lstStyle/>
        <a:p>
          <a:endParaRPr lang="en-US"/>
        </a:p>
      </dgm:t>
    </dgm:pt>
    <dgm:pt modelId="{6ED39075-5B9E-4B68-A850-31CCE57AB5D7}" type="pres">
      <dgm:prSet presAssocID="{D6098D0F-A878-45D9-A490-27ED0133BE94}" presName="Name21" presStyleCnt="0"/>
      <dgm:spPr/>
    </dgm:pt>
    <dgm:pt modelId="{41CE639C-387F-49C1-A548-C79B76952850}" type="pres">
      <dgm:prSet presAssocID="{D6098D0F-A878-45D9-A490-27ED0133BE94}" presName="level2Shape" presStyleLbl="node4" presStyleIdx="3" presStyleCnt="8"/>
      <dgm:spPr/>
      <dgm:t>
        <a:bodyPr/>
        <a:lstStyle/>
        <a:p>
          <a:endParaRPr lang="en-US"/>
        </a:p>
      </dgm:t>
    </dgm:pt>
    <dgm:pt modelId="{5F01E907-CF61-4FDD-A2EE-161F0447299C}" type="pres">
      <dgm:prSet presAssocID="{D6098D0F-A878-45D9-A490-27ED0133BE94}" presName="hierChild3" presStyleCnt="0"/>
      <dgm:spPr/>
    </dgm:pt>
    <dgm:pt modelId="{3DF420F5-BEFB-4976-89AE-141FAA927E25}" type="pres">
      <dgm:prSet presAssocID="{7219D512-3E06-4EB8-BE2B-6094F6D9DBD9}" presName="Name19" presStyleLbl="parChTrans1D4" presStyleIdx="4" presStyleCnt="8"/>
      <dgm:spPr/>
      <dgm:t>
        <a:bodyPr/>
        <a:lstStyle/>
        <a:p>
          <a:endParaRPr lang="en-US"/>
        </a:p>
      </dgm:t>
    </dgm:pt>
    <dgm:pt modelId="{07DB4250-E046-4703-9322-4AE6503656BB}" type="pres">
      <dgm:prSet presAssocID="{A1FD19AA-F652-44F6-B7F8-3F0DD6E3474E}" presName="Name21" presStyleCnt="0"/>
      <dgm:spPr/>
    </dgm:pt>
    <dgm:pt modelId="{20BFB9B9-EF2B-402C-B9F7-DB10F14F8877}" type="pres">
      <dgm:prSet presAssocID="{A1FD19AA-F652-44F6-B7F8-3F0DD6E3474E}" presName="level2Shape" presStyleLbl="node4" presStyleIdx="4" presStyleCnt="8"/>
      <dgm:spPr/>
      <dgm:t>
        <a:bodyPr/>
        <a:lstStyle/>
        <a:p>
          <a:endParaRPr lang="en-US"/>
        </a:p>
      </dgm:t>
    </dgm:pt>
    <dgm:pt modelId="{7924665F-605D-47F4-A068-FA9AEE67EA27}" type="pres">
      <dgm:prSet presAssocID="{A1FD19AA-F652-44F6-B7F8-3F0DD6E3474E}" presName="hierChild3" presStyleCnt="0"/>
      <dgm:spPr/>
    </dgm:pt>
    <dgm:pt modelId="{7C242BBC-38B4-4727-9C6E-33F4A17B8DDD}" type="pres">
      <dgm:prSet presAssocID="{388EBEDD-A7B2-45C4-9E61-3AF8060C87E1}" presName="Name19" presStyleLbl="parChTrans1D4" presStyleIdx="5" presStyleCnt="8"/>
      <dgm:spPr/>
      <dgm:t>
        <a:bodyPr/>
        <a:lstStyle/>
        <a:p>
          <a:endParaRPr lang="en-US"/>
        </a:p>
      </dgm:t>
    </dgm:pt>
    <dgm:pt modelId="{7EB2FA9C-89B7-4B08-833D-25551FF057AD}" type="pres">
      <dgm:prSet presAssocID="{39AC520F-3010-46DA-B5AE-A9C2F3316C57}" presName="Name21" presStyleCnt="0"/>
      <dgm:spPr/>
    </dgm:pt>
    <dgm:pt modelId="{14C05476-2230-462F-9E57-3AB3AE5908F8}" type="pres">
      <dgm:prSet presAssocID="{39AC520F-3010-46DA-B5AE-A9C2F3316C57}" presName="level2Shape" presStyleLbl="node4" presStyleIdx="5" presStyleCnt="8"/>
      <dgm:spPr/>
      <dgm:t>
        <a:bodyPr/>
        <a:lstStyle/>
        <a:p>
          <a:endParaRPr lang="en-US"/>
        </a:p>
      </dgm:t>
    </dgm:pt>
    <dgm:pt modelId="{64546538-E22D-41E9-8221-8E95D3C4B010}" type="pres">
      <dgm:prSet presAssocID="{39AC520F-3010-46DA-B5AE-A9C2F3316C57}" presName="hierChild3" presStyleCnt="0"/>
      <dgm:spPr/>
    </dgm:pt>
    <dgm:pt modelId="{176E7F63-5F94-415F-8851-A49872CA30BC}" type="pres">
      <dgm:prSet presAssocID="{40FEB92C-A778-463D-BFF7-99C2D3A5A319}" presName="Name19" presStyleLbl="parChTrans1D3" presStyleIdx="1" presStyleCnt="4"/>
      <dgm:spPr/>
      <dgm:t>
        <a:bodyPr/>
        <a:lstStyle/>
        <a:p>
          <a:endParaRPr lang="en-US"/>
        </a:p>
      </dgm:t>
    </dgm:pt>
    <dgm:pt modelId="{87833D80-A097-47BE-9A10-F1C4EF0A3200}" type="pres">
      <dgm:prSet presAssocID="{8F45F931-9002-4142-BF30-9DA13C94639F}" presName="Name21" presStyleCnt="0"/>
      <dgm:spPr/>
    </dgm:pt>
    <dgm:pt modelId="{B6EC5367-24F4-4DB4-959E-79A964D55CA6}" type="pres">
      <dgm:prSet presAssocID="{8F45F931-9002-4142-BF30-9DA13C94639F}" presName="level2Shape" presStyleLbl="node3" presStyleIdx="1" presStyleCnt="4"/>
      <dgm:spPr/>
      <dgm:t>
        <a:bodyPr/>
        <a:lstStyle/>
        <a:p>
          <a:endParaRPr lang="en-US"/>
        </a:p>
      </dgm:t>
    </dgm:pt>
    <dgm:pt modelId="{45E78792-AD41-4719-B925-26C9ACB77047}" type="pres">
      <dgm:prSet presAssocID="{8F45F931-9002-4142-BF30-9DA13C94639F}" presName="hierChild3" presStyleCnt="0"/>
      <dgm:spPr/>
    </dgm:pt>
    <dgm:pt modelId="{EC3E59DD-8CA5-4E04-8028-7B2EA7929CAD}" type="pres">
      <dgm:prSet presAssocID="{85707D01-1A0E-49A7-A4E9-C3D76EB2534C}" presName="Name19" presStyleLbl="parChTrans1D2" presStyleIdx="1" presStyleCnt="2"/>
      <dgm:spPr/>
      <dgm:t>
        <a:bodyPr/>
        <a:lstStyle/>
        <a:p>
          <a:endParaRPr lang="en-US"/>
        </a:p>
      </dgm:t>
    </dgm:pt>
    <dgm:pt modelId="{488EB399-93A8-4C57-A8B7-50AF018D94CE}" type="pres">
      <dgm:prSet presAssocID="{4545B4B4-256F-478E-B39A-721A8FCF1F82}" presName="Name21" presStyleCnt="0"/>
      <dgm:spPr/>
    </dgm:pt>
    <dgm:pt modelId="{945C5F0B-A018-42FD-BC24-D1C60842D857}" type="pres">
      <dgm:prSet presAssocID="{4545B4B4-256F-478E-B39A-721A8FCF1F82}" presName="level2Shape" presStyleLbl="node2" presStyleIdx="1" presStyleCnt="2"/>
      <dgm:spPr/>
      <dgm:t>
        <a:bodyPr/>
        <a:lstStyle/>
        <a:p>
          <a:endParaRPr lang="en-US"/>
        </a:p>
      </dgm:t>
    </dgm:pt>
    <dgm:pt modelId="{76A3CC33-106A-4D81-A816-A42C7BAB2321}" type="pres">
      <dgm:prSet presAssocID="{4545B4B4-256F-478E-B39A-721A8FCF1F82}" presName="hierChild3" presStyleCnt="0"/>
      <dgm:spPr/>
    </dgm:pt>
    <dgm:pt modelId="{196ED6F8-263A-41D9-893E-77AE7C7D98BE}" type="pres">
      <dgm:prSet presAssocID="{C9D6F354-F35C-47BE-B435-7D74AEDFF9D8}" presName="Name19" presStyleLbl="parChTrans1D3" presStyleIdx="2" presStyleCnt="4"/>
      <dgm:spPr/>
      <dgm:t>
        <a:bodyPr/>
        <a:lstStyle/>
        <a:p>
          <a:endParaRPr lang="en-US"/>
        </a:p>
      </dgm:t>
    </dgm:pt>
    <dgm:pt modelId="{B22419D9-B90C-4F0E-9437-11899F664FB4}" type="pres">
      <dgm:prSet presAssocID="{7FD0CCA6-264F-4483-AC71-4A5B6CF22379}" presName="Name21" presStyleCnt="0"/>
      <dgm:spPr/>
    </dgm:pt>
    <dgm:pt modelId="{18D78E2B-30B4-4518-803A-331D27A549D2}" type="pres">
      <dgm:prSet presAssocID="{7FD0CCA6-264F-4483-AC71-4A5B6CF22379}" presName="level2Shape" presStyleLbl="node3" presStyleIdx="2" presStyleCnt="4"/>
      <dgm:spPr/>
      <dgm:t>
        <a:bodyPr/>
        <a:lstStyle/>
        <a:p>
          <a:endParaRPr lang="en-US"/>
        </a:p>
      </dgm:t>
    </dgm:pt>
    <dgm:pt modelId="{E1356CD6-D1B3-4830-A637-455D59AA9D20}" type="pres">
      <dgm:prSet presAssocID="{7FD0CCA6-264F-4483-AC71-4A5B6CF22379}" presName="hierChild3" presStyleCnt="0"/>
      <dgm:spPr/>
    </dgm:pt>
    <dgm:pt modelId="{D583988F-31FA-472F-9A25-0ECD889F2242}" type="pres">
      <dgm:prSet presAssocID="{DF4CC682-7455-440C-86EB-04614D75FA51}" presName="Name19" presStyleLbl="parChTrans1D4" presStyleIdx="6" presStyleCnt="8"/>
      <dgm:spPr/>
    </dgm:pt>
    <dgm:pt modelId="{EDFBAF49-E131-4D5C-A9D3-68393C662D9F}" type="pres">
      <dgm:prSet presAssocID="{DA9C2405-8914-4006-8EBB-1427FEBD0124}" presName="Name21" presStyleCnt="0"/>
      <dgm:spPr/>
    </dgm:pt>
    <dgm:pt modelId="{54200AFA-967A-47C3-9541-D788BDD9FA62}" type="pres">
      <dgm:prSet presAssocID="{DA9C2405-8914-4006-8EBB-1427FEBD0124}" presName="level2Shape" presStyleLbl="node4" presStyleIdx="6" presStyleCnt="8"/>
      <dgm:spPr/>
      <dgm:t>
        <a:bodyPr/>
        <a:lstStyle/>
        <a:p>
          <a:endParaRPr lang="en-US"/>
        </a:p>
      </dgm:t>
    </dgm:pt>
    <dgm:pt modelId="{513CE397-E597-4118-A6D9-1052361BDB1D}" type="pres">
      <dgm:prSet presAssocID="{DA9C2405-8914-4006-8EBB-1427FEBD0124}" presName="hierChild3" presStyleCnt="0"/>
      <dgm:spPr/>
    </dgm:pt>
    <dgm:pt modelId="{DAB2FAFB-F0B7-45DC-9D49-C613228176EA}" type="pres">
      <dgm:prSet presAssocID="{D678F776-0284-459E-BF20-98B063BE53B8}" presName="Name19" presStyleLbl="parChTrans1D4" presStyleIdx="7" presStyleCnt="8"/>
      <dgm:spPr/>
    </dgm:pt>
    <dgm:pt modelId="{22843477-6762-49B8-8191-062812EAB6E2}" type="pres">
      <dgm:prSet presAssocID="{2FFD13C5-4AA6-407C-95A0-168804041628}" presName="Name21" presStyleCnt="0"/>
      <dgm:spPr/>
    </dgm:pt>
    <dgm:pt modelId="{CBB11FD6-4298-4621-8592-B273F6F72BF8}" type="pres">
      <dgm:prSet presAssocID="{2FFD13C5-4AA6-407C-95A0-168804041628}" presName="level2Shape" presStyleLbl="node4" presStyleIdx="7" presStyleCnt="8"/>
      <dgm:spPr/>
      <dgm:t>
        <a:bodyPr/>
        <a:lstStyle/>
        <a:p>
          <a:endParaRPr lang="en-US"/>
        </a:p>
      </dgm:t>
    </dgm:pt>
    <dgm:pt modelId="{80A577E1-CA17-4CBE-896F-F558B1CF117E}" type="pres">
      <dgm:prSet presAssocID="{2FFD13C5-4AA6-407C-95A0-168804041628}" presName="hierChild3" presStyleCnt="0"/>
      <dgm:spPr/>
    </dgm:pt>
    <dgm:pt modelId="{A112CFA4-6E06-402B-8DC1-4D0A4B8A962C}" type="pres">
      <dgm:prSet presAssocID="{D1BD2F16-EAB8-4CDA-B7CF-218CD60F96C2}" presName="Name19" presStyleLbl="parChTrans1D3" presStyleIdx="3" presStyleCnt="4"/>
      <dgm:spPr/>
      <dgm:t>
        <a:bodyPr/>
        <a:lstStyle/>
        <a:p>
          <a:endParaRPr lang="en-US"/>
        </a:p>
      </dgm:t>
    </dgm:pt>
    <dgm:pt modelId="{CDCA1462-C057-4C6B-AE4D-429281A797DB}" type="pres">
      <dgm:prSet presAssocID="{4348726C-05D2-48B7-BD74-6173A89A6B2D}" presName="Name21" presStyleCnt="0"/>
      <dgm:spPr/>
    </dgm:pt>
    <dgm:pt modelId="{9C9DE622-48E5-4D64-A967-B7D4B83794F3}" type="pres">
      <dgm:prSet presAssocID="{4348726C-05D2-48B7-BD74-6173A89A6B2D}" presName="level2Shape" presStyleLbl="node3" presStyleIdx="3" presStyleCnt="4"/>
      <dgm:spPr/>
      <dgm:t>
        <a:bodyPr/>
        <a:lstStyle/>
        <a:p>
          <a:endParaRPr lang="en-US"/>
        </a:p>
      </dgm:t>
    </dgm:pt>
    <dgm:pt modelId="{35FDD99D-F6C7-4969-9E01-5C64342F586F}" type="pres">
      <dgm:prSet presAssocID="{4348726C-05D2-48B7-BD74-6173A89A6B2D}" presName="hierChild3" presStyleCnt="0"/>
      <dgm:spPr/>
    </dgm:pt>
    <dgm:pt modelId="{81AA9AA0-051B-4C54-9E3A-46A11DC86D5C}" type="pres">
      <dgm:prSet presAssocID="{1DC41275-FB3C-49DA-9750-4E04EB6524BD}" presName="bgShapesFlow" presStyleCnt="0"/>
      <dgm:spPr/>
    </dgm:pt>
    <dgm:pt modelId="{D8AE53F3-11CF-4E9C-851C-DED1F43E0E51}" type="pres">
      <dgm:prSet presAssocID="{338D656E-CE3F-4D25-BC34-D7D473A83938}" presName="rectComp" presStyleCnt="0"/>
      <dgm:spPr/>
    </dgm:pt>
    <dgm:pt modelId="{35C96695-5FA9-499F-97A1-795E398CA5D5}" type="pres">
      <dgm:prSet presAssocID="{338D656E-CE3F-4D25-BC34-D7D473A83938}" presName="bgRect" presStyleLbl="bgShp" presStyleIdx="0" presStyleCnt="7"/>
      <dgm:spPr/>
      <dgm:t>
        <a:bodyPr/>
        <a:lstStyle/>
        <a:p>
          <a:endParaRPr lang="en-US"/>
        </a:p>
      </dgm:t>
    </dgm:pt>
    <dgm:pt modelId="{E7AB0AD9-1F24-438D-A6A2-931FF1417072}" type="pres">
      <dgm:prSet presAssocID="{338D656E-CE3F-4D25-BC34-D7D473A83938}" presName="bgRectTx" presStyleLbl="bgShp" presStyleIdx="0" presStyleCnt="7">
        <dgm:presLayoutVars>
          <dgm:bulletEnabled val="1"/>
        </dgm:presLayoutVars>
      </dgm:prSet>
      <dgm:spPr/>
      <dgm:t>
        <a:bodyPr/>
        <a:lstStyle/>
        <a:p>
          <a:endParaRPr lang="en-US"/>
        </a:p>
      </dgm:t>
    </dgm:pt>
    <dgm:pt modelId="{A3A22BF7-2FA1-4E48-A369-D908CD2B9DAD}" type="pres">
      <dgm:prSet presAssocID="{338D656E-CE3F-4D25-BC34-D7D473A83938}" presName="spComp" presStyleCnt="0"/>
      <dgm:spPr/>
    </dgm:pt>
    <dgm:pt modelId="{E25C4BEF-AB4C-4289-905D-EA7637A1B615}" type="pres">
      <dgm:prSet presAssocID="{338D656E-CE3F-4D25-BC34-D7D473A83938}" presName="vSp" presStyleCnt="0"/>
      <dgm:spPr/>
    </dgm:pt>
    <dgm:pt modelId="{74AF021E-064F-4C81-8D34-CBA46AAC9DD0}" type="pres">
      <dgm:prSet presAssocID="{1920F970-3156-48DE-B73C-82C831CFB2D4}" presName="rectComp" presStyleCnt="0"/>
      <dgm:spPr/>
    </dgm:pt>
    <dgm:pt modelId="{DC7E05B2-84D6-4CAE-8968-904978CD44E6}" type="pres">
      <dgm:prSet presAssocID="{1920F970-3156-48DE-B73C-82C831CFB2D4}" presName="bgRect" presStyleLbl="bgShp" presStyleIdx="1" presStyleCnt="7"/>
      <dgm:spPr/>
      <dgm:t>
        <a:bodyPr/>
        <a:lstStyle/>
        <a:p>
          <a:endParaRPr lang="en-US"/>
        </a:p>
      </dgm:t>
    </dgm:pt>
    <dgm:pt modelId="{17D0D421-72B6-4A60-B047-8DA3EAE1C8CC}" type="pres">
      <dgm:prSet presAssocID="{1920F970-3156-48DE-B73C-82C831CFB2D4}" presName="bgRectTx" presStyleLbl="bgShp" presStyleIdx="1" presStyleCnt="7">
        <dgm:presLayoutVars>
          <dgm:bulletEnabled val="1"/>
        </dgm:presLayoutVars>
      </dgm:prSet>
      <dgm:spPr/>
      <dgm:t>
        <a:bodyPr/>
        <a:lstStyle/>
        <a:p>
          <a:endParaRPr lang="en-US"/>
        </a:p>
      </dgm:t>
    </dgm:pt>
    <dgm:pt modelId="{5476FC2A-1398-40BC-9BF6-FCBE264619B2}" type="pres">
      <dgm:prSet presAssocID="{1920F970-3156-48DE-B73C-82C831CFB2D4}" presName="spComp" presStyleCnt="0"/>
      <dgm:spPr/>
    </dgm:pt>
    <dgm:pt modelId="{31C9E44F-BB37-431A-9FFB-B273C2C2491C}" type="pres">
      <dgm:prSet presAssocID="{1920F970-3156-48DE-B73C-82C831CFB2D4}" presName="vSp" presStyleCnt="0"/>
      <dgm:spPr/>
    </dgm:pt>
    <dgm:pt modelId="{B167AF61-0E68-4E2B-A8A7-D1E31D6E3B49}" type="pres">
      <dgm:prSet presAssocID="{54251EB2-418E-4221-BCA8-F8FF453FB975}" presName="rectComp" presStyleCnt="0"/>
      <dgm:spPr/>
    </dgm:pt>
    <dgm:pt modelId="{D9965324-7A59-4C37-A671-60EFD33EC651}" type="pres">
      <dgm:prSet presAssocID="{54251EB2-418E-4221-BCA8-F8FF453FB975}" presName="bgRect" presStyleLbl="bgShp" presStyleIdx="2" presStyleCnt="7"/>
      <dgm:spPr/>
      <dgm:t>
        <a:bodyPr/>
        <a:lstStyle/>
        <a:p>
          <a:endParaRPr lang="en-US"/>
        </a:p>
      </dgm:t>
    </dgm:pt>
    <dgm:pt modelId="{9BE818AF-85E3-4254-AFFE-588EB8BA52A5}" type="pres">
      <dgm:prSet presAssocID="{54251EB2-418E-4221-BCA8-F8FF453FB975}" presName="bgRectTx" presStyleLbl="bgShp" presStyleIdx="2" presStyleCnt="7">
        <dgm:presLayoutVars>
          <dgm:bulletEnabled val="1"/>
        </dgm:presLayoutVars>
      </dgm:prSet>
      <dgm:spPr/>
      <dgm:t>
        <a:bodyPr/>
        <a:lstStyle/>
        <a:p>
          <a:endParaRPr lang="en-US"/>
        </a:p>
      </dgm:t>
    </dgm:pt>
    <dgm:pt modelId="{6218D4D9-0CB3-4B42-922B-302A5E4AF487}" type="pres">
      <dgm:prSet presAssocID="{54251EB2-418E-4221-BCA8-F8FF453FB975}" presName="spComp" presStyleCnt="0"/>
      <dgm:spPr/>
    </dgm:pt>
    <dgm:pt modelId="{24DB14FA-AC49-42CE-9E70-E8D0C9948B63}" type="pres">
      <dgm:prSet presAssocID="{54251EB2-418E-4221-BCA8-F8FF453FB975}" presName="vSp" presStyleCnt="0"/>
      <dgm:spPr/>
    </dgm:pt>
    <dgm:pt modelId="{F28A9553-0736-4857-B0D8-99384F5BD7B3}" type="pres">
      <dgm:prSet presAssocID="{66472519-60E5-48D3-9041-731A081B68D7}" presName="rectComp" presStyleCnt="0"/>
      <dgm:spPr/>
    </dgm:pt>
    <dgm:pt modelId="{B08ED159-B4BE-4B34-9A2D-A9087878AD78}" type="pres">
      <dgm:prSet presAssocID="{66472519-60E5-48D3-9041-731A081B68D7}" presName="bgRect" presStyleLbl="bgShp" presStyleIdx="3" presStyleCnt="7"/>
      <dgm:spPr/>
      <dgm:t>
        <a:bodyPr/>
        <a:lstStyle/>
        <a:p>
          <a:endParaRPr lang="en-US"/>
        </a:p>
      </dgm:t>
    </dgm:pt>
    <dgm:pt modelId="{7708CDA7-D9D2-488A-B224-E85DE73C87DF}" type="pres">
      <dgm:prSet presAssocID="{66472519-60E5-48D3-9041-731A081B68D7}" presName="bgRectTx" presStyleLbl="bgShp" presStyleIdx="3" presStyleCnt="7">
        <dgm:presLayoutVars>
          <dgm:bulletEnabled val="1"/>
        </dgm:presLayoutVars>
      </dgm:prSet>
      <dgm:spPr/>
      <dgm:t>
        <a:bodyPr/>
        <a:lstStyle/>
        <a:p>
          <a:endParaRPr lang="en-US"/>
        </a:p>
      </dgm:t>
    </dgm:pt>
    <dgm:pt modelId="{0BCECCC0-8BB8-49CA-8178-5AA47281C7DD}" type="pres">
      <dgm:prSet presAssocID="{66472519-60E5-48D3-9041-731A081B68D7}" presName="spComp" presStyleCnt="0"/>
      <dgm:spPr/>
    </dgm:pt>
    <dgm:pt modelId="{C7513214-E3DD-4E0A-8AD4-D14D7B31BF6D}" type="pres">
      <dgm:prSet presAssocID="{66472519-60E5-48D3-9041-731A081B68D7}" presName="vSp" presStyleCnt="0"/>
      <dgm:spPr/>
    </dgm:pt>
    <dgm:pt modelId="{1D1F1CB2-C4A3-40B7-B3C5-4AF1D98AEBA6}" type="pres">
      <dgm:prSet presAssocID="{B4BA7B47-82A3-4B00-A350-082B4A7837DB}" presName="rectComp" presStyleCnt="0"/>
      <dgm:spPr/>
    </dgm:pt>
    <dgm:pt modelId="{58335334-D73C-49E9-8D6D-04B835635812}" type="pres">
      <dgm:prSet presAssocID="{B4BA7B47-82A3-4B00-A350-082B4A7837DB}" presName="bgRect" presStyleLbl="bgShp" presStyleIdx="4" presStyleCnt="7"/>
      <dgm:spPr/>
      <dgm:t>
        <a:bodyPr/>
        <a:lstStyle/>
        <a:p>
          <a:endParaRPr lang="en-US"/>
        </a:p>
      </dgm:t>
    </dgm:pt>
    <dgm:pt modelId="{25850572-1C40-44E8-897E-240F8839814F}" type="pres">
      <dgm:prSet presAssocID="{B4BA7B47-82A3-4B00-A350-082B4A7837DB}" presName="bgRectTx" presStyleLbl="bgShp" presStyleIdx="4" presStyleCnt="7">
        <dgm:presLayoutVars>
          <dgm:bulletEnabled val="1"/>
        </dgm:presLayoutVars>
      </dgm:prSet>
      <dgm:spPr/>
      <dgm:t>
        <a:bodyPr/>
        <a:lstStyle/>
        <a:p>
          <a:endParaRPr lang="en-US"/>
        </a:p>
      </dgm:t>
    </dgm:pt>
    <dgm:pt modelId="{64D63649-AF8D-41EE-9C90-45BE6F2350D6}" type="pres">
      <dgm:prSet presAssocID="{B4BA7B47-82A3-4B00-A350-082B4A7837DB}" presName="spComp" presStyleCnt="0"/>
      <dgm:spPr/>
    </dgm:pt>
    <dgm:pt modelId="{36870FDD-2B38-4AFA-A296-73FFAA69D5E3}" type="pres">
      <dgm:prSet presAssocID="{B4BA7B47-82A3-4B00-A350-082B4A7837DB}" presName="vSp" presStyleCnt="0"/>
      <dgm:spPr/>
    </dgm:pt>
    <dgm:pt modelId="{4A21614E-F382-49C8-8F92-BE054F655971}" type="pres">
      <dgm:prSet presAssocID="{DB0ECEB2-25EA-4D8C-8F80-9A592B329901}" presName="rectComp" presStyleCnt="0"/>
      <dgm:spPr/>
    </dgm:pt>
    <dgm:pt modelId="{8EBA28AB-CB52-46B0-9262-CD81479FD10A}" type="pres">
      <dgm:prSet presAssocID="{DB0ECEB2-25EA-4D8C-8F80-9A592B329901}" presName="bgRect" presStyleLbl="bgShp" presStyleIdx="5" presStyleCnt="7"/>
      <dgm:spPr/>
      <dgm:t>
        <a:bodyPr/>
        <a:lstStyle/>
        <a:p>
          <a:endParaRPr lang="en-US"/>
        </a:p>
      </dgm:t>
    </dgm:pt>
    <dgm:pt modelId="{0B8DF7DC-A29D-4E41-922E-A7BE201398DA}" type="pres">
      <dgm:prSet presAssocID="{DB0ECEB2-25EA-4D8C-8F80-9A592B329901}" presName="bgRectTx" presStyleLbl="bgShp" presStyleIdx="5" presStyleCnt="7">
        <dgm:presLayoutVars>
          <dgm:bulletEnabled val="1"/>
        </dgm:presLayoutVars>
      </dgm:prSet>
      <dgm:spPr/>
      <dgm:t>
        <a:bodyPr/>
        <a:lstStyle/>
        <a:p>
          <a:endParaRPr lang="en-US"/>
        </a:p>
      </dgm:t>
    </dgm:pt>
    <dgm:pt modelId="{31B22CC0-5FD3-486A-90E7-19EA5FF908B0}" type="pres">
      <dgm:prSet presAssocID="{DB0ECEB2-25EA-4D8C-8F80-9A592B329901}" presName="spComp" presStyleCnt="0"/>
      <dgm:spPr/>
    </dgm:pt>
    <dgm:pt modelId="{9BADD427-E54A-44A2-B52F-BEF8391F29F1}" type="pres">
      <dgm:prSet presAssocID="{DB0ECEB2-25EA-4D8C-8F80-9A592B329901}" presName="vSp" presStyleCnt="0"/>
      <dgm:spPr/>
    </dgm:pt>
    <dgm:pt modelId="{2A2149FD-C591-4538-8827-B40EBFCD801C}" type="pres">
      <dgm:prSet presAssocID="{43B266AF-CD8F-4D90-B928-15F1BDAC37FD}" presName="rectComp" presStyleCnt="0"/>
      <dgm:spPr/>
    </dgm:pt>
    <dgm:pt modelId="{C92BB4B2-5103-4AC3-A297-7F8DC1A3CE07}" type="pres">
      <dgm:prSet presAssocID="{43B266AF-CD8F-4D90-B928-15F1BDAC37FD}" presName="bgRect" presStyleLbl="bgShp" presStyleIdx="6" presStyleCnt="7"/>
      <dgm:spPr/>
      <dgm:t>
        <a:bodyPr/>
        <a:lstStyle/>
        <a:p>
          <a:endParaRPr lang="en-US"/>
        </a:p>
      </dgm:t>
    </dgm:pt>
    <dgm:pt modelId="{2DE1AB2D-6571-4F8F-88D5-63B197D540A9}" type="pres">
      <dgm:prSet presAssocID="{43B266AF-CD8F-4D90-B928-15F1BDAC37FD}" presName="bgRectTx" presStyleLbl="bgShp" presStyleIdx="6" presStyleCnt="7">
        <dgm:presLayoutVars>
          <dgm:bulletEnabled val="1"/>
        </dgm:presLayoutVars>
      </dgm:prSet>
      <dgm:spPr/>
      <dgm:t>
        <a:bodyPr/>
        <a:lstStyle/>
        <a:p>
          <a:endParaRPr lang="en-US"/>
        </a:p>
      </dgm:t>
    </dgm:pt>
  </dgm:ptLst>
  <dgm:cxnLst>
    <dgm:cxn modelId="{03CFF9BE-0D77-4319-95C6-21018E4B0547}" srcId="{7FD0CCA6-264F-4483-AC71-4A5B6CF22379}" destId="{DA9C2405-8914-4006-8EBB-1427FEBD0124}" srcOrd="0" destOrd="0" parTransId="{DF4CC682-7455-440C-86EB-04614D75FA51}" sibTransId="{0291937F-007E-4782-A4D8-006E84876D2A}"/>
    <dgm:cxn modelId="{FA10C06C-C945-4783-9678-FAE510A270A6}" type="presOf" srcId="{8F45F931-9002-4142-BF30-9DA13C94639F}" destId="{B6EC5367-24F4-4DB4-959E-79A964D55CA6}" srcOrd="0" destOrd="0" presId="urn:microsoft.com/office/officeart/2005/8/layout/hierarchy6"/>
    <dgm:cxn modelId="{BDA5E14C-A13C-4484-86C5-991A26682C19}" type="presOf" srcId="{DB0ECEB2-25EA-4D8C-8F80-9A592B329901}" destId="{8EBA28AB-CB52-46B0-9262-CD81479FD10A}" srcOrd="0" destOrd="0" presId="urn:microsoft.com/office/officeart/2005/8/layout/hierarchy6"/>
    <dgm:cxn modelId="{69FA654F-53D4-46C0-AC93-15F949485CF5}" type="presOf" srcId="{2FFD13C5-4AA6-407C-95A0-168804041628}" destId="{CBB11FD6-4298-4621-8592-B273F6F72BF8}" srcOrd="0" destOrd="0" presId="urn:microsoft.com/office/officeart/2005/8/layout/hierarchy6"/>
    <dgm:cxn modelId="{D97E3E11-86EF-4ECA-98FF-61249102323B}" type="presOf" srcId="{66472519-60E5-48D3-9041-731A081B68D7}" destId="{7708CDA7-D9D2-488A-B224-E85DE73C87DF}" srcOrd="1" destOrd="0" presId="urn:microsoft.com/office/officeart/2005/8/layout/hierarchy6"/>
    <dgm:cxn modelId="{B0B513FA-43C5-400A-A64C-57340A8BA9B4}" srcId="{4545B4B4-256F-478E-B39A-721A8FCF1F82}" destId="{7FD0CCA6-264F-4483-AC71-4A5B6CF22379}" srcOrd="0" destOrd="0" parTransId="{C9D6F354-F35C-47BE-B435-7D74AEDFF9D8}" sibTransId="{0F848FDD-D967-4FD4-A685-76B482519529}"/>
    <dgm:cxn modelId="{93EB12D1-CC69-48FD-ADCC-D7021131B8E0}" type="presOf" srcId="{A1FD19AA-F652-44F6-B7F8-3F0DD6E3474E}" destId="{20BFB9B9-EF2B-402C-B9F7-DB10F14F8877}" srcOrd="0" destOrd="0" presId="urn:microsoft.com/office/officeart/2005/8/layout/hierarchy6"/>
    <dgm:cxn modelId="{82A42237-F679-4A60-A8E6-0AA80E3C4372}" type="presOf" srcId="{388EBEDD-A7B2-45C4-9E61-3AF8060C87E1}" destId="{7C242BBC-38B4-4727-9C6E-33F4A17B8DDD}" srcOrd="0" destOrd="0" presId="urn:microsoft.com/office/officeart/2005/8/layout/hierarchy6"/>
    <dgm:cxn modelId="{DE22BD36-AFE3-4A37-8D78-5311D4CECB54}" type="presOf" srcId="{2AEC7861-FF9D-4CBC-896E-2641D419A953}" destId="{B9A5C680-DD04-4ED1-A5D6-C69FCA212790}" srcOrd="0" destOrd="0" presId="urn:microsoft.com/office/officeart/2005/8/layout/hierarchy6"/>
    <dgm:cxn modelId="{98478936-13F3-4D5D-A283-AF5E6DD41A04}" srcId="{2AEC7861-FF9D-4CBC-896E-2641D419A953}" destId="{D6098D0F-A878-45D9-A490-27ED0133BE94}" srcOrd="0" destOrd="0" parTransId="{2AAE3F24-F4E1-4251-A943-4C5EA25272B5}" sibTransId="{BFCFAFB9-04E7-4578-9027-0265BC0FE467}"/>
    <dgm:cxn modelId="{630A88E8-0570-4E2C-B602-72E92E820614}" type="presOf" srcId="{1920F970-3156-48DE-B73C-82C831CFB2D4}" destId="{17D0D421-72B6-4A60-B047-8DA3EAE1C8CC}" srcOrd="1" destOrd="0" presId="urn:microsoft.com/office/officeart/2005/8/layout/hierarchy6"/>
    <dgm:cxn modelId="{7BAED254-D8BF-42F5-BA13-76753CD15AF2}" srcId="{1DC41275-FB3C-49DA-9750-4E04EB6524BD}" destId="{43B266AF-CD8F-4D90-B928-15F1BDAC37FD}" srcOrd="7" destOrd="0" parTransId="{27DB327D-8D6E-47BD-AF7A-4D9D10821089}" sibTransId="{20E3C8CD-2841-4534-A5EB-1BA51E64D97B}"/>
    <dgm:cxn modelId="{20F6F3D1-2C65-425F-AED1-25EA678AAE9E}" srcId="{1DC41275-FB3C-49DA-9750-4E04EB6524BD}" destId="{54251EB2-418E-4221-BCA8-F8FF453FB975}" srcOrd="3" destOrd="0" parTransId="{57E14F00-2A1F-4C99-9E79-64789A6D8F87}" sibTransId="{93F1EC01-5078-4D4D-A4B2-8CE88F78E461}"/>
    <dgm:cxn modelId="{F2450ADB-715C-4BDC-9870-03381187B1B3}" type="presOf" srcId="{1920F970-3156-48DE-B73C-82C831CFB2D4}" destId="{DC7E05B2-84D6-4CAE-8968-904978CD44E6}" srcOrd="0" destOrd="0" presId="urn:microsoft.com/office/officeart/2005/8/layout/hierarchy6"/>
    <dgm:cxn modelId="{55A30301-20C8-4158-A1DD-A292D06AE911}" type="presOf" srcId="{7219D512-3E06-4EB8-BE2B-6094F6D9DBD9}" destId="{3DF420F5-BEFB-4976-89AE-141FAA927E25}" srcOrd="0" destOrd="0" presId="urn:microsoft.com/office/officeart/2005/8/layout/hierarchy6"/>
    <dgm:cxn modelId="{4310E0F1-68D3-4E93-AC58-5F2F9822DA9E}" srcId="{1DC41275-FB3C-49DA-9750-4E04EB6524BD}" destId="{338D656E-CE3F-4D25-BC34-D7D473A83938}" srcOrd="1" destOrd="0" parTransId="{AE004313-02AC-45C7-BB19-3B7273D44289}" sibTransId="{8BFD7E25-FB55-41CF-BD76-BAE81D28BA09}"/>
    <dgm:cxn modelId="{9467C44A-9E01-4D66-B178-446CEFE4470C}" type="presOf" srcId="{4545B4B4-256F-478E-B39A-721A8FCF1F82}" destId="{945C5F0B-A018-42FD-BC24-D1C60842D857}" srcOrd="0" destOrd="0" presId="urn:microsoft.com/office/officeart/2005/8/layout/hierarchy6"/>
    <dgm:cxn modelId="{E7B80A60-1D9C-4737-8B66-30687F1736FB}" type="presOf" srcId="{338D656E-CE3F-4D25-BC34-D7D473A83938}" destId="{E7AB0AD9-1F24-438D-A6A2-931FF1417072}" srcOrd="1" destOrd="0" presId="urn:microsoft.com/office/officeart/2005/8/layout/hierarchy6"/>
    <dgm:cxn modelId="{19EEAF2A-CD36-4034-ACBB-84366185AA7E}" type="presOf" srcId="{7FD0CCA6-264F-4483-AC71-4A5B6CF22379}" destId="{18D78E2B-30B4-4518-803A-331D27A549D2}" srcOrd="0" destOrd="0" presId="urn:microsoft.com/office/officeart/2005/8/layout/hierarchy6"/>
    <dgm:cxn modelId="{70B73DD0-362D-4252-AF89-250FE9EAA52E}" srcId="{1DC41275-FB3C-49DA-9750-4E04EB6524BD}" destId="{E059AF40-4832-4360-81B7-C6A2E4845D68}" srcOrd="0" destOrd="0" parTransId="{7DAFA81B-8733-47DE-B489-5E7D96F8D566}" sibTransId="{2B547D8A-624A-4BF0-BB43-7864BA4F998B}"/>
    <dgm:cxn modelId="{57C82D6E-17F9-4BF0-871F-52A954E38F6A}" srcId="{E059AF40-4832-4360-81B7-C6A2E4845D68}" destId="{9FD5B749-173E-43F8-B5C0-24605DC5B5FD}" srcOrd="0" destOrd="0" parTransId="{4C292303-A96A-475B-BAE7-2D8D936084F3}" sibTransId="{D2D57FF5-7A32-4D39-A38B-583DF49338D6}"/>
    <dgm:cxn modelId="{E1941738-921F-463B-A7C4-63FC31EE3CE6}" srcId="{ABD06BC1-9276-4187-91F8-359B39F0B019}" destId="{92D109AF-868D-499D-B758-D32637930A32}" srcOrd="1" destOrd="0" parTransId="{F0004A7D-6FC9-457D-AAF3-136B20750F2B}" sibTransId="{B4FB8718-2A53-408E-A3AF-730FC335D8DB}"/>
    <dgm:cxn modelId="{6C5107BA-03A5-492C-8C2F-4725598EE1FD}" srcId="{ABD06BC1-9276-4187-91F8-359B39F0B019}" destId="{2AEC7861-FF9D-4CBC-896E-2641D419A953}" srcOrd="2" destOrd="0" parTransId="{428D3D36-7C69-4722-860E-8C0E46C48598}" sibTransId="{8C6E65ED-42B7-4D79-BDF7-796E4C927218}"/>
    <dgm:cxn modelId="{54A2253E-E069-496C-8200-A6AD7F1CDA15}" type="presOf" srcId="{2AAE3F24-F4E1-4251-A943-4C5EA25272B5}" destId="{830EB198-6286-4995-94B3-E37149163B2A}" srcOrd="0" destOrd="0" presId="urn:microsoft.com/office/officeart/2005/8/layout/hierarchy6"/>
    <dgm:cxn modelId="{682551DF-5E80-43C9-AAD4-7F12ACB12182}" type="presOf" srcId="{338D656E-CE3F-4D25-BC34-D7D473A83938}" destId="{35C96695-5FA9-499F-97A1-795E398CA5D5}" srcOrd="0" destOrd="0" presId="urn:microsoft.com/office/officeart/2005/8/layout/hierarchy6"/>
    <dgm:cxn modelId="{6C6A78D6-27EA-47BF-8648-F69D5A270232}" type="presOf" srcId="{92D109AF-868D-499D-B758-D32637930A32}" destId="{F5A60E90-04CA-40F4-91CE-7B1C1A79A5FC}" srcOrd="0" destOrd="0" presId="urn:microsoft.com/office/officeart/2005/8/layout/hierarchy6"/>
    <dgm:cxn modelId="{832A8C67-8392-48DA-9F90-97621E09F6BC}" type="presOf" srcId="{D1BD2F16-EAB8-4CDA-B7CF-218CD60F96C2}" destId="{A112CFA4-6E06-402B-8DC1-4D0A4B8A962C}" srcOrd="0" destOrd="0" presId="urn:microsoft.com/office/officeart/2005/8/layout/hierarchy6"/>
    <dgm:cxn modelId="{BB183A1B-BCE4-4847-A87A-F255DFA61078}" type="presOf" srcId="{759E1E9F-19E8-46F9-B732-B4B3EDF50AB1}" destId="{2597008F-DFDE-432E-967B-F05632E993BA}" srcOrd="0" destOrd="0" presId="urn:microsoft.com/office/officeart/2005/8/layout/hierarchy6"/>
    <dgm:cxn modelId="{E6E3E3EE-239E-463B-AB3E-4CB7F9092E06}" srcId="{ABD06BC1-9276-4187-91F8-359B39F0B019}" destId="{759E1E9F-19E8-46F9-B732-B4B3EDF50AB1}" srcOrd="0" destOrd="0" parTransId="{5722A056-BB84-4BD1-911E-E82CC741811F}" sibTransId="{AADAF109-8849-4A4D-801A-BBA068D11DE5}"/>
    <dgm:cxn modelId="{01C21AB8-F16E-4463-8C38-FC4AA9A7D7D3}" srcId="{4545B4B4-256F-478E-B39A-721A8FCF1F82}" destId="{4348726C-05D2-48B7-BD74-6173A89A6B2D}" srcOrd="1" destOrd="0" parTransId="{D1BD2F16-EAB8-4CDA-B7CF-218CD60F96C2}" sibTransId="{9F2D00DD-10D2-44A3-AF23-01E7ECBBFA7B}"/>
    <dgm:cxn modelId="{5E4C368C-70B7-4E7C-8A03-A296EDF9F741}" type="presOf" srcId="{ABD06BC1-9276-4187-91F8-359B39F0B019}" destId="{0A2BA261-1E0E-4D46-8561-6CA7E1E3CDB9}" srcOrd="0" destOrd="0" presId="urn:microsoft.com/office/officeart/2005/8/layout/hierarchy6"/>
    <dgm:cxn modelId="{725E270B-6755-4139-A3DA-9441AEC16FA1}" type="presOf" srcId="{54251EB2-418E-4221-BCA8-F8FF453FB975}" destId="{9BE818AF-85E3-4254-AFFE-588EB8BA52A5}" srcOrd="1" destOrd="0" presId="urn:microsoft.com/office/officeart/2005/8/layout/hierarchy6"/>
    <dgm:cxn modelId="{8189E56E-2072-4F09-851A-F89A15639B90}" type="presOf" srcId="{54251EB2-418E-4221-BCA8-F8FF453FB975}" destId="{D9965324-7A59-4C37-A671-60EFD33EC651}" srcOrd="0" destOrd="0" presId="urn:microsoft.com/office/officeart/2005/8/layout/hierarchy6"/>
    <dgm:cxn modelId="{29286FE1-3F2E-48D4-AF33-A96EC3CC8927}" srcId="{9FD5B749-173E-43F8-B5C0-24605DC5B5FD}" destId="{ABD06BC1-9276-4187-91F8-359B39F0B019}" srcOrd="0" destOrd="0" parTransId="{BDE4D1D5-9D71-44E5-B535-1A7BFBC563B6}" sibTransId="{A0BEC60A-700F-405C-A53B-BA40BE45B80B}"/>
    <dgm:cxn modelId="{CFCDDF75-6549-4279-B9BF-9F438F30D449}" srcId="{1DC41275-FB3C-49DA-9750-4E04EB6524BD}" destId="{1920F970-3156-48DE-B73C-82C831CFB2D4}" srcOrd="2" destOrd="0" parTransId="{E28C298E-4584-4CE0-AEC7-F4A727938282}" sibTransId="{4D3E8CD0-4CE7-49C5-BE00-FFF64C07246F}"/>
    <dgm:cxn modelId="{3C69B3E2-86DD-4D7F-B6B6-0BA8DF7E87B9}" type="presOf" srcId="{C9D6F354-F35C-47BE-B435-7D74AEDFF9D8}" destId="{196ED6F8-263A-41D9-893E-77AE7C7D98BE}" srcOrd="0" destOrd="0" presId="urn:microsoft.com/office/officeart/2005/8/layout/hierarchy6"/>
    <dgm:cxn modelId="{9092AA84-1AB3-430C-A561-F4AB6DA3590E}" type="presOf" srcId="{4C292303-A96A-475B-BAE7-2D8D936084F3}" destId="{0B7106CC-DAAE-4DA9-964D-D328FA03F72C}" srcOrd="0" destOrd="0" presId="urn:microsoft.com/office/officeart/2005/8/layout/hierarchy6"/>
    <dgm:cxn modelId="{4EA2683A-7E77-4D2F-B5E5-954B8F7F7714}" srcId="{DA9C2405-8914-4006-8EBB-1427FEBD0124}" destId="{2FFD13C5-4AA6-407C-95A0-168804041628}" srcOrd="0" destOrd="0" parTransId="{D678F776-0284-459E-BF20-98B063BE53B8}" sibTransId="{F2223972-7F7A-430F-96A5-8793F19CAF99}"/>
    <dgm:cxn modelId="{4FA185F6-6F13-4A7C-B56B-C63FEA7ED12B}" type="presOf" srcId="{B4BA7B47-82A3-4B00-A350-082B4A7837DB}" destId="{58335334-D73C-49E9-8D6D-04B835635812}" srcOrd="0" destOrd="0" presId="urn:microsoft.com/office/officeart/2005/8/layout/hierarchy6"/>
    <dgm:cxn modelId="{D656F436-C7CA-4B24-A9DD-658FC32E92F4}" type="presOf" srcId="{66472519-60E5-48D3-9041-731A081B68D7}" destId="{B08ED159-B4BE-4B34-9A2D-A9087878AD78}" srcOrd="0" destOrd="0" presId="urn:microsoft.com/office/officeart/2005/8/layout/hierarchy6"/>
    <dgm:cxn modelId="{47BCBE13-3BBE-4F91-8303-5D3DC7A3E5B4}" type="presOf" srcId="{BDE4D1D5-9D71-44E5-B535-1A7BFBC563B6}" destId="{141C4F82-8D23-48D9-B2CA-11A9045EACBD}" srcOrd="0" destOrd="0" presId="urn:microsoft.com/office/officeart/2005/8/layout/hierarchy6"/>
    <dgm:cxn modelId="{1607CFD7-DD11-4E89-AB93-527214250B33}" type="presOf" srcId="{4348726C-05D2-48B7-BD74-6173A89A6B2D}" destId="{9C9DE622-48E5-4D64-A967-B7D4B83794F3}" srcOrd="0" destOrd="0" presId="urn:microsoft.com/office/officeart/2005/8/layout/hierarchy6"/>
    <dgm:cxn modelId="{D2F043AB-533E-43D5-ADC1-8930496A6A6C}" type="presOf" srcId="{1DC41275-FB3C-49DA-9750-4E04EB6524BD}" destId="{A222D391-3E39-48B4-9996-D7AA4887C612}" srcOrd="0" destOrd="0" presId="urn:microsoft.com/office/officeart/2005/8/layout/hierarchy6"/>
    <dgm:cxn modelId="{30ECB7EB-16B9-4B01-8EA0-ED04869E4C09}" srcId="{1DC41275-FB3C-49DA-9750-4E04EB6524BD}" destId="{B4BA7B47-82A3-4B00-A350-082B4A7837DB}" srcOrd="5" destOrd="0" parTransId="{828B34C5-321E-4B8F-903A-1BB0D9D7BE8B}" sibTransId="{A4B65E18-C8BA-4F9E-B548-4B54DBBB3CB4}"/>
    <dgm:cxn modelId="{39E9502A-A89F-4B8F-BF24-08172FF8B31E}" type="presOf" srcId="{40FEB92C-A778-463D-BFF7-99C2D3A5A319}" destId="{176E7F63-5F94-415F-8851-A49872CA30BC}" srcOrd="0" destOrd="0" presId="urn:microsoft.com/office/officeart/2005/8/layout/hierarchy6"/>
    <dgm:cxn modelId="{114410F7-5B86-4572-A8B6-170BA6138A3A}" srcId="{A1FD19AA-F652-44F6-B7F8-3F0DD6E3474E}" destId="{39AC520F-3010-46DA-B5AE-A9C2F3316C57}" srcOrd="0" destOrd="0" parTransId="{388EBEDD-A7B2-45C4-9E61-3AF8060C87E1}" sibTransId="{FB414621-C00B-4068-B676-10A95B20EB1B}"/>
    <dgm:cxn modelId="{A833BD11-2ACC-4031-AF39-5B0483D93BF4}" type="presOf" srcId="{DF4CC682-7455-440C-86EB-04614D75FA51}" destId="{D583988F-31FA-472F-9A25-0ECD889F2242}" srcOrd="0" destOrd="0" presId="urn:microsoft.com/office/officeart/2005/8/layout/hierarchy6"/>
    <dgm:cxn modelId="{2C5ABFAB-9FE4-481F-82FA-9C30A495FF88}" type="presOf" srcId="{E059AF40-4832-4360-81B7-C6A2E4845D68}" destId="{806F3D88-DA51-4EAF-B126-1E6A4111738D}" srcOrd="0" destOrd="0" presId="urn:microsoft.com/office/officeart/2005/8/layout/hierarchy6"/>
    <dgm:cxn modelId="{9831D327-621C-480A-80DA-87B896F36058}" type="presOf" srcId="{D678F776-0284-459E-BF20-98B063BE53B8}" destId="{DAB2FAFB-F0B7-45DC-9D49-C613228176EA}" srcOrd="0" destOrd="0" presId="urn:microsoft.com/office/officeart/2005/8/layout/hierarchy6"/>
    <dgm:cxn modelId="{7640D3B8-001E-4659-9A21-F81ED9248E0E}" srcId="{1DC41275-FB3C-49DA-9750-4E04EB6524BD}" destId="{66472519-60E5-48D3-9041-731A081B68D7}" srcOrd="4" destOrd="0" parTransId="{1BF0A20A-7374-4AB9-A114-722BCC090DE6}" sibTransId="{09E983C7-57A9-4F12-9656-ED5E6C46BABC}"/>
    <dgm:cxn modelId="{53399E98-58E7-424C-80A4-26C1C601B5D5}" srcId="{D6098D0F-A878-45D9-A490-27ED0133BE94}" destId="{A1FD19AA-F652-44F6-B7F8-3F0DD6E3474E}" srcOrd="0" destOrd="0" parTransId="{7219D512-3E06-4EB8-BE2B-6094F6D9DBD9}" sibTransId="{BEAD2B16-A441-475F-93E3-F7EBC5254DCD}"/>
    <dgm:cxn modelId="{9AC961C9-C6B5-4693-B50F-5283AD653C9C}" type="presOf" srcId="{428D3D36-7C69-4722-860E-8C0E46C48598}" destId="{577CFB7E-BFE5-4DB3-A97E-C26C72A7A222}" srcOrd="0" destOrd="0" presId="urn:microsoft.com/office/officeart/2005/8/layout/hierarchy6"/>
    <dgm:cxn modelId="{BD7375DF-07FC-47DD-8E2A-AB122814CF42}" type="presOf" srcId="{DA9C2405-8914-4006-8EBB-1427FEBD0124}" destId="{54200AFA-967A-47C3-9541-D788BDD9FA62}" srcOrd="0" destOrd="0" presId="urn:microsoft.com/office/officeart/2005/8/layout/hierarchy6"/>
    <dgm:cxn modelId="{11EE8624-5053-4910-9B12-17D79743A739}" type="presOf" srcId="{B4BA7B47-82A3-4B00-A350-082B4A7837DB}" destId="{25850572-1C40-44E8-897E-240F8839814F}" srcOrd="1" destOrd="0" presId="urn:microsoft.com/office/officeart/2005/8/layout/hierarchy6"/>
    <dgm:cxn modelId="{DC236EE2-C8F8-495B-A7F1-CAB6D9D71863}" type="presOf" srcId="{D6098D0F-A878-45D9-A490-27ED0133BE94}" destId="{41CE639C-387F-49C1-A548-C79B76952850}" srcOrd="0" destOrd="0" presId="urn:microsoft.com/office/officeart/2005/8/layout/hierarchy6"/>
    <dgm:cxn modelId="{DA3E303B-BF81-4D3D-91E1-AA8B5E474CB5}" type="presOf" srcId="{39AC520F-3010-46DA-B5AE-A9C2F3316C57}" destId="{14C05476-2230-462F-9E57-3AB3AE5908F8}" srcOrd="0" destOrd="0" presId="urn:microsoft.com/office/officeart/2005/8/layout/hierarchy6"/>
    <dgm:cxn modelId="{2D5536F2-2037-409A-BB2D-0D3A81E16021}" type="presOf" srcId="{DB0ECEB2-25EA-4D8C-8F80-9A592B329901}" destId="{0B8DF7DC-A29D-4E41-922E-A7BE201398DA}" srcOrd="1" destOrd="0" presId="urn:microsoft.com/office/officeart/2005/8/layout/hierarchy6"/>
    <dgm:cxn modelId="{8871C8FB-4CCB-45CA-A8E1-09774F9618C7}" type="presOf" srcId="{9FD5B749-173E-43F8-B5C0-24605DC5B5FD}" destId="{56855AC8-9210-41CD-BDAE-825B7C0AE101}" srcOrd="0" destOrd="0" presId="urn:microsoft.com/office/officeart/2005/8/layout/hierarchy6"/>
    <dgm:cxn modelId="{69C3D50C-7211-4590-BA2E-9F27C8B57CB3}" type="presOf" srcId="{85707D01-1A0E-49A7-A4E9-C3D76EB2534C}" destId="{EC3E59DD-8CA5-4E04-8028-7B2EA7929CAD}" srcOrd="0" destOrd="0" presId="urn:microsoft.com/office/officeart/2005/8/layout/hierarchy6"/>
    <dgm:cxn modelId="{07A4FB82-53C2-46F9-9D0F-04D51158EDF3}" type="presOf" srcId="{43B266AF-CD8F-4D90-B928-15F1BDAC37FD}" destId="{C92BB4B2-5103-4AC3-A297-7F8DC1A3CE07}" srcOrd="0" destOrd="0" presId="urn:microsoft.com/office/officeart/2005/8/layout/hierarchy6"/>
    <dgm:cxn modelId="{46B90F82-6B31-4E5E-B0C4-F03E825B8029}" type="presOf" srcId="{5722A056-BB84-4BD1-911E-E82CC741811F}" destId="{6A18A4A2-6587-4776-9256-1030EEF737F8}" srcOrd="0" destOrd="0" presId="urn:microsoft.com/office/officeart/2005/8/layout/hierarchy6"/>
    <dgm:cxn modelId="{404E1282-1B54-45C0-B8AB-89E7E4E499E1}" srcId="{1DC41275-FB3C-49DA-9750-4E04EB6524BD}" destId="{DB0ECEB2-25EA-4D8C-8F80-9A592B329901}" srcOrd="6" destOrd="0" parTransId="{B143AA86-2D9F-4BE2-9DB3-CF0F179F9346}" sibTransId="{BF57DCF7-B8E9-4D12-A871-A04EF621AECE}"/>
    <dgm:cxn modelId="{3909A10B-B2C6-472F-B4D6-1ABC77908E35}" type="presOf" srcId="{43B266AF-CD8F-4D90-B928-15F1BDAC37FD}" destId="{2DE1AB2D-6571-4F8F-88D5-63B197D540A9}" srcOrd="1" destOrd="0" presId="urn:microsoft.com/office/officeart/2005/8/layout/hierarchy6"/>
    <dgm:cxn modelId="{D5018D55-1C8D-43AB-9FC2-2F42FDC68899}" type="presOf" srcId="{F0004A7D-6FC9-457D-AAF3-136B20750F2B}" destId="{07C72F72-96AE-4696-BA89-73C0B4A91992}" srcOrd="0" destOrd="0" presId="urn:microsoft.com/office/officeart/2005/8/layout/hierarchy6"/>
    <dgm:cxn modelId="{DD4AA746-68C8-4C64-B800-A82F656B4876}" srcId="{9FD5B749-173E-43F8-B5C0-24605DC5B5FD}" destId="{8F45F931-9002-4142-BF30-9DA13C94639F}" srcOrd="1" destOrd="0" parTransId="{40FEB92C-A778-463D-BFF7-99C2D3A5A319}" sibTransId="{AC1EBC78-6F25-4F76-AC0B-441BEA55B691}"/>
    <dgm:cxn modelId="{70C0B228-8418-4A30-9394-051F89879630}" srcId="{E059AF40-4832-4360-81B7-C6A2E4845D68}" destId="{4545B4B4-256F-478E-B39A-721A8FCF1F82}" srcOrd="1" destOrd="0" parTransId="{85707D01-1A0E-49A7-A4E9-C3D76EB2534C}" sibTransId="{1F3DA7FF-CC42-45E6-A302-54F33C31DF1E}"/>
    <dgm:cxn modelId="{30F7479A-C96E-4B40-88B3-B5D7737F09F2}" type="presParOf" srcId="{A222D391-3E39-48B4-9996-D7AA4887C612}" destId="{F4E7D3A7-593D-430D-B5E0-80A0734436FB}" srcOrd="0" destOrd="0" presId="urn:microsoft.com/office/officeart/2005/8/layout/hierarchy6"/>
    <dgm:cxn modelId="{2DD9A03D-8EBD-4F50-910E-49B7A3285085}" type="presParOf" srcId="{F4E7D3A7-593D-430D-B5E0-80A0734436FB}" destId="{C7BA88F8-6975-4119-AD3D-2B1120D78E91}" srcOrd="0" destOrd="0" presId="urn:microsoft.com/office/officeart/2005/8/layout/hierarchy6"/>
    <dgm:cxn modelId="{98D41590-BA2A-46DA-AA61-E27FBC7D7501}" type="presParOf" srcId="{F4E7D3A7-593D-430D-B5E0-80A0734436FB}" destId="{240896A1-4EEE-4CB4-AE75-5E6075860FEC}" srcOrd="1" destOrd="0" presId="urn:microsoft.com/office/officeart/2005/8/layout/hierarchy6"/>
    <dgm:cxn modelId="{55290DBB-EE93-4A2C-BBD0-E70B92E62FCA}" type="presParOf" srcId="{240896A1-4EEE-4CB4-AE75-5E6075860FEC}" destId="{4AE619CE-F8CD-44D0-9EDC-7B7E2E89B583}" srcOrd="0" destOrd="0" presId="urn:microsoft.com/office/officeart/2005/8/layout/hierarchy6"/>
    <dgm:cxn modelId="{8649A411-BCEF-4A5E-AD45-B1042D62FDC8}" type="presParOf" srcId="{4AE619CE-F8CD-44D0-9EDC-7B7E2E89B583}" destId="{806F3D88-DA51-4EAF-B126-1E6A4111738D}" srcOrd="0" destOrd="0" presId="urn:microsoft.com/office/officeart/2005/8/layout/hierarchy6"/>
    <dgm:cxn modelId="{59DAD27A-2B61-4B64-B1B3-A4B0D893C156}" type="presParOf" srcId="{4AE619CE-F8CD-44D0-9EDC-7B7E2E89B583}" destId="{BFA1E912-EA55-4DBD-8CA2-8F68E2146FC7}" srcOrd="1" destOrd="0" presId="urn:microsoft.com/office/officeart/2005/8/layout/hierarchy6"/>
    <dgm:cxn modelId="{BC8E544E-4344-4F04-9689-69C220D4AB3F}" type="presParOf" srcId="{BFA1E912-EA55-4DBD-8CA2-8F68E2146FC7}" destId="{0B7106CC-DAAE-4DA9-964D-D328FA03F72C}" srcOrd="0" destOrd="0" presId="urn:microsoft.com/office/officeart/2005/8/layout/hierarchy6"/>
    <dgm:cxn modelId="{14E6BD06-44CC-4B1C-921D-892763F13C79}" type="presParOf" srcId="{BFA1E912-EA55-4DBD-8CA2-8F68E2146FC7}" destId="{54C1C771-8477-41E3-927E-FBFF50F16D06}" srcOrd="1" destOrd="0" presId="urn:microsoft.com/office/officeart/2005/8/layout/hierarchy6"/>
    <dgm:cxn modelId="{33C871E6-EAA1-4C1D-A49F-206FDEBCF3D8}" type="presParOf" srcId="{54C1C771-8477-41E3-927E-FBFF50F16D06}" destId="{56855AC8-9210-41CD-BDAE-825B7C0AE101}" srcOrd="0" destOrd="0" presId="urn:microsoft.com/office/officeart/2005/8/layout/hierarchy6"/>
    <dgm:cxn modelId="{1D389CF4-7691-4244-AF05-F68BCF2AE56F}" type="presParOf" srcId="{54C1C771-8477-41E3-927E-FBFF50F16D06}" destId="{2887B0F0-1C71-4D30-A1FC-181948FBE9BF}" srcOrd="1" destOrd="0" presId="urn:microsoft.com/office/officeart/2005/8/layout/hierarchy6"/>
    <dgm:cxn modelId="{45A8651E-54A0-4361-9B7F-56675F03C61E}" type="presParOf" srcId="{2887B0F0-1C71-4D30-A1FC-181948FBE9BF}" destId="{141C4F82-8D23-48D9-B2CA-11A9045EACBD}" srcOrd="0" destOrd="0" presId="urn:microsoft.com/office/officeart/2005/8/layout/hierarchy6"/>
    <dgm:cxn modelId="{84FCAD5B-51BE-4762-8526-A4F4851CDC2E}" type="presParOf" srcId="{2887B0F0-1C71-4D30-A1FC-181948FBE9BF}" destId="{27845B33-4EA0-4C1B-B27E-9B85869646F5}" srcOrd="1" destOrd="0" presId="urn:microsoft.com/office/officeart/2005/8/layout/hierarchy6"/>
    <dgm:cxn modelId="{CF2BF304-F540-45DE-8889-4EB868B96F4F}" type="presParOf" srcId="{27845B33-4EA0-4C1B-B27E-9B85869646F5}" destId="{0A2BA261-1E0E-4D46-8561-6CA7E1E3CDB9}" srcOrd="0" destOrd="0" presId="urn:microsoft.com/office/officeart/2005/8/layout/hierarchy6"/>
    <dgm:cxn modelId="{1CDA0B03-730F-494A-82A2-7BC6973B61E3}" type="presParOf" srcId="{27845B33-4EA0-4C1B-B27E-9B85869646F5}" destId="{4ABF7330-5190-4DB6-8746-5BD6D5D83984}" srcOrd="1" destOrd="0" presId="urn:microsoft.com/office/officeart/2005/8/layout/hierarchy6"/>
    <dgm:cxn modelId="{7453B9B5-9D82-4BBF-8F2B-2EFE5E7DEAFF}" type="presParOf" srcId="{4ABF7330-5190-4DB6-8746-5BD6D5D83984}" destId="{6A18A4A2-6587-4776-9256-1030EEF737F8}" srcOrd="0" destOrd="0" presId="urn:microsoft.com/office/officeart/2005/8/layout/hierarchy6"/>
    <dgm:cxn modelId="{4AFEF914-0BE3-4812-B2DF-FC0B2B7CD0F3}" type="presParOf" srcId="{4ABF7330-5190-4DB6-8746-5BD6D5D83984}" destId="{384CEEE7-52CF-44F7-AA08-065370E18A12}" srcOrd="1" destOrd="0" presId="urn:microsoft.com/office/officeart/2005/8/layout/hierarchy6"/>
    <dgm:cxn modelId="{59F3CBDA-5D95-441F-BC7D-C97FBFA36D38}" type="presParOf" srcId="{384CEEE7-52CF-44F7-AA08-065370E18A12}" destId="{2597008F-DFDE-432E-967B-F05632E993BA}" srcOrd="0" destOrd="0" presId="urn:microsoft.com/office/officeart/2005/8/layout/hierarchy6"/>
    <dgm:cxn modelId="{2301DD65-E162-48AC-8702-B904A2F5E305}" type="presParOf" srcId="{384CEEE7-52CF-44F7-AA08-065370E18A12}" destId="{CF9C0547-9ED8-426F-BBEB-1B3C801BDD6D}" srcOrd="1" destOrd="0" presId="urn:microsoft.com/office/officeart/2005/8/layout/hierarchy6"/>
    <dgm:cxn modelId="{0E9BDA18-B045-4F0A-9085-448B83C74E8F}" type="presParOf" srcId="{4ABF7330-5190-4DB6-8746-5BD6D5D83984}" destId="{07C72F72-96AE-4696-BA89-73C0B4A91992}" srcOrd="2" destOrd="0" presId="urn:microsoft.com/office/officeart/2005/8/layout/hierarchy6"/>
    <dgm:cxn modelId="{38E4825F-27C4-453B-A6A7-95DEDAC38EC0}" type="presParOf" srcId="{4ABF7330-5190-4DB6-8746-5BD6D5D83984}" destId="{4D6C2EF7-D3E5-40F0-842D-8F6F91F94200}" srcOrd="3" destOrd="0" presId="urn:microsoft.com/office/officeart/2005/8/layout/hierarchy6"/>
    <dgm:cxn modelId="{BE79F856-978F-4074-BF3E-757D8B059882}" type="presParOf" srcId="{4D6C2EF7-D3E5-40F0-842D-8F6F91F94200}" destId="{F5A60E90-04CA-40F4-91CE-7B1C1A79A5FC}" srcOrd="0" destOrd="0" presId="urn:microsoft.com/office/officeart/2005/8/layout/hierarchy6"/>
    <dgm:cxn modelId="{2812B2D1-FBD8-41C8-87E6-F96351FEBC23}" type="presParOf" srcId="{4D6C2EF7-D3E5-40F0-842D-8F6F91F94200}" destId="{BF6E5752-938C-427D-99B7-19A1C0AE79E4}" srcOrd="1" destOrd="0" presId="urn:microsoft.com/office/officeart/2005/8/layout/hierarchy6"/>
    <dgm:cxn modelId="{73561184-860F-4B51-994E-3FD7B4A9FB0A}" type="presParOf" srcId="{4ABF7330-5190-4DB6-8746-5BD6D5D83984}" destId="{577CFB7E-BFE5-4DB3-A97E-C26C72A7A222}" srcOrd="4" destOrd="0" presId="urn:microsoft.com/office/officeart/2005/8/layout/hierarchy6"/>
    <dgm:cxn modelId="{55CEA892-4C0F-4FD6-B76A-F33D6078C01A}" type="presParOf" srcId="{4ABF7330-5190-4DB6-8746-5BD6D5D83984}" destId="{5210FFCE-C46D-414E-97A6-29AA07D2BC4B}" srcOrd="5" destOrd="0" presId="urn:microsoft.com/office/officeart/2005/8/layout/hierarchy6"/>
    <dgm:cxn modelId="{E4BA2262-115A-42BC-BA82-CD0A15AC7872}" type="presParOf" srcId="{5210FFCE-C46D-414E-97A6-29AA07D2BC4B}" destId="{B9A5C680-DD04-4ED1-A5D6-C69FCA212790}" srcOrd="0" destOrd="0" presId="urn:microsoft.com/office/officeart/2005/8/layout/hierarchy6"/>
    <dgm:cxn modelId="{DA5FFCB8-1A90-4267-90C1-DD61C55D0287}" type="presParOf" srcId="{5210FFCE-C46D-414E-97A6-29AA07D2BC4B}" destId="{01C38CF5-CC7A-4F26-9AC8-F1A9AEDC1248}" srcOrd="1" destOrd="0" presId="urn:microsoft.com/office/officeart/2005/8/layout/hierarchy6"/>
    <dgm:cxn modelId="{E11E6338-33D9-4AD4-9AE1-C54B14EA75F1}" type="presParOf" srcId="{01C38CF5-CC7A-4F26-9AC8-F1A9AEDC1248}" destId="{830EB198-6286-4995-94B3-E37149163B2A}" srcOrd="0" destOrd="0" presId="urn:microsoft.com/office/officeart/2005/8/layout/hierarchy6"/>
    <dgm:cxn modelId="{6B67DBAC-04F4-4BDE-BA0F-F7276A183D0E}" type="presParOf" srcId="{01C38CF5-CC7A-4F26-9AC8-F1A9AEDC1248}" destId="{6ED39075-5B9E-4B68-A850-31CCE57AB5D7}" srcOrd="1" destOrd="0" presId="urn:microsoft.com/office/officeart/2005/8/layout/hierarchy6"/>
    <dgm:cxn modelId="{421CC342-74F7-48EF-9774-9BFF1E928176}" type="presParOf" srcId="{6ED39075-5B9E-4B68-A850-31CCE57AB5D7}" destId="{41CE639C-387F-49C1-A548-C79B76952850}" srcOrd="0" destOrd="0" presId="urn:microsoft.com/office/officeart/2005/8/layout/hierarchy6"/>
    <dgm:cxn modelId="{5B148205-59DE-4A37-8350-31E779D8F3CB}" type="presParOf" srcId="{6ED39075-5B9E-4B68-A850-31CCE57AB5D7}" destId="{5F01E907-CF61-4FDD-A2EE-161F0447299C}" srcOrd="1" destOrd="0" presId="urn:microsoft.com/office/officeart/2005/8/layout/hierarchy6"/>
    <dgm:cxn modelId="{5C63DC92-ECB4-4DF6-BAA2-40228FC23653}" type="presParOf" srcId="{5F01E907-CF61-4FDD-A2EE-161F0447299C}" destId="{3DF420F5-BEFB-4976-89AE-141FAA927E25}" srcOrd="0" destOrd="0" presId="urn:microsoft.com/office/officeart/2005/8/layout/hierarchy6"/>
    <dgm:cxn modelId="{3A9A7C1F-4AD5-42DA-86E3-A5DBDF5BB635}" type="presParOf" srcId="{5F01E907-CF61-4FDD-A2EE-161F0447299C}" destId="{07DB4250-E046-4703-9322-4AE6503656BB}" srcOrd="1" destOrd="0" presId="urn:microsoft.com/office/officeart/2005/8/layout/hierarchy6"/>
    <dgm:cxn modelId="{5E0CBA38-9F0D-42D2-B0B9-91857028C270}" type="presParOf" srcId="{07DB4250-E046-4703-9322-4AE6503656BB}" destId="{20BFB9B9-EF2B-402C-B9F7-DB10F14F8877}" srcOrd="0" destOrd="0" presId="urn:microsoft.com/office/officeart/2005/8/layout/hierarchy6"/>
    <dgm:cxn modelId="{2C15BC6F-2BE0-4180-B7DB-E34A011C43F8}" type="presParOf" srcId="{07DB4250-E046-4703-9322-4AE6503656BB}" destId="{7924665F-605D-47F4-A068-FA9AEE67EA27}" srcOrd="1" destOrd="0" presId="urn:microsoft.com/office/officeart/2005/8/layout/hierarchy6"/>
    <dgm:cxn modelId="{387EC1EC-740E-490D-9D89-4422286EC4B2}" type="presParOf" srcId="{7924665F-605D-47F4-A068-FA9AEE67EA27}" destId="{7C242BBC-38B4-4727-9C6E-33F4A17B8DDD}" srcOrd="0" destOrd="0" presId="urn:microsoft.com/office/officeart/2005/8/layout/hierarchy6"/>
    <dgm:cxn modelId="{E9A7153D-DC82-4831-BAB9-BBC1C038A289}" type="presParOf" srcId="{7924665F-605D-47F4-A068-FA9AEE67EA27}" destId="{7EB2FA9C-89B7-4B08-833D-25551FF057AD}" srcOrd="1" destOrd="0" presId="urn:microsoft.com/office/officeart/2005/8/layout/hierarchy6"/>
    <dgm:cxn modelId="{2E051F6E-EA0B-4AA8-9573-8980DDE515BD}" type="presParOf" srcId="{7EB2FA9C-89B7-4B08-833D-25551FF057AD}" destId="{14C05476-2230-462F-9E57-3AB3AE5908F8}" srcOrd="0" destOrd="0" presId="urn:microsoft.com/office/officeart/2005/8/layout/hierarchy6"/>
    <dgm:cxn modelId="{E93E8FF2-F014-4DEE-9E82-07AB9D9C232F}" type="presParOf" srcId="{7EB2FA9C-89B7-4B08-833D-25551FF057AD}" destId="{64546538-E22D-41E9-8221-8E95D3C4B010}" srcOrd="1" destOrd="0" presId="urn:microsoft.com/office/officeart/2005/8/layout/hierarchy6"/>
    <dgm:cxn modelId="{E1942733-FC6D-4CFC-85F9-A60AA4CAD0BA}" type="presParOf" srcId="{2887B0F0-1C71-4D30-A1FC-181948FBE9BF}" destId="{176E7F63-5F94-415F-8851-A49872CA30BC}" srcOrd="2" destOrd="0" presId="urn:microsoft.com/office/officeart/2005/8/layout/hierarchy6"/>
    <dgm:cxn modelId="{21F937F4-C454-479D-ABCC-AD3DD7EACD1E}" type="presParOf" srcId="{2887B0F0-1C71-4D30-A1FC-181948FBE9BF}" destId="{87833D80-A097-47BE-9A10-F1C4EF0A3200}" srcOrd="3" destOrd="0" presId="urn:microsoft.com/office/officeart/2005/8/layout/hierarchy6"/>
    <dgm:cxn modelId="{21778B3F-5E86-4FD0-A275-179FEB3CB52F}" type="presParOf" srcId="{87833D80-A097-47BE-9A10-F1C4EF0A3200}" destId="{B6EC5367-24F4-4DB4-959E-79A964D55CA6}" srcOrd="0" destOrd="0" presId="urn:microsoft.com/office/officeart/2005/8/layout/hierarchy6"/>
    <dgm:cxn modelId="{97945842-A186-400A-B3DB-2F250529548C}" type="presParOf" srcId="{87833D80-A097-47BE-9A10-F1C4EF0A3200}" destId="{45E78792-AD41-4719-B925-26C9ACB77047}" srcOrd="1" destOrd="0" presId="urn:microsoft.com/office/officeart/2005/8/layout/hierarchy6"/>
    <dgm:cxn modelId="{235239B7-765E-4412-BBE0-364092002317}" type="presParOf" srcId="{BFA1E912-EA55-4DBD-8CA2-8F68E2146FC7}" destId="{EC3E59DD-8CA5-4E04-8028-7B2EA7929CAD}" srcOrd="2" destOrd="0" presId="urn:microsoft.com/office/officeart/2005/8/layout/hierarchy6"/>
    <dgm:cxn modelId="{4C09F98A-A998-43C2-9FB7-EDF6925EE839}" type="presParOf" srcId="{BFA1E912-EA55-4DBD-8CA2-8F68E2146FC7}" destId="{488EB399-93A8-4C57-A8B7-50AF018D94CE}" srcOrd="3" destOrd="0" presId="urn:microsoft.com/office/officeart/2005/8/layout/hierarchy6"/>
    <dgm:cxn modelId="{A0D9472F-0A33-4E02-A394-8040F14B95F4}" type="presParOf" srcId="{488EB399-93A8-4C57-A8B7-50AF018D94CE}" destId="{945C5F0B-A018-42FD-BC24-D1C60842D857}" srcOrd="0" destOrd="0" presId="urn:microsoft.com/office/officeart/2005/8/layout/hierarchy6"/>
    <dgm:cxn modelId="{8AE52946-8553-4487-89BA-76E2BD868B9F}" type="presParOf" srcId="{488EB399-93A8-4C57-A8B7-50AF018D94CE}" destId="{76A3CC33-106A-4D81-A816-A42C7BAB2321}" srcOrd="1" destOrd="0" presId="urn:microsoft.com/office/officeart/2005/8/layout/hierarchy6"/>
    <dgm:cxn modelId="{FB66FA2C-EFB0-4B1C-9739-8623A0439BC6}" type="presParOf" srcId="{76A3CC33-106A-4D81-A816-A42C7BAB2321}" destId="{196ED6F8-263A-41D9-893E-77AE7C7D98BE}" srcOrd="0" destOrd="0" presId="urn:microsoft.com/office/officeart/2005/8/layout/hierarchy6"/>
    <dgm:cxn modelId="{4CE9F406-ADED-45EA-907D-13749F758F3B}" type="presParOf" srcId="{76A3CC33-106A-4D81-A816-A42C7BAB2321}" destId="{B22419D9-B90C-4F0E-9437-11899F664FB4}" srcOrd="1" destOrd="0" presId="urn:microsoft.com/office/officeart/2005/8/layout/hierarchy6"/>
    <dgm:cxn modelId="{1D1B6B42-FD14-4BC2-BF5A-157DA6F4424A}" type="presParOf" srcId="{B22419D9-B90C-4F0E-9437-11899F664FB4}" destId="{18D78E2B-30B4-4518-803A-331D27A549D2}" srcOrd="0" destOrd="0" presId="urn:microsoft.com/office/officeart/2005/8/layout/hierarchy6"/>
    <dgm:cxn modelId="{ACC14AA6-709F-45B3-9D66-C6B6CBD8CD5C}" type="presParOf" srcId="{B22419D9-B90C-4F0E-9437-11899F664FB4}" destId="{E1356CD6-D1B3-4830-A637-455D59AA9D20}" srcOrd="1" destOrd="0" presId="urn:microsoft.com/office/officeart/2005/8/layout/hierarchy6"/>
    <dgm:cxn modelId="{671BBFF8-413E-467D-9861-026E6E0F0EF0}" type="presParOf" srcId="{E1356CD6-D1B3-4830-A637-455D59AA9D20}" destId="{D583988F-31FA-472F-9A25-0ECD889F2242}" srcOrd="0" destOrd="0" presId="urn:microsoft.com/office/officeart/2005/8/layout/hierarchy6"/>
    <dgm:cxn modelId="{5B9A5941-1BD7-4525-9D0E-E694FA61F315}" type="presParOf" srcId="{E1356CD6-D1B3-4830-A637-455D59AA9D20}" destId="{EDFBAF49-E131-4D5C-A9D3-68393C662D9F}" srcOrd="1" destOrd="0" presId="urn:microsoft.com/office/officeart/2005/8/layout/hierarchy6"/>
    <dgm:cxn modelId="{1D771C16-D203-498D-A891-EF85AC3C6C44}" type="presParOf" srcId="{EDFBAF49-E131-4D5C-A9D3-68393C662D9F}" destId="{54200AFA-967A-47C3-9541-D788BDD9FA62}" srcOrd="0" destOrd="0" presId="urn:microsoft.com/office/officeart/2005/8/layout/hierarchy6"/>
    <dgm:cxn modelId="{65D0665A-43FC-441B-88DE-DEFDA236705F}" type="presParOf" srcId="{EDFBAF49-E131-4D5C-A9D3-68393C662D9F}" destId="{513CE397-E597-4118-A6D9-1052361BDB1D}" srcOrd="1" destOrd="0" presId="urn:microsoft.com/office/officeart/2005/8/layout/hierarchy6"/>
    <dgm:cxn modelId="{319A3B7B-C63F-4B34-8095-897CDAF1FB22}" type="presParOf" srcId="{513CE397-E597-4118-A6D9-1052361BDB1D}" destId="{DAB2FAFB-F0B7-45DC-9D49-C613228176EA}" srcOrd="0" destOrd="0" presId="urn:microsoft.com/office/officeart/2005/8/layout/hierarchy6"/>
    <dgm:cxn modelId="{9C1214B5-5AF0-4C62-8304-C23976F7146D}" type="presParOf" srcId="{513CE397-E597-4118-A6D9-1052361BDB1D}" destId="{22843477-6762-49B8-8191-062812EAB6E2}" srcOrd="1" destOrd="0" presId="urn:microsoft.com/office/officeart/2005/8/layout/hierarchy6"/>
    <dgm:cxn modelId="{63054422-A6BE-497F-8EC6-A3269CD1ACAB}" type="presParOf" srcId="{22843477-6762-49B8-8191-062812EAB6E2}" destId="{CBB11FD6-4298-4621-8592-B273F6F72BF8}" srcOrd="0" destOrd="0" presId="urn:microsoft.com/office/officeart/2005/8/layout/hierarchy6"/>
    <dgm:cxn modelId="{8B3FA4DE-57CF-4D48-9730-6EA21DF50635}" type="presParOf" srcId="{22843477-6762-49B8-8191-062812EAB6E2}" destId="{80A577E1-CA17-4CBE-896F-F558B1CF117E}" srcOrd="1" destOrd="0" presId="urn:microsoft.com/office/officeart/2005/8/layout/hierarchy6"/>
    <dgm:cxn modelId="{B7E6A05A-7A7B-4DA7-AFF4-C464F2C2AD1C}" type="presParOf" srcId="{76A3CC33-106A-4D81-A816-A42C7BAB2321}" destId="{A112CFA4-6E06-402B-8DC1-4D0A4B8A962C}" srcOrd="2" destOrd="0" presId="urn:microsoft.com/office/officeart/2005/8/layout/hierarchy6"/>
    <dgm:cxn modelId="{4D041768-9DF2-406B-8FC8-E33E965D047B}" type="presParOf" srcId="{76A3CC33-106A-4D81-A816-A42C7BAB2321}" destId="{CDCA1462-C057-4C6B-AE4D-429281A797DB}" srcOrd="3" destOrd="0" presId="urn:microsoft.com/office/officeart/2005/8/layout/hierarchy6"/>
    <dgm:cxn modelId="{B971800B-BED3-4329-9DF6-782386485C12}" type="presParOf" srcId="{CDCA1462-C057-4C6B-AE4D-429281A797DB}" destId="{9C9DE622-48E5-4D64-A967-B7D4B83794F3}" srcOrd="0" destOrd="0" presId="urn:microsoft.com/office/officeart/2005/8/layout/hierarchy6"/>
    <dgm:cxn modelId="{D53DD71A-1BD5-4743-BCDC-60A1C1F4144F}" type="presParOf" srcId="{CDCA1462-C057-4C6B-AE4D-429281A797DB}" destId="{35FDD99D-F6C7-4969-9E01-5C64342F586F}" srcOrd="1" destOrd="0" presId="urn:microsoft.com/office/officeart/2005/8/layout/hierarchy6"/>
    <dgm:cxn modelId="{CC33FC3A-433F-4032-81B2-9C5F6389EBAF}" type="presParOf" srcId="{A222D391-3E39-48B4-9996-D7AA4887C612}" destId="{81AA9AA0-051B-4C54-9E3A-46A11DC86D5C}" srcOrd="1" destOrd="0" presId="urn:microsoft.com/office/officeart/2005/8/layout/hierarchy6"/>
    <dgm:cxn modelId="{CB70EA06-0E66-4BB5-8A99-2D31CDE41C4D}" type="presParOf" srcId="{81AA9AA0-051B-4C54-9E3A-46A11DC86D5C}" destId="{D8AE53F3-11CF-4E9C-851C-DED1F43E0E51}" srcOrd="0" destOrd="0" presId="urn:microsoft.com/office/officeart/2005/8/layout/hierarchy6"/>
    <dgm:cxn modelId="{91FC8EE3-CA4D-4A77-8002-6AB0BCCEA4F3}" type="presParOf" srcId="{D8AE53F3-11CF-4E9C-851C-DED1F43E0E51}" destId="{35C96695-5FA9-499F-97A1-795E398CA5D5}" srcOrd="0" destOrd="0" presId="urn:microsoft.com/office/officeart/2005/8/layout/hierarchy6"/>
    <dgm:cxn modelId="{6F1D8638-11EB-4AE9-B16C-71F678E3391F}" type="presParOf" srcId="{D8AE53F3-11CF-4E9C-851C-DED1F43E0E51}" destId="{E7AB0AD9-1F24-438D-A6A2-931FF1417072}" srcOrd="1" destOrd="0" presId="urn:microsoft.com/office/officeart/2005/8/layout/hierarchy6"/>
    <dgm:cxn modelId="{D1DA0426-CA55-4B6A-8765-791D28A780F9}" type="presParOf" srcId="{81AA9AA0-051B-4C54-9E3A-46A11DC86D5C}" destId="{A3A22BF7-2FA1-4E48-A369-D908CD2B9DAD}" srcOrd="1" destOrd="0" presId="urn:microsoft.com/office/officeart/2005/8/layout/hierarchy6"/>
    <dgm:cxn modelId="{CDE0274F-7C42-4340-9107-7D8F7BC4CB4E}" type="presParOf" srcId="{A3A22BF7-2FA1-4E48-A369-D908CD2B9DAD}" destId="{E25C4BEF-AB4C-4289-905D-EA7637A1B615}" srcOrd="0" destOrd="0" presId="urn:microsoft.com/office/officeart/2005/8/layout/hierarchy6"/>
    <dgm:cxn modelId="{51F76F49-C660-474F-89B7-FDE4E7054862}" type="presParOf" srcId="{81AA9AA0-051B-4C54-9E3A-46A11DC86D5C}" destId="{74AF021E-064F-4C81-8D34-CBA46AAC9DD0}" srcOrd="2" destOrd="0" presId="urn:microsoft.com/office/officeart/2005/8/layout/hierarchy6"/>
    <dgm:cxn modelId="{51858EC4-2CE1-4426-B9E8-3F28999B718F}" type="presParOf" srcId="{74AF021E-064F-4C81-8D34-CBA46AAC9DD0}" destId="{DC7E05B2-84D6-4CAE-8968-904978CD44E6}" srcOrd="0" destOrd="0" presId="urn:microsoft.com/office/officeart/2005/8/layout/hierarchy6"/>
    <dgm:cxn modelId="{2214E15C-A978-4598-98F7-90C35EF6F4C7}" type="presParOf" srcId="{74AF021E-064F-4C81-8D34-CBA46AAC9DD0}" destId="{17D0D421-72B6-4A60-B047-8DA3EAE1C8CC}" srcOrd="1" destOrd="0" presId="urn:microsoft.com/office/officeart/2005/8/layout/hierarchy6"/>
    <dgm:cxn modelId="{A0F958FD-719E-4901-AD10-4332F4B4B3AE}" type="presParOf" srcId="{81AA9AA0-051B-4C54-9E3A-46A11DC86D5C}" destId="{5476FC2A-1398-40BC-9BF6-FCBE264619B2}" srcOrd="3" destOrd="0" presId="urn:microsoft.com/office/officeart/2005/8/layout/hierarchy6"/>
    <dgm:cxn modelId="{7A94139B-3EAB-4A0C-B6CD-FEF416F173C0}" type="presParOf" srcId="{5476FC2A-1398-40BC-9BF6-FCBE264619B2}" destId="{31C9E44F-BB37-431A-9FFB-B273C2C2491C}" srcOrd="0" destOrd="0" presId="urn:microsoft.com/office/officeart/2005/8/layout/hierarchy6"/>
    <dgm:cxn modelId="{97986356-449E-4F6F-8A01-BD3AAD77649C}" type="presParOf" srcId="{81AA9AA0-051B-4C54-9E3A-46A11DC86D5C}" destId="{B167AF61-0E68-4E2B-A8A7-D1E31D6E3B49}" srcOrd="4" destOrd="0" presId="urn:microsoft.com/office/officeart/2005/8/layout/hierarchy6"/>
    <dgm:cxn modelId="{3E2BBD5C-29D7-40D0-94DD-F61B9FDA2CFE}" type="presParOf" srcId="{B167AF61-0E68-4E2B-A8A7-D1E31D6E3B49}" destId="{D9965324-7A59-4C37-A671-60EFD33EC651}" srcOrd="0" destOrd="0" presId="urn:microsoft.com/office/officeart/2005/8/layout/hierarchy6"/>
    <dgm:cxn modelId="{640D6A07-65C6-45F7-937C-C4F8B0EF37F2}" type="presParOf" srcId="{B167AF61-0E68-4E2B-A8A7-D1E31D6E3B49}" destId="{9BE818AF-85E3-4254-AFFE-588EB8BA52A5}" srcOrd="1" destOrd="0" presId="urn:microsoft.com/office/officeart/2005/8/layout/hierarchy6"/>
    <dgm:cxn modelId="{2D92F8DE-5BF1-40DA-864E-D109D86B6FA0}" type="presParOf" srcId="{81AA9AA0-051B-4C54-9E3A-46A11DC86D5C}" destId="{6218D4D9-0CB3-4B42-922B-302A5E4AF487}" srcOrd="5" destOrd="0" presId="urn:microsoft.com/office/officeart/2005/8/layout/hierarchy6"/>
    <dgm:cxn modelId="{92B5AD62-F96E-4022-B618-AEE3EAD22EF5}" type="presParOf" srcId="{6218D4D9-0CB3-4B42-922B-302A5E4AF487}" destId="{24DB14FA-AC49-42CE-9E70-E8D0C9948B63}" srcOrd="0" destOrd="0" presId="urn:microsoft.com/office/officeart/2005/8/layout/hierarchy6"/>
    <dgm:cxn modelId="{E7854252-F23C-4734-B115-BA26EF840594}" type="presParOf" srcId="{81AA9AA0-051B-4C54-9E3A-46A11DC86D5C}" destId="{F28A9553-0736-4857-B0D8-99384F5BD7B3}" srcOrd="6" destOrd="0" presId="urn:microsoft.com/office/officeart/2005/8/layout/hierarchy6"/>
    <dgm:cxn modelId="{06BD3854-6FBB-4895-963D-DDF6F6DC0B57}" type="presParOf" srcId="{F28A9553-0736-4857-B0D8-99384F5BD7B3}" destId="{B08ED159-B4BE-4B34-9A2D-A9087878AD78}" srcOrd="0" destOrd="0" presId="urn:microsoft.com/office/officeart/2005/8/layout/hierarchy6"/>
    <dgm:cxn modelId="{F321B114-CBBE-4C0D-814F-3F3A3DB62AF7}" type="presParOf" srcId="{F28A9553-0736-4857-B0D8-99384F5BD7B3}" destId="{7708CDA7-D9D2-488A-B224-E85DE73C87DF}" srcOrd="1" destOrd="0" presId="urn:microsoft.com/office/officeart/2005/8/layout/hierarchy6"/>
    <dgm:cxn modelId="{9C5EFB26-FE08-478C-AAA9-1E6C9ABA9658}" type="presParOf" srcId="{81AA9AA0-051B-4C54-9E3A-46A11DC86D5C}" destId="{0BCECCC0-8BB8-49CA-8178-5AA47281C7DD}" srcOrd="7" destOrd="0" presId="urn:microsoft.com/office/officeart/2005/8/layout/hierarchy6"/>
    <dgm:cxn modelId="{24E499FD-8878-43AC-8071-452450A6A8F0}" type="presParOf" srcId="{0BCECCC0-8BB8-49CA-8178-5AA47281C7DD}" destId="{C7513214-E3DD-4E0A-8AD4-D14D7B31BF6D}" srcOrd="0" destOrd="0" presId="urn:microsoft.com/office/officeart/2005/8/layout/hierarchy6"/>
    <dgm:cxn modelId="{A3E9741C-A2F4-4D6B-9858-F790400ABB2B}" type="presParOf" srcId="{81AA9AA0-051B-4C54-9E3A-46A11DC86D5C}" destId="{1D1F1CB2-C4A3-40B7-B3C5-4AF1D98AEBA6}" srcOrd="8" destOrd="0" presId="urn:microsoft.com/office/officeart/2005/8/layout/hierarchy6"/>
    <dgm:cxn modelId="{41093A85-BFC9-4686-BF8F-91B4FDF205A1}" type="presParOf" srcId="{1D1F1CB2-C4A3-40B7-B3C5-4AF1D98AEBA6}" destId="{58335334-D73C-49E9-8D6D-04B835635812}" srcOrd="0" destOrd="0" presId="urn:microsoft.com/office/officeart/2005/8/layout/hierarchy6"/>
    <dgm:cxn modelId="{1D010F0C-5C69-449E-BF99-6CDBFD236497}" type="presParOf" srcId="{1D1F1CB2-C4A3-40B7-B3C5-4AF1D98AEBA6}" destId="{25850572-1C40-44E8-897E-240F8839814F}" srcOrd="1" destOrd="0" presId="urn:microsoft.com/office/officeart/2005/8/layout/hierarchy6"/>
    <dgm:cxn modelId="{C37FB915-E03D-4C29-A6E7-FF8044A1EDAA}" type="presParOf" srcId="{81AA9AA0-051B-4C54-9E3A-46A11DC86D5C}" destId="{64D63649-AF8D-41EE-9C90-45BE6F2350D6}" srcOrd="9" destOrd="0" presId="urn:microsoft.com/office/officeart/2005/8/layout/hierarchy6"/>
    <dgm:cxn modelId="{0027238E-A58C-41BF-9AA6-519433838F6D}" type="presParOf" srcId="{64D63649-AF8D-41EE-9C90-45BE6F2350D6}" destId="{36870FDD-2B38-4AFA-A296-73FFAA69D5E3}" srcOrd="0" destOrd="0" presId="urn:microsoft.com/office/officeart/2005/8/layout/hierarchy6"/>
    <dgm:cxn modelId="{AB3D1622-CAF9-48C4-A950-5AFD43ACC5EB}" type="presParOf" srcId="{81AA9AA0-051B-4C54-9E3A-46A11DC86D5C}" destId="{4A21614E-F382-49C8-8F92-BE054F655971}" srcOrd="10" destOrd="0" presId="urn:microsoft.com/office/officeart/2005/8/layout/hierarchy6"/>
    <dgm:cxn modelId="{B7018AAE-8462-4CA6-A247-713AE6F1056B}" type="presParOf" srcId="{4A21614E-F382-49C8-8F92-BE054F655971}" destId="{8EBA28AB-CB52-46B0-9262-CD81479FD10A}" srcOrd="0" destOrd="0" presId="urn:microsoft.com/office/officeart/2005/8/layout/hierarchy6"/>
    <dgm:cxn modelId="{EDFD4665-43B1-471A-A831-E296F9CC4CFA}" type="presParOf" srcId="{4A21614E-F382-49C8-8F92-BE054F655971}" destId="{0B8DF7DC-A29D-4E41-922E-A7BE201398DA}" srcOrd="1" destOrd="0" presId="urn:microsoft.com/office/officeart/2005/8/layout/hierarchy6"/>
    <dgm:cxn modelId="{CBF9D13B-AD75-4E7B-9F79-D362BB0EFFB1}" type="presParOf" srcId="{81AA9AA0-051B-4C54-9E3A-46A11DC86D5C}" destId="{31B22CC0-5FD3-486A-90E7-19EA5FF908B0}" srcOrd="11" destOrd="0" presId="urn:microsoft.com/office/officeart/2005/8/layout/hierarchy6"/>
    <dgm:cxn modelId="{7FE63E9D-5376-4B1A-99CF-6BDFC18C8C6F}" type="presParOf" srcId="{31B22CC0-5FD3-486A-90E7-19EA5FF908B0}" destId="{9BADD427-E54A-44A2-B52F-BEF8391F29F1}" srcOrd="0" destOrd="0" presId="urn:microsoft.com/office/officeart/2005/8/layout/hierarchy6"/>
    <dgm:cxn modelId="{91566596-CC34-4B40-863F-CC51B8ACC0E3}" type="presParOf" srcId="{81AA9AA0-051B-4C54-9E3A-46A11DC86D5C}" destId="{2A2149FD-C591-4538-8827-B40EBFCD801C}" srcOrd="12" destOrd="0" presId="urn:microsoft.com/office/officeart/2005/8/layout/hierarchy6"/>
    <dgm:cxn modelId="{5087AE01-A5B5-4E5B-940D-32026D671BEE}" type="presParOf" srcId="{2A2149FD-C591-4538-8827-B40EBFCD801C}" destId="{C92BB4B2-5103-4AC3-A297-7F8DC1A3CE07}" srcOrd="0" destOrd="0" presId="urn:microsoft.com/office/officeart/2005/8/layout/hierarchy6"/>
    <dgm:cxn modelId="{478D4274-05F4-4736-8B3A-298CABCFEE7A}" type="presParOf" srcId="{2A2149FD-C591-4538-8827-B40EBFCD801C}" destId="{2DE1AB2D-6571-4F8F-88D5-63B197D540A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BB4B2-5103-4AC3-A297-7F8DC1A3CE07}">
      <dsp:nvSpPr>
        <dsp:cNvPr id="0" name=""/>
        <dsp:cNvSpPr/>
      </dsp:nvSpPr>
      <dsp:spPr>
        <a:xfrm>
          <a:off x="0" y="4114792"/>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Artist, Ex. 31:2; 35:30</a:t>
          </a:r>
          <a:endParaRPr lang="en-US" sz="1800" kern="1200" dirty="0"/>
        </a:p>
      </dsp:txBody>
      <dsp:txXfrm>
        <a:off x="0" y="4114792"/>
        <a:ext cx="2455068" cy="584197"/>
      </dsp:txXfrm>
    </dsp:sp>
    <dsp:sp modelId="{8EBA28AB-CB52-46B0-9262-CD81479FD10A}">
      <dsp:nvSpPr>
        <dsp:cNvPr id="0" name=""/>
        <dsp:cNvSpPr/>
      </dsp:nvSpPr>
      <dsp:spPr>
        <a:xfrm>
          <a:off x="0" y="3433229"/>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en-US" sz="2000" kern="1200" dirty="0"/>
        </a:p>
      </dsp:txBody>
      <dsp:txXfrm>
        <a:off x="0" y="3433229"/>
        <a:ext cx="2455068" cy="584197"/>
      </dsp:txXfrm>
    </dsp:sp>
    <dsp:sp modelId="{58335334-D73C-49E9-8D6D-04B835635812}">
      <dsp:nvSpPr>
        <dsp:cNvPr id="0" name=""/>
        <dsp:cNvSpPr/>
      </dsp:nvSpPr>
      <dsp:spPr>
        <a:xfrm>
          <a:off x="0" y="2751665"/>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Ex. 17:9-13; 24:12-14</a:t>
          </a:r>
          <a:endParaRPr lang="en-US" sz="1800" kern="1200" dirty="0"/>
        </a:p>
      </dsp:txBody>
      <dsp:txXfrm>
        <a:off x="0" y="2751665"/>
        <a:ext cx="2455068" cy="584197"/>
      </dsp:txXfrm>
    </dsp:sp>
    <dsp:sp modelId="{B08ED159-B4BE-4B34-9A2D-A9087878AD78}">
      <dsp:nvSpPr>
        <dsp:cNvPr id="0" name=""/>
        <dsp:cNvSpPr/>
      </dsp:nvSpPr>
      <dsp:spPr>
        <a:xfrm>
          <a:off x="0" y="2070101"/>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1 Chron. 2:9, </a:t>
          </a:r>
          <a:r>
            <a:rPr lang="en-US" sz="1800" kern="1200" dirty="0" smtClean="0"/>
            <a:t>18-20, </a:t>
          </a:r>
          <a:r>
            <a:rPr lang="en-US" sz="1800" kern="1200" dirty="0" smtClean="0"/>
            <a:t>24</a:t>
          </a:r>
          <a:endParaRPr lang="en-US" sz="1800" kern="1200" dirty="0"/>
        </a:p>
      </dsp:txBody>
      <dsp:txXfrm>
        <a:off x="0" y="2070101"/>
        <a:ext cx="2455068" cy="584197"/>
      </dsp:txXfrm>
    </dsp:sp>
    <dsp:sp modelId="{D9965324-7A59-4C37-A671-60EFD33EC651}">
      <dsp:nvSpPr>
        <dsp:cNvPr id="0" name=""/>
        <dsp:cNvSpPr/>
      </dsp:nvSpPr>
      <dsp:spPr>
        <a:xfrm>
          <a:off x="0" y="1388537"/>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en-US" sz="2000" kern="1200" dirty="0"/>
        </a:p>
      </dsp:txBody>
      <dsp:txXfrm>
        <a:off x="0" y="1388537"/>
        <a:ext cx="2455068" cy="584197"/>
      </dsp:txXfrm>
    </dsp:sp>
    <dsp:sp modelId="{DC7E05B2-84D6-4CAE-8968-904978CD44E6}">
      <dsp:nvSpPr>
        <dsp:cNvPr id="0" name=""/>
        <dsp:cNvSpPr/>
      </dsp:nvSpPr>
      <dsp:spPr>
        <a:xfrm>
          <a:off x="0" y="706973"/>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en-US" sz="2000" kern="1200" dirty="0"/>
        </a:p>
      </dsp:txBody>
      <dsp:txXfrm>
        <a:off x="0" y="706973"/>
        <a:ext cx="2455068" cy="584197"/>
      </dsp:txXfrm>
    </dsp:sp>
    <dsp:sp modelId="{35C96695-5FA9-499F-97A1-795E398CA5D5}">
      <dsp:nvSpPr>
        <dsp:cNvPr id="0" name=""/>
        <dsp:cNvSpPr/>
      </dsp:nvSpPr>
      <dsp:spPr>
        <a:xfrm>
          <a:off x="0" y="25409"/>
          <a:ext cx="8183562" cy="584197"/>
        </a:xfrm>
        <a:prstGeom prst="roundRect">
          <a:avLst>
            <a:gd name="adj" fmla="val 10000"/>
          </a:avLst>
        </a:prstGeom>
        <a:solidFill>
          <a:schemeClr val="accent1">
            <a:tint val="40000"/>
            <a:hueOff val="0"/>
            <a:satOff val="0"/>
            <a:lumOff val="0"/>
            <a:alphaOff val="0"/>
          </a:schemeClr>
        </a:solidFill>
        <a:ln>
          <a:noFill/>
        </a:ln>
        <a:effectLst>
          <a:outerShdw blurRad="65500" dist="38100"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1 Chron. 2:3ff</a:t>
          </a:r>
          <a:endParaRPr lang="en-US" sz="1800" kern="1200" dirty="0"/>
        </a:p>
      </dsp:txBody>
      <dsp:txXfrm>
        <a:off x="0" y="25409"/>
        <a:ext cx="2455068" cy="584197"/>
      </dsp:txXfrm>
    </dsp:sp>
    <dsp:sp modelId="{806F3D88-DA51-4EAF-B126-1E6A4111738D}">
      <dsp:nvSpPr>
        <dsp:cNvPr id="0" name=""/>
        <dsp:cNvSpPr/>
      </dsp:nvSpPr>
      <dsp:spPr>
        <a:xfrm>
          <a:off x="5347016" y="74092"/>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Judah</a:t>
          </a:r>
          <a:endParaRPr lang="en-US" sz="1100" b="1" kern="1200" dirty="0"/>
        </a:p>
      </dsp:txBody>
      <dsp:txXfrm>
        <a:off x="5361275" y="88351"/>
        <a:ext cx="701729" cy="458313"/>
      </dsp:txXfrm>
    </dsp:sp>
    <dsp:sp modelId="{0B7106CC-DAAE-4DA9-964D-D328FA03F72C}">
      <dsp:nvSpPr>
        <dsp:cNvPr id="0" name=""/>
        <dsp:cNvSpPr/>
      </dsp:nvSpPr>
      <dsp:spPr>
        <a:xfrm>
          <a:off x="4762819" y="560923"/>
          <a:ext cx="949321" cy="194732"/>
        </a:xfrm>
        <a:custGeom>
          <a:avLst/>
          <a:gdLst/>
          <a:ahLst/>
          <a:cxnLst/>
          <a:rect l="0" t="0" r="0" b="0"/>
          <a:pathLst>
            <a:path>
              <a:moveTo>
                <a:pt x="949321" y="0"/>
              </a:moveTo>
              <a:lnTo>
                <a:pt x="949321" y="97366"/>
              </a:lnTo>
              <a:lnTo>
                <a:pt x="0" y="97366"/>
              </a:lnTo>
              <a:lnTo>
                <a:pt x="0" y="19473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855AC8-9210-41CD-BDAE-825B7C0AE101}">
      <dsp:nvSpPr>
        <dsp:cNvPr id="0" name=""/>
        <dsp:cNvSpPr/>
      </dsp:nvSpPr>
      <dsp:spPr>
        <a:xfrm>
          <a:off x="4397695" y="755656"/>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0" kern="1200" dirty="0" smtClean="0"/>
            <a:t>Perez</a:t>
          </a:r>
          <a:endParaRPr lang="en-US" sz="1100" b="0" kern="1200" dirty="0"/>
        </a:p>
      </dsp:txBody>
      <dsp:txXfrm>
        <a:off x="4411954" y="769915"/>
        <a:ext cx="701729" cy="458313"/>
      </dsp:txXfrm>
    </dsp:sp>
    <dsp:sp modelId="{141C4F82-8D23-48D9-B2CA-11A9045EACBD}">
      <dsp:nvSpPr>
        <dsp:cNvPr id="0" name=""/>
        <dsp:cNvSpPr/>
      </dsp:nvSpPr>
      <dsp:spPr>
        <a:xfrm>
          <a:off x="4288158" y="1242487"/>
          <a:ext cx="474660" cy="194732"/>
        </a:xfrm>
        <a:custGeom>
          <a:avLst/>
          <a:gdLst/>
          <a:ahLst/>
          <a:cxnLst/>
          <a:rect l="0" t="0" r="0" b="0"/>
          <a:pathLst>
            <a:path>
              <a:moveTo>
                <a:pt x="474660" y="0"/>
              </a:moveTo>
              <a:lnTo>
                <a:pt x="474660" y="97366"/>
              </a:lnTo>
              <a:lnTo>
                <a:pt x="0" y="97366"/>
              </a:lnTo>
              <a:lnTo>
                <a:pt x="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A2BA261-1E0E-4D46-8561-6CA7E1E3CDB9}">
      <dsp:nvSpPr>
        <dsp:cNvPr id="0" name=""/>
        <dsp:cNvSpPr/>
      </dsp:nvSpPr>
      <dsp:spPr>
        <a:xfrm>
          <a:off x="3923034" y="1437220"/>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Hezron</a:t>
          </a:r>
          <a:endParaRPr lang="en-US" sz="900" kern="1200" dirty="0"/>
        </a:p>
      </dsp:txBody>
      <dsp:txXfrm>
        <a:off x="3937293" y="1451479"/>
        <a:ext cx="701729" cy="458313"/>
      </dsp:txXfrm>
    </dsp:sp>
    <dsp:sp modelId="{6A18A4A2-6587-4776-9256-1030EEF737F8}">
      <dsp:nvSpPr>
        <dsp:cNvPr id="0" name=""/>
        <dsp:cNvSpPr/>
      </dsp:nvSpPr>
      <dsp:spPr>
        <a:xfrm>
          <a:off x="3338837" y="1924051"/>
          <a:ext cx="949321" cy="194732"/>
        </a:xfrm>
        <a:custGeom>
          <a:avLst/>
          <a:gdLst/>
          <a:ahLst/>
          <a:cxnLst/>
          <a:rect l="0" t="0" r="0" b="0"/>
          <a:pathLst>
            <a:path>
              <a:moveTo>
                <a:pt x="949321" y="0"/>
              </a:moveTo>
              <a:lnTo>
                <a:pt x="949321" y="97366"/>
              </a:lnTo>
              <a:lnTo>
                <a:pt x="0" y="97366"/>
              </a:lnTo>
              <a:lnTo>
                <a:pt x="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97008F-DFDE-432E-967B-F05632E993BA}">
      <dsp:nvSpPr>
        <dsp:cNvPr id="0" name=""/>
        <dsp:cNvSpPr/>
      </dsp:nvSpPr>
      <dsp:spPr>
        <a:xfrm>
          <a:off x="2973713" y="2118784"/>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Jerahmeel</a:t>
          </a:r>
          <a:endParaRPr lang="en-US" sz="900" kern="1200" dirty="0"/>
        </a:p>
      </dsp:txBody>
      <dsp:txXfrm>
        <a:off x="2987972" y="2133043"/>
        <a:ext cx="701729" cy="458313"/>
      </dsp:txXfrm>
    </dsp:sp>
    <dsp:sp modelId="{07C72F72-96AE-4696-BA89-73C0B4A91992}">
      <dsp:nvSpPr>
        <dsp:cNvPr id="0" name=""/>
        <dsp:cNvSpPr/>
      </dsp:nvSpPr>
      <dsp:spPr>
        <a:xfrm>
          <a:off x="4242438" y="1924051"/>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A60E90-04CA-40F4-91CE-7B1C1A79A5FC}">
      <dsp:nvSpPr>
        <dsp:cNvPr id="0" name=""/>
        <dsp:cNvSpPr/>
      </dsp:nvSpPr>
      <dsp:spPr>
        <a:xfrm>
          <a:off x="3923034" y="2118784"/>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Ram</a:t>
          </a:r>
          <a:endParaRPr lang="en-US" sz="900" kern="1200" dirty="0"/>
        </a:p>
      </dsp:txBody>
      <dsp:txXfrm>
        <a:off x="3937293" y="2133043"/>
        <a:ext cx="701729" cy="458313"/>
      </dsp:txXfrm>
    </dsp:sp>
    <dsp:sp modelId="{577CFB7E-BFE5-4DB3-A97E-C26C72A7A222}">
      <dsp:nvSpPr>
        <dsp:cNvPr id="0" name=""/>
        <dsp:cNvSpPr/>
      </dsp:nvSpPr>
      <dsp:spPr>
        <a:xfrm>
          <a:off x="4288158" y="1924051"/>
          <a:ext cx="949321" cy="194732"/>
        </a:xfrm>
        <a:custGeom>
          <a:avLst/>
          <a:gdLst/>
          <a:ahLst/>
          <a:cxnLst/>
          <a:rect l="0" t="0" r="0" b="0"/>
          <a:pathLst>
            <a:path>
              <a:moveTo>
                <a:pt x="0" y="0"/>
              </a:moveTo>
              <a:lnTo>
                <a:pt x="0" y="97366"/>
              </a:lnTo>
              <a:lnTo>
                <a:pt x="949321" y="97366"/>
              </a:lnTo>
              <a:lnTo>
                <a:pt x="949321"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9A5C680-DD04-4ED1-A5D6-C69FCA212790}">
      <dsp:nvSpPr>
        <dsp:cNvPr id="0" name=""/>
        <dsp:cNvSpPr/>
      </dsp:nvSpPr>
      <dsp:spPr>
        <a:xfrm>
          <a:off x="4872356" y="2118784"/>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0" kern="1200" dirty="0" err="1" smtClean="0"/>
            <a:t>Chelubai</a:t>
          </a:r>
          <a:r>
            <a:rPr lang="en-US" sz="1100" b="0" kern="1200" dirty="0" smtClean="0"/>
            <a:t> (Caleb)</a:t>
          </a:r>
          <a:endParaRPr lang="en-US" sz="1100" b="0" kern="1200" dirty="0"/>
        </a:p>
      </dsp:txBody>
      <dsp:txXfrm>
        <a:off x="4886615" y="2133043"/>
        <a:ext cx="701729" cy="458313"/>
      </dsp:txXfrm>
    </dsp:sp>
    <dsp:sp modelId="{830EB198-6286-4995-94B3-E37149163B2A}">
      <dsp:nvSpPr>
        <dsp:cNvPr id="0" name=""/>
        <dsp:cNvSpPr/>
      </dsp:nvSpPr>
      <dsp:spPr>
        <a:xfrm>
          <a:off x="5191759" y="2605615"/>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CE639C-387F-49C1-A548-C79B76952850}">
      <dsp:nvSpPr>
        <dsp:cNvPr id="0" name=""/>
        <dsp:cNvSpPr/>
      </dsp:nvSpPr>
      <dsp:spPr>
        <a:xfrm>
          <a:off x="4872356" y="2800348"/>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Hur</a:t>
          </a:r>
          <a:endParaRPr lang="en-US" sz="1100" b="1" kern="1200" dirty="0"/>
        </a:p>
      </dsp:txBody>
      <dsp:txXfrm>
        <a:off x="4886615" y="2814607"/>
        <a:ext cx="701729" cy="458313"/>
      </dsp:txXfrm>
    </dsp:sp>
    <dsp:sp modelId="{3DF420F5-BEFB-4976-89AE-141FAA927E25}">
      <dsp:nvSpPr>
        <dsp:cNvPr id="0" name=""/>
        <dsp:cNvSpPr/>
      </dsp:nvSpPr>
      <dsp:spPr>
        <a:xfrm>
          <a:off x="5191759" y="3287179"/>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0BFB9B9-EF2B-402C-B9F7-DB10F14F8877}">
      <dsp:nvSpPr>
        <dsp:cNvPr id="0" name=""/>
        <dsp:cNvSpPr/>
      </dsp:nvSpPr>
      <dsp:spPr>
        <a:xfrm>
          <a:off x="4872356" y="3481912"/>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0" kern="1200" dirty="0" smtClean="0"/>
            <a:t>Uri</a:t>
          </a:r>
          <a:endParaRPr lang="en-US" sz="1100" b="0" kern="1200" dirty="0"/>
        </a:p>
      </dsp:txBody>
      <dsp:txXfrm>
        <a:off x="4886615" y="3496171"/>
        <a:ext cx="701729" cy="458313"/>
      </dsp:txXfrm>
    </dsp:sp>
    <dsp:sp modelId="{7C242BBC-38B4-4727-9C6E-33F4A17B8DDD}">
      <dsp:nvSpPr>
        <dsp:cNvPr id="0" name=""/>
        <dsp:cNvSpPr/>
      </dsp:nvSpPr>
      <dsp:spPr>
        <a:xfrm>
          <a:off x="5191759" y="3968743"/>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4C05476-2230-462F-9E57-3AB3AE5908F8}">
      <dsp:nvSpPr>
        <dsp:cNvPr id="0" name=""/>
        <dsp:cNvSpPr/>
      </dsp:nvSpPr>
      <dsp:spPr>
        <a:xfrm>
          <a:off x="4872356" y="4163476"/>
          <a:ext cx="730247" cy="486831"/>
        </a:xfrm>
        <a:prstGeom prst="roundRect">
          <a:avLst>
            <a:gd name="adj" fmla="val 10000"/>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smtClean="0"/>
            <a:t>Bezalel</a:t>
          </a:r>
          <a:r>
            <a:rPr lang="en-US" sz="1100" b="0" kern="1200" dirty="0" smtClean="0"/>
            <a:t>.</a:t>
          </a:r>
          <a:endParaRPr lang="en-US" sz="1100" b="0" kern="1200" dirty="0"/>
        </a:p>
      </dsp:txBody>
      <dsp:txXfrm>
        <a:off x="4886615" y="4177735"/>
        <a:ext cx="701729" cy="458313"/>
      </dsp:txXfrm>
    </dsp:sp>
    <dsp:sp modelId="{176E7F63-5F94-415F-8851-A49872CA30BC}">
      <dsp:nvSpPr>
        <dsp:cNvPr id="0" name=""/>
        <dsp:cNvSpPr/>
      </dsp:nvSpPr>
      <dsp:spPr>
        <a:xfrm>
          <a:off x="4762819" y="1242487"/>
          <a:ext cx="474660" cy="194732"/>
        </a:xfrm>
        <a:custGeom>
          <a:avLst/>
          <a:gdLst/>
          <a:ahLst/>
          <a:cxnLst/>
          <a:rect l="0" t="0" r="0" b="0"/>
          <a:pathLst>
            <a:path>
              <a:moveTo>
                <a:pt x="0" y="0"/>
              </a:moveTo>
              <a:lnTo>
                <a:pt x="0" y="97366"/>
              </a:lnTo>
              <a:lnTo>
                <a:pt x="474660" y="97366"/>
              </a:lnTo>
              <a:lnTo>
                <a:pt x="47466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EC5367-24F4-4DB4-959E-79A964D55CA6}">
      <dsp:nvSpPr>
        <dsp:cNvPr id="0" name=""/>
        <dsp:cNvSpPr/>
      </dsp:nvSpPr>
      <dsp:spPr>
        <a:xfrm>
          <a:off x="4872356" y="1437220"/>
          <a:ext cx="730247" cy="486831"/>
        </a:xfrm>
        <a:prstGeom prst="roundRect">
          <a:avLst>
            <a:gd name="adj" fmla="val 10000"/>
          </a:avLst>
        </a:prstGeom>
        <a:gradFill flip="none" rotWithShape="0">
          <a:gsLst>
            <a:gs pos="0">
              <a:scrgbClr r="0" g="0" b="0">
                <a:shade val="45000"/>
                <a:satMod val="155000"/>
              </a:scrgbClr>
            </a:gs>
            <a:gs pos="60000">
              <a:scrgbClr r="0" g="0" b="0">
                <a:shade val="95000"/>
                <a:satMod val="150000"/>
              </a:scrgbClr>
            </a:gs>
            <a:gs pos="100000">
              <a:scrgbClr r="0" g="0" b="0">
                <a:tint val="87000"/>
                <a:satMod val="250000"/>
              </a:scrgbClr>
            </a:gs>
          </a:gsLst>
          <a:path path="rect">
            <a:fillToRect l="100000" t="100000"/>
          </a:path>
          <a:tileRect r="-100000" b="-10000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0" kern="1200" dirty="0" err="1" smtClean="0"/>
            <a:t>Hamul</a:t>
          </a:r>
          <a:endParaRPr lang="en-US" sz="1100" b="0" kern="1200" dirty="0"/>
        </a:p>
      </dsp:txBody>
      <dsp:txXfrm>
        <a:off x="4886615" y="1451479"/>
        <a:ext cx="701729" cy="458313"/>
      </dsp:txXfrm>
    </dsp:sp>
    <dsp:sp modelId="{EC3E59DD-8CA5-4E04-8028-7B2EA7929CAD}">
      <dsp:nvSpPr>
        <dsp:cNvPr id="0" name=""/>
        <dsp:cNvSpPr/>
      </dsp:nvSpPr>
      <dsp:spPr>
        <a:xfrm>
          <a:off x="5712140" y="560923"/>
          <a:ext cx="949321" cy="194732"/>
        </a:xfrm>
        <a:custGeom>
          <a:avLst/>
          <a:gdLst/>
          <a:ahLst/>
          <a:cxnLst/>
          <a:rect l="0" t="0" r="0" b="0"/>
          <a:pathLst>
            <a:path>
              <a:moveTo>
                <a:pt x="0" y="0"/>
              </a:moveTo>
              <a:lnTo>
                <a:pt x="0" y="97366"/>
              </a:lnTo>
              <a:lnTo>
                <a:pt x="949321" y="97366"/>
              </a:lnTo>
              <a:lnTo>
                <a:pt x="949321" y="19473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45C5F0B-A018-42FD-BC24-D1C60842D857}">
      <dsp:nvSpPr>
        <dsp:cNvPr id="0" name=""/>
        <dsp:cNvSpPr/>
      </dsp:nvSpPr>
      <dsp:spPr>
        <a:xfrm>
          <a:off x="6296337" y="755656"/>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Zerah</a:t>
          </a:r>
          <a:endParaRPr lang="en-US" sz="900" kern="1200" dirty="0"/>
        </a:p>
      </dsp:txBody>
      <dsp:txXfrm>
        <a:off x="6310596" y="769915"/>
        <a:ext cx="701729" cy="458313"/>
      </dsp:txXfrm>
    </dsp:sp>
    <dsp:sp modelId="{196ED6F8-263A-41D9-893E-77AE7C7D98BE}">
      <dsp:nvSpPr>
        <dsp:cNvPr id="0" name=""/>
        <dsp:cNvSpPr/>
      </dsp:nvSpPr>
      <dsp:spPr>
        <a:xfrm>
          <a:off x="6186800" y="1242487"/>
          <a:ext cx="474660" cy="194732"/>
        </a:xfrm>
        <a:custGeom>
          <a:avLst/>
          <a:gdLst/>
          <a:ahLst/>
          <a:cxnLst/>
          <a:rect l="0" t="0" r="0" b="0"/>
          <a:pathLst>
            <a:path>
              <a:moveTo>
                <a:pt x="474660" y="0"/>
              </a:moveTo>
              <a:lnTo>
                <a:pt x="474660" y="97366"/>
              </a:lnTo>
              <a:lnTo>
                <a:pt x="0" y="97366"/>
              </a:lnTo>
              <a:lnTo>
                <a:pt x="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8D78E2B-30B4-4518-803A-331D27A549D2}">
      <dsp:nvSpPr>
        <dsp:cNvPr id="0" name=""/>
        <dsp:cNvSpPr/>
      </dsp:nvSpPr>
      <dsp:spPr>
        <a:xfrm>
          <a:off x="5821677" y="1437220"/>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Zimri</a:t>
          </a:r>
          <a:endParaRPr lang="en-US" sz="900" kern="1200" dirty="0"/>
        </a:p>
      </dsp:txBody>
      <dsp:txXfrm>
        <a:off x="5835936" y="1451479"/>
        <a:ext cx="701729" cy="458313"/>
      </dsp:txXfrm>
    </dsp:sp>
    <dsp:sp modelId="{D583988F-31FA-472F-9A25-0ECD889F2242}">
      <dsp:nvSpPr>
        <dsp:cNvPr id="0" name=""/>
        <dsp:cNvSpPr/>
      </dsp:nvSpPr>
      <dsp:spPr>
        <a:xfrm>
          <a:off x="6141080" y="1924051"/>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4200AFA-967A-47C3-9541-D788BDD9FA62}">
      <dsp:nvSpPr>
        <dsp:cNvPr id="0" name=""/>
        <dsp:cNvSpPr/>
      </dsp:nvSpPr>
      <dsp:spPr>
        <a:xfrm>
          <a:off x="5821677" y="2118784"/>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Carmi</a:t>
          </a:r>
          <a:endParaRPr lang="en-US" sz="900" kern="1200" dirty="0"/>
        </a:p>
      </dsp:txBody>
      <dsp:txXfrm>
        <a:off x="5835936" y="2133043"/>
        <a:ext cx="701729" cy="458313"/>
      </dsp:txXfrm>
    </dsp:sp>
    <dsp:sp modelId="{DAB2FAFB-F0B7-45DC-9D49-C613228176EA}">
      <dsp:nvSpPr>
        <dsp:cNvPr id="0" name=""/>
        <dsp:cNvSpPr/>
      </dsp:nvSpPr>
      <dsp:spPr>
        <a:xfrm>
          <a:off x="6141080" y="2605615"/>
          <a:ext cx="91440" cy="194732"/>
        </a:xfrm>
        <a:custGeom>
          <a:avLst/>
          <a:gdLst/>
          <a:ahLst/>
          <a:cxnLst/>
          <a:rect l="0" t="0" r="0" b="0"/>
          <a:pathLst>
            <a:path>
              <a:moveTo>
                <a:pt x="45720" y="0"/>
              </a:moveTo>
              <a:lnTo>
                <a:pt x="4572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B11FD6-4298-4621-8592-B273F6F72BF8}">
      <dsp:nvSpPr>
        <dsp:cNvPr id="0" name=""/>
        <dsp:cNvSpPr/>
      </dsp:nvSpPr>
      <dsp:spPr>
        <a:xfrm>
          <a:off x="5821677" y="2800348"/>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err="1" smtClean="0"/>
            <a:t>Achan</a:t>
          </a:r>
          <a:endParaRPr lang="en-US" sz="900" kern="1200" dirty="0"/>
        </a:p>
      </dsp:txBody>
      <dsp:txXfrm>
        <a:off x="5835936" y="2814607"/>
        <a:ext cx="701729" cy="458313"/>
      </dsp:txXfrm>
    </dsp:sp>
    <dsp:sp modelId="{A112CFA4-6E06-402B-8DC1-4D0A4B8A962C}">
      <dsp:nvSpPr>
        <dsp:cNvPr id="0" name=""/>
        <dsp:cNvSpPr/>
      </dsp:nvSpPr>
      <dsp:spPr>
        <a:xfrm>
          <a:off x="6661461" y="1242487"/>
          <a:ext cx="474660" cy="194732"/>
        </a:xfrm>
        <a:custGeom>
          <a:avLst/>
          <a:gdLst/>
          <a:ahLst/>
          <a:cxnLst/>
          <a:rect l="0" t="0" r="0" b="0"/>
          <a:pathLst>
            <a:path>
              <a:moveTo>
                <a:pt x="0" y="0"/>
              </a:moveTo>
              <a:lnTo>
                <a:pt x="0" y="97366"/>
              </a:lnTo>
              <a:lnTo>
                <a:pt x="474660" y="97366"/>
              </a:lnTo>
              <a:lnTo>
                <a:pt x="474660" y="194732"/>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9DE622-48E5-4D64-A967-B7D4B83794F3}">
      <dsp:nvSpPr>
        <dsp:cNvPr id="0" name=""/>
        <dsp:cNvSpPr/>
      </dsp:nvSpPr>
      <dsp:spPr>
        <a:xfrm>
          <a:off x="6770998" y="1437220"/>
          <a:ext cx="730247" cy="486831"/>
        </a:xfrm>
        <a:prstGeom prst="roundRect">
          <a:avLst>
            <a:gd name="adj" fmla="val 10000"/>
          </a:avLst>
        </a:prstGeom>
        <a:gradFill flip="none" rotWithShape="1">
          <a:gsLst>
            <a:gs pos="0">
              <a:scrgbClr r="0" g="0" b="0">
                <a:shade val="45000"/>
                <a:satMod val="155000"/>
              </a:scrgbClr>
            </a:gs>
            <a:gs pos="60000">
              <a:scrgbClr r="0" g="0" b="0">
                <a:shade val="95000"/>
                <a:satMod val="150000"/>
              </a:scrgbClr>
            </a:gs>
            <a:gs pos="100000">
              <a:scrgbClr r="0" g="0" b="0">
                <a:tint val="87000"/>
                <a:satMod val="250000"/>
              </a:scrgbClr>
            </a:gs>
          </a:gsLst>
          <a:path path="shape">
            <a:fillToRect l="50000" t="50000" r="50000" b="50000"/>
          </a:path>
          <a:tileRect/>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Ethan, etc.</a:t>
          </a:r>
          <a:endParaRPr lang="en-US" sz="900" kern="1200" dirty="0"/>
        </a:p>
      </dsp:txBody>
      <dsp:txXfrm>
        <a:off x="6785257" y="1451479"/>
        <a:ext cx="701729" cy="45831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3-01-04T21:28:22.864"/>
    </inkml:context>
    <inkml:brush xml:id="br0">
      <inkml:brushProperty name="width" value="0.53799" units="cm"/>
      <inkml:brushProperty name="height" value="1.07597" units="cm"/>
      <inkml:brushProperty name="color" value="#00FF00"/>
      <inkml:brushProperty name="tip" value="rectangle"/>
      <inkml:brushProperty name="rasterOp" value="maskPen"/>
      <inkml:brushProperty name="fitToCurve" value="1"/>
    </inkml:brush>
  </inkml:definitions>
  <inkml:trace contextRef="#ctx0" brushRef="#br0">0 60,'0'0,"0"0,28 0,0 0,-28 0,27 0,-27 0,28 0,-28 0,0 0,28 0,-28 0,0 0,28 0,-28 0,28 0,-28 0,27 0,-27 0,28 0,-28 0,28 0,-28 0,28 0,-28 0,27 0,-27 0,28 0,-28 0,28 0,-28 0,28 0,-28 0,28 0,-28 0,27 0,-27 0,28 0,0 0,-28 0,28 0,-28 0,0 0,28 0,-28 0,27 0,-27 0,28 0,-28 0,28 0,-28 0,0 0,28 0,0 0,-1 0,-27 0,28 0,-28 0,56 0,-56 0,28 0,-1 0,-27 0,28 0,-28 0,28 0,-28 0,0 0,56 0,-56 0,0 0,27 0,1 0,0 0,-28 0,56 0,-56 0,27 0,29 0,-28 0,0 0,-1 0,1 0,28 0,-56 0,0 0,55 0,-55 0,28 0,0 113,0-113,-28 0,0 0,55 0,-55 0,0 0,28 0,0 0,0 112,0 1,-1-113,-27 0,0 0,28 0,-28 0,0 0,28 0,0 0,-28 0,28 0,-28 0,27 0,1 0,-28 0,28 0,0 0,0 0,-28 0,27 0,1 0,-28 0,0 0,28 0,0 0,-28 0,28 0,-1 0,-27 0,28 0,0 0,-28 0,0 0,28 0,0 0,-28 0,27 0,1 0,0-113,0 113,27 0,-27 0,-28-112,0 112,28 0,-28 0,28 0,-28 0,28-113,-1 113,-27 0,0 0,28 0,-28 0,28 0,-28 0,28 0,-28 0,28 0,-28 0,27 0,-27 0,28 0,-28 0,0 0,56 0,-56 0,0 0,28 0,-1 0,-27 0,28 0,-28 0,28 0,0 0,0 0,-28 0,0 0,0 113,27-113,-27 0,28 0,-28 0,0 0,28 0,-28 0,0 0,28 0,-28 0,0 0,28 0,-28 0,0 0,27 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3-01-05T19:36:06.103"/>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0 300,'0'0,"0"0,0 0,78 0,-39 0,-39 0,39 0,0 0,1 0,-40 0,39 0,0 0,-39 0,0 0,39 0,-39 0,39 39,0-39,0 0,0 0,-39 0,0 0,39 0,-39 0,39 0,0 0,0 39,-39-39,0 0,39 0,-39 0,40 0,-40 0,39 0,-39 0,39 0,0 0,-39 0,39 40,-39-40,0 0,39 0,-39 0,39 0,-39 0,39 0,0 0,-39 0,0 0,39 0,0 0,-39 0,39 0,-39 0,39 0,1 0,-1 0,-39 0,39 0,0 0,-39 0,0 0,39 0,-39 0,0 0,39 0,-39 0,39 0,0 0,-39 0,39 0,-39 0,39 0,-39 0,0 0,39 0,-39 0,0 0,39 0,0 0,1 0,-40 0,39 0,-39 0,39 0,-39 0,39 0,-39 0,39 0,0 0,-39 0,39 0,-39 0,39 0,-39 0,39 0,-39 0,39 0,-39 0,0 0,39 0,0 0,0-40,1 40,-1 0,117-39,-117 39,117 0,-117 0,0 0,1 0,-40-39,39 39,0 0,0 0,0 0,0 0,39 0,-78 0,0 0,39 0,-39 0,0 0,0 0,39 0,-39 0,39 0,0 0,-39 0,39 0,-39 0,40 0,-40 0,39 0,-39 0,39 0,-39 0,0 0,39 0,-39 39,39-39,-39 0,0 0,0 0,0 0,0 0,0 0,0 39,0-39,0 0,-39 40,39-40,-39 0,39 0,0 0,0 0,-39 0,39 0,-39 39,39-39,-40 0,40 0,0 0,-39 0,39 0,0 0,-39 0,39 0,-39 0,0 0,39 0,0 0,-39 0,0 0,0 0,39 0,-117 0,78 0,-40 0,40 0,-39-39,39 39,0 0,39 0,-78 0,39 0,0 0,-78 0,38 0,1 0,39 0,-117-40,117 40,0 0,0 0,-40 0,40 0,0 0,-117 0,156 0,-78 40,39-40,-78 39,77-39,1 0,0 39,0-39,39 0,-39 0,39 0,0 0,-39 0,39 0,-39 39,39-39,-39 0,39 0,-39 0,-39 0,-40-78,79 78,0 0,0 0,0 0,39 0,-39 0,39 0,-39 0,0 0,39 0,-39 0,39 0,0 0,-39-39,39 39,0 0,-39 0,39 0,-39 0,39 0,-39 0,39 0,0 0,-40 0,40-40,0 40,-39 0,39-39,0 39,-39 0,39-39,-39 39,39 0,-39 0,39 0,0 0,0 0,0-39,-39 39,39 0,0 0,0-39,0 39,0 0,0-39,0 39,0 0,39-39,0 39,-39 0,39 0,-39 0,0-39,0 39,39 0,-39 0,39 0,1 0,-40-39,39 39,-39 0,0 0,39 0,-39 0,0 0,39 0,-39 0,39 0,-39 0,39 0,-39 0,39 0,-39 0,39 0,0 0,0 0,0 0,39 0,-78-39,40 39,-40 0,0 0,39 0,-39 0,0 0,39 0,-39 0,39 0,0 0,-39 0,39 0,-39 0,39 0,39 0,-39 0,0 0,0 0,118 0,-118 0,0 0,39 39,-78-39,0 0,0 0,39 0,-39 0,0 39,39-39,-39 0,39 0,-39 0,78 0,-39 0,-39 0,40 0,-40 0,39 0,-39 0,39 0,-39 0,39 39,-39-39,39 0,-39 0,78 0,0 0,0 0,-39 0,40 0,-40 0,0 0,117-39,-78 39,0 0,-39 0,40 0,-79 0,39 0,0 0,0 0,0 0,0 0,39 0,-78 0,0 0,39 0,39 0,-39 0,-39 0,79 0,-79 0,0 0,39 0,-39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6EBB0D-84EF-4EA0-A35D-CB2FD70615D2}" type="datetimeFigureOut">
              <a:rPr lang="en-US" smtClean="0"/>
              <a:pPr/>
              <a:t>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7C0683-8385-4E8F-B61A-D6D40F0D71A5}" type="slidenum">
              <a:rPr lang="en-US" smtClean="0"/>
              <a:pPr/>
              <a:t>‹#›</a:t>
            </a:fld>
            <a:endParaRPr lang="en-US"/>
          </a:p>
        </p:txBody>
      </p:sp>
    </p:spTree>
    <p:extLst>
      <p:ext uri="{BB962C8B-B14F-4D97-AF65-F5344CB8AC3E}">
        <p14:creationId xmlns:p14="http://schemas.microsoft.com/office/powerpoint/2010/main" val="3801740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iblespeech.com/media/bbWE41.wav"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used</a:t>
            </a:r>
            <a:r>
              <a:rPr lang="en-US" baseline="0" dirty="0" smtClean="0"/>
              <a:t> to be a popular expression a few years back “I want to be like Mike.” Michael Jordan is probably the best basketball player ever to grace the court and players with his stamina, athleticism, and talent are few and far between. There are good and some very gifted basketball players but a Michael Jordan was in a league all his own and such stars come around once in a lifetime.</a:t>
            </a:r>
          </a:p>
          <a:p>
            <a:endParaRPr lang="en-US" baseline="0" dirty="0" smtClean="0"/>
          </a:p>
          <a:p>
            <a:r>
              <a:rPr lang="en-US" baseline="0" dirty="0" smtClean="0"/>
              <a:t>This lesson is not about Jordan. Rather, it is to encourage us to be like another person who is rarely known though his name is written in the Bible. How many of you ever heard of “Hur?” He is noted in a few places of scripture; Exodus 17 is one. [CLICK] We will look at this piece of scripture in a little while.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Would</a:t>
            </a:r>
            <a:r>
              <a:rPr lang="en-US" baseline="0" dirty="0" smtClean="0"/>
              <a:t> you like to be like her? You know, you really see the selflessness in Priscilla. Priscilla is a woman and would be like any other woman is today. She would have needs and security that she would want like any other woman would. Now when Paul came to Corinth he met this fine couple and stayed with them. They opened up their house for him to stay and both Paul and Aquila made tents (Acts 18:1-4). Now Paul didn’t come to Corinth in power but rather in fear and much trembling. He was a nobody there and it was a society that would seem hostile to him and the Christian religion. </a:t>
            </a:r>
          </a:p>
          <a:p>
            <a:endParaRPr lang="en-US" baseline="0" dirty="0" smtClean="0"/>
          </a:p>
          <a:p>
            <a:r>
              <a:rPr lang="en-US" dirty="0" smtClean="0"/>
              <a:t>1Co 2:3  “I was with you in weakness, in fear, and in much trembling.” So how would you ladies like to house a preacher who is stirring things up in town and now people may begin wanting to pull away from you and your business. Some</a:t>
            </a:r>
            <a:r>
              <a:rPr lang="en-US" baseline="0" dirty="0" smtClean="0"/>
              <a:t> may already consider it a bother just to have such a one, but then when he begins causing a stir in your town, well, how would you respond? Would you ask your husband to ask him to move on? Not only did she provide a home for Paul, but she also had her life in danger because of her association with him. Not only that, she did what she could and even had the church meet in her house. Now, do you think that such would cause extra responsibilities for you throughout the week to have the church meet in your house?</a:t>
            </a:r>
          </a:p>
          <a:p>
            <a:endParaRPr lang="en-US" baseline="0" dirty="0" smtClean="0"/>
          </a:p>
          <a:p>
            <a:r>
              <a:rPr lang="en-US" baseline="0" dirty="0" smtClean="0"/>
              <a:t>Are there women who want to be like her? You may not be able to do the public preaching, overseeing, teaching, etc. But can you see all that can be done just by these four examples? We could add the virtuous woman of Prov. 31; Lois and Eunice (2 Tim. 1:5), 1 Timothy 5:10; Lydia and others. </a:t>
            </a:r>
          </a:p>
          <a:p>
            <a:endParaRPr lang="en-US" baseline="0" dirty="0" smtClean="0"/>
          </a:p>
          <a:p>
            <a:r>
              <a:rPr lang="en-US" baseline="0" dirty="0" smtClean="0"/>
              <a:t>It is too easy to get too caught up in ourselves. We need to look at these examples and seek to find application today and remove from us any blemish that may be evident. When is the last time I helped out a brother or sister in Christ? When is the last time I tried to spend time with someone other than my own immediate family? When is the last time I volunteered to help at the table or to bear another’s load? </a:t>
            </a:r>
          </a:p>
        </p:txBody>
      </p:sp>
      <p:sp>
        <p:nvSpPr>
          <p:cNvPr id="4" name="Slide Number Placeholder 3"/>
          <p:cNvSpPr>
            <a:spLocks noGrp="1"/>
          </p:cNvSpPr>
          <p:nvPr>
            <p:ph type="sldNum" sz="quarter" idx="10"/>
          </p:nvPr>
        </p:nvSpPr>
        <p:spPr/>
        <p:txBody>
          <a:bodyPr/>
          <a:lstStyle/>
          <a:p>
            <a:fld id="{0F7C0683-8385-4E8F-B61A-D6D40F0D71A5}"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little bit of history comes out of this when I began to research </a:t>
            </a:r>
            <a:r>
              <a:rPr lang="en-US" dirty="0" err="1" smtClean="0"/>
              <a:t>Hur’s</a:t>
            </a:r>
            <a:r>
              <a:rPr lang="en-US" dirty="0" smtClean="0"/>
              <a:t> ancestry</a:t>
            </a:r>
            <a:r>
              <a:rPr lang="en-US" baseline="0" dirty="0" smtClean="0"/>
              <a:t>.  Judah had a son, Perez who had a son </a:t>
            </a:r>
            <a:r>
              <a:rPr lang="en-US" baseline="0" dirty="0" err="1" smtClean="0"/>
              <a:t>Hezron</a:t>
            </a:r>
            <a:r>
              <a:rPr lang="en-US" baseline="0" dirty="0" smtClean="0"/>
              <a:t> who had a son called </a:t>
            </a:r>
            <a:r>
              <a:rPr lang="en-US" baseline="0" dirty="0" err="1" smtClean="0"/>
              <a:t>Chelubai</a:t>
            </a:r>
            <a:r>
              <a:rPr lang="en-US" baseline="0" dirty="0" smtClean="0"/>
              <a:t> (also called Caleb, not to be confused with the Caleb who was one of the twelve spies). </a:t>
            </a:r>
          </a:p>
          <a:p>
            <a:endParaRPr lang="en-US" baseline="0" dirty="0" smtClean="0"/>
          </a:p>
          <a:p>
            <a:r>
              <a:rPr lang="en-US" baseline="0" dirty="0" smtClean="0"/>
              <a:t>This Caleb, became a widower and then married another woman by the name of </a:t>
            </a:r>
            <a:r>
              <a:rPr lang="en-US" baseline="0" dirty="0" err="1" smtClean="0"/>
              <a:t>Ephrath</a:t>
            </a:r>
            <a:r>
              <a:rPr lang="en-US" baseline="0" dirty="0" smtClean="0"/>
              <a:t> (which means ash-heap, place of fruitlessness). Thankfully, </a:t>
            </a:r>
            <a:r>
              <a:rPr lang="en-US" baseline="0" dirty="0" err="1" smtClean="0"/>
              <a:t>Ephrath</a:t>
            </a:r>
            <a:r>
              <a:rPr lang="en-US" baseline="0" dirty="0" smtClean="0"/>
              <a:t> didn’t live up to her name.  She was able to give birth to Hur, the subject of our lesson today. Further note that this union between Caleb and </a:t>
            </a:r>
            <a:r>
              <a:rPr lang="en-US" baseline="0" dirty="0" err="1" smtClean="0"/>
              <a:t>Ephrath</a:t>
            </a:r>
            <a:r>
              <a:rPr lang="en-US" baseline="0" dirty="0" smtClean="0"/>
              <a:t> resulted in the building of a city named “Caleb-</a:t>
            </a:r>
            <a:r>
              <a:rPr lang="en-US" baseline="0" dirty="0" err="1" smtClean="0"/>
              <a:t>Ephrathah</a:t>
            </a:r>
            <a:r>
              <a:rPr lang="en-US" baseline="0" dirty="0" smtClean="0"/>
              <a:t>” (1 Chon. 2:24) so named by the union of this man and woman and later became the famed city of the New Testament known as Bethlehem prophesied of the birth of our Savior in Micah 5:2. Note verse 50 that Hur was the firstborn of </a:t>
            </a:r>
            <a:r>
              <a:rPr lang="en-US" baseline="0" dirty="0" err="1" smtClean="0"/>
              <a:t>Ephrathah</a:t>
            </a:r>
            <a:r>
              <a:rPr lang="en-US" baseline="0" dirty="0" smtClean="0"/>
              <a:t> [</a:t>
            </a:r>
            <a:r>
              <a:rPr lang="en-US" b="1" dirty="0" smtClean="0">
                <a:hlinkClick r:id="rId3" action="ppaction://hlinkfile"/>
              </a:rPr>
              <a:t>EHF-</a:t>
            </a:r>
            <a:r>
              <a:rPr lang="en-US" b="1" dirty="0" err="1" smtClean="0">
                <a:hlinkClick r:id="rId3" action="ppaction://hlinkfile"/>
              </a:rPr>
              <a:t>ruh</a:t>
            </a:r>
            <a:r>
              <a:rPr lang="en-US" b="1" dirty="0" smtClean="0">
                <a:hlinkClick r:id="rId3" action="ppaction://hlinkfile"/>
              </a:rPr>
              <a:t>-</a:t>
            </a:r>
            <a:r>
              <a:rPr lang="en-US" b="1" dirty="0" err="1" smtClean="0">
                <a:hlinkClick r:id="rId3" action="ppaction://hlinkfile"/>
              </a:rPr>
              <a:t>thuh</a:t>
            </a:r>
            <a:r>
              <a:rPr lang="en-US" b="1" dirty="0" smtClean="0"/>
              <a:t>]</a:t>
            </a:r>
            <a:r>
              <a:rPr lang="en-US" baseline="0" dirty="0" smtClean="0"/>
              <a:t> (note the error in KJV, that seems to insinuate that Hur was the father of Caleb. Rather, this verse is speaking of the sons of Caleb through Hur the firstborn. A colon or period should follow the name Caleb).</a:t>
            </a:r>
          </a:p>
          <a:p>
            <a:endParaRPr lang="en-US" baseline="0" dirty="0" smtClean="0"/>
          </a:p>
          <a:p>
            <a:r>
              <a:rPr lang="en-US" baseline="0" dirty="0" smtClean="0"/>
              <a:t>Further, </a:t>
            </a:r>
            <a:r>
              <a:rPr lang="en-US" baseline="0" dirty="0" err="1" smtClean="0"/>
              <a:t>Hur’s</a:t>
            </a:r>
            <a:r>
              <a:rPr lang="en-US" baseline="0" dirty="0" smtClean="0"/>
              <a:t> grandson was the famed artist who worked on the making of the tabernacle and of the articles of things associated with it.</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Israel was on their way to Canaan</a:t>
            </a:r>
            <a:r>
              <a:rPr lang="en-US" baseline="0" dirty="0" smtClean="0"/>
              <a:t>, </a:t>
            </a:r>
            <a:r>
              <a:rPr lang="en-US" baseline="0" dirty="0" err="1" smtClean="0"/>
              <a:t>Amalek</a:t>
            </a:r>
            <a:r>
              <a:rPr lang="en-US" baseline="0" dirty="0" smtClean="0"/>
              <a:t> came out and fought against them. Joshua led the people into battle but success only came when Moses’ hands remained up. You can imagine how heavy arms can get by holding them up. When you get home, see how long you can hold them up. Moses needed help and Aaron and Hur went to help him.</a:t>
            </a:r>
          </a:p>
          <a:p>
            <a:endParaRPr lang="en-US" baseline="0" dirty="0" smtClean="0"/>
          </a:p>
          <a:p>
            <a:r>
              <a:rPr lang="en-US" baseline="0" dirty="0" smtClean="0"/>
              <a:t>[CLICK] When it was time to go, Hur went. He didn’t linger. He didn’t need to be told twice. In whatever capacity that duty called him, so he went.</a:t>
            </a:r>
          </a:p>
          <a:p>
            <a:r>
              <a:rPr lang="en-US" baseline="0" dirty="0" smtClean="0"/>
              <a:t>[CLICK] Hur was a supporter. We don’t always have to strive to be like Mike or only appreciate mighty people like Moses in God’s word. There were supporters which we can be like. There are others who deserve our attention and provide an example that we should strive to become. We should strive to be a supporter of truth in the fight for righteousness. Some don’t want to support but rather tear down. When Moses’ arms became weak, Hur supported him. </a:t>
            </a:r>
          </a:p>
          <a:p>
            <a:endParaRPr lang="en-US" baseline="0" dirty="0" smtClean="0"/>
          </a:p>
          <a:p>
            <a:r>
              <a:rPr lang="en-US" baseline="0" dirty="0" smtClean="0"/>
              <a:t>Compare Isaiah 35:3, 4, “Strengthen the weak hands, And make firm the feeble knees. Say to those who are fearful–hearted, "Be strong, do not fear! Behold, your God will come with vengeance, With the recompense of God; He will come and save you.”</a:t>
            </a:r>
          </a:p>
          <a:p>
            <a:endParaRPr lang="en-US" baseline="0" dirty="0" smtClean="0"/>
          </a:p>
          <a:p>
            <a:r>
              <a:rPr lang="en-US" baseline="0" dirty="0" smtClean="0"/>
              <a:t>[CLICK] We see from this statement that Hur was reliable and great in wisdom. Moses placed him as a co-regent leader of the people in his absence. If there was a difficulty, Aaron and Hur should be able to handle it.</a:t>
            </a:r>
          </a:p>
          <a:p>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Sometimes people</a:t>
            </a:r>
            <a:r>
              <a:rPr lang="en-US" baseline="0" dirty="0" smtClean="0"/>
              <a:t> do not think they can bring much to a church. Well, everyone can bring something. There is no such thing as a no-talent man. Men and women alike all bring something to worship. The church is a body and we all are individual members of that body. As each part of our own physical body brings something for our body, so every member brings something to the church.</a:t>
            </a:r>
          </a:p>
          <a:p>
            <a:endParaRPr lang="en-US" baseline="0" dirty="0" smtClean="0"/>
          </a:p>
          <a:p>
            <a:r>
              <a:rPr lang="en-US" baseline="0" dirty="0" smtClean="0"/>
              <a:t>We need more members who want to be like Hur and bring support, encouragement, reliability, and wisdom to the cause of Christ. It may be that you don’t preach the sermon, but you support the sermon that is preached. It may be that you don’t teach the Bible class, but you support the word that is taught. We don’t need to be a person who challenges insignificant differences (1 Tim. 1:5, 6, note idle talk; 2 Tim. 2:23; Titus 3:9).   </a:t>
            </a:r>
          </a:p>
          <a:p>
            <a:endParaRPr lang="en-US" baseline="0" dirty="0" smtClean="0"/>
          </a:p>
          <a:p>
            <a:r>
              <a:rPr lang="en-US" baseline="0" dirty="0" smtClean="0"/>
              <a:t>You may not stand up in front and teach, but you may teach while sitting in the class. You may not be in the men’s business meeting, but you can relate to us some business that needs to be discussed.  You may not be the one leading the singing but you can support the song by opening your mouth and letting the words flow. </a:t>
            </a:r>
          </a:p>
          <a:p>
            <a:endParaRPr lang="en-US" baseline="0" dirty="0" smtClean="0"/>
          </a:p>
          <a:p>
            <a:r>
              <a:rPr lang="en-US" dirty="0" err="1" smtClean="0"/>
              <a:t>Ezr</a:t>
            </a:r>
            <a:r>
              <a:rPr lang="en-US" dirty="0" smtClean="0"/>
              <a:t> 3:11, “And they sang responsively, praising and giving thanks to the LORD: ‘For He is good, For His mercy endures forever toward Israel. Then all the people shouted with a great shout, when they praised the LORD, because the foundation of the house of the LORD was laid.’”</a:t>
            </a:r>
          </a:p>
          <a:p>
            <a:endParaRPr lang="en-US" dirty="0" smtClean="0"/>
          </a:p>
          <a:p>
            <a:r>
              <a:rPr lang="en-US" dirty="0" smtClean="0"/>
              <a:t>You may not be</a:t>
            </a:r>
            <a:r>
              <a:rPr lang="en-US" baseline="0" dirty="0" smtClean="0"/>
              <a:t> able to teach the bible class, but you could open your home for one. Do you see how we need more to be like Hur? You may not officiate at the Lord’s Table, but you can prepare it.</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a:t>
            </a:r>
            <a:r>
              <a:rPr lang="en-US" baseline="0" dirty="0" smtClean="0"/>
              <a:t> you know the real important difference between the two-talent man and the one? It was not the amount of talent. The difference was in the use of talents. The two-talent man had far less talents than the five but he was just as accepted and praised by the Lord as the five. The one talent man only had one less talent than the two, but he hid his talent. He had ability that he iced and that made the Lord angry (25:18, 26)</a:t>
            </a:r>
          </a:p>
          <a:p>
            <a:endParaRPr lang="en-US" baseline="0" dirty="0" smtClean="0"/>
          </a:p>
          <a:p>
            <a:r>
              <a:rPr lang="en-US" baseline="0" dirty="0" smtClean="0"/>
              <a:t>The two-talent man was “like Hur” in that he used what he had. He didn’t need to be like Moses, but he would be glad to assist Moses. </a:t>
            </a:r>
          </a:p>
          <a:p>
            <a:endParaRPr lang="en-US" baseline="0" dirty="0" smtClean="0"/>
          </a:p>
          <a:p>
            <a:r>
              <a:rPr lang="en-US" b="1" baseline="0" dirty="0" smtClean="0"/>
              <a:t>Another point: </a:t>
            </a:r>
            <a:r>
              <a:rPr lang="en-US" baseline="0" dirty="0" smtClean="0"/>
              <a:t>God never requires of us more than our ability. Likewise, we should not require more of a person than their ability. By that, I mean, we should guard against comparing. If I watch a basketball game and consistently compare the players to Michael Jordan, then I am going to be let down and get very little entertainment out of the game. If the people of Moses day were to compare Hur to Moses in settling difficult decisions, nothing edifying is going to come from that. </a:t>
            </a:r>
          </a:p>
          <a:p>
            <a:endParaRPr lang="en-US" baseline="0" dirty="0" smtClean="0"/>
          </a:p>
          <a:p>
            <a:r>
              <a:rPr lang="en-US" baseline="0" dirty="0" smtClean="0"/>
              <a:t>Likewise, we should guard against comparing preachers to preachers, teachers to teachers and song leaders to song leaders. As long as each does the best of their ability, then they have satisfied God and should likewise edify us all. Now, in time, God will give us extra for using our abilities but the key is to use what we have now. You can look at the men who have been teaching and see how they have grown in their talents from a year or so ago.</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Does this not apply?  What</a:t>
            </a:r>
            <a:r>
              <a:rPr lang="en-US" baseline="0" dirty="0" smtClean="0"/>
              <a:t> should motivate us to do what we can, however little or great is that God may be glorified. That is what should make us get out of our comfort zone and do all that we can.</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very costly perfumed was given by</a:t>
            </a:r>
            <a:r>
              <a:rPr lang="en-US" baseline="0" dirty="0" smtClean="0"/>
              <a:t> this woman to pour over the Christ. She received immediate ridicule by the men. “It’s a waste,” is what they charged. “It should have been sold and given to the poor.” Wow how they sound so pious and so compassionate on the poor but they were wrong. They should rather have rejoiced with this woman in her decision to do what she could and was willing to do. </a:t>
            </a:r>
          </a:p>
          <a:p>
            <a:endParaRPr lang="en-US" baseline="0" dirty="0" smtClean="0"/>
          </a:p>
          <a:p>
            <a:r>
              <a:rPr lang="en-US" baseline="0" dirty="0" smtClean="0"/>
              <a:t>They judged this woman wrongly and Christ clearly exonerated her. We need to be careful how we may judge something as a waste and yet God can view it altogether differently.  Some folks judge paying preachers, giving raises, buying tools for his work is a “waste.” Some don’t want a paid evangelist working with them. They believe it is not essential or perhaps useful. They may even charge that such money could be better spent elsewhere. But that doesn’t necessarily mean they are correct.  Others may say that spending money on tracts, websites, bible class material is a waste of money. Actually is a good work. </a:t>
            </a:r>
          </a:p>
          <a:p>
            <a:endParaRPr lang="en-US" baseline="0" dirty="0" smtClean="0"/>
          </a:p>
          <a:p>
            <a:r>
              <a:rPr lang="en-US" baseline="0" dirty="0" smtClean="0"/>
              <a:t>My point is that she did what she could. Can such be said of the women and men here? Are we doing what we could be doing?</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get the sense in</a:t>
            </a:r>
            <a:r>
              <a:rPr lang="en-US" baseline="0" dirty="0" smtClean="0"/>
              <a:t> reading this that Tabitha was just a joy to be around. People loved her. She did good works and deeds of charity, but these widows would have gladly given these articles of clothing back to have her back. She was a woman not centered upon herself. Can this be said about you. Do you want to be like Tabitha?</a:t>
            </a:r>
            <a:endParaRPr lang="en-US" dirty="0"/>
          </a:p>
        </p:txBody>
      </p:sp>
      <p:sp>
        <p:nvSpPr>
          <p:cNvPr id="4" name="Slide Number Placeholder 3"/>
          <p:cNvSpPr>
            <a:spLocks noGrp="1"/>
          </p:cNvSpPr>
          <p:nvPr>
            <p:ph type="sldNum" sz="quarter" idx="10"/>
          </p:nvPr>
        </p:nvSpPr>
        <p:spPr/>
        <p:txBody>
          <a:bodyPr/>
          <a:lstStyle/>
          <a:p>
            <a:fld id="{0F7C0683-8385-4E8F-B61A-D6D40F0D71A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Phoebe was a</a:t>
            </a:r>
            <a:r>
              <a:rPr lang="en-US" baseline="0" dirty="0" smtClean="0"/>
              <a:t> traveling woman with business challenges, yet was called a servant of the church and a helper of many. Her business didn’t take her away from the Lord’s business. </a:t>
            </a:r>
          </a:p>
          <a:p>
            <a:endParaRPr lang="en-US" baseline="0" dirty="0" smtClean="0"/>
          </a:p>
          <a:p>
            <a:r>
              <a:rPr lang="en-US" baseline="0" dirty="0" smtClean="0"/>
              <a:t>She helped others in simple ways. She had in the past helped Paul.  We don’t know the specifics of her type of help that she gave Paul, but it was of something to be noted in scripture. She didn’t allow her business responsibilities to take her away from the church and others. </a:t>
            </a:r>
          </a:p>
          <a:p>
            <a:endParaRPr lang="en-US" baseline="0" dirty="0" smtClean="0"/>
          </a:p>
          <a:p>
            <a:r>
              <a:rPr lang="en-US" baseline="0" dirty="0" smtClean="0"/>
              <a:t>I want to be like her, don’t you?</a:t>
            </a:r>
            <a:endParaRPr lang="en-US" dirty="0" smtClean="0"/>
          </a:p>
        </p:txBody>
      </p:sp>
      <p:sp>
        <p:nvSpPr>
          <p:cNvPr id="4" name="Slide Number Placeholder 3"/>
          <p:cNvSpPr>
            <a:spLocks noGrp="1"/>
          </p:cNvSpPr>
          <p:nvPr>
            <p:ph type="sldNum" sz="quarter" idx="10"/>
          </p:nvPr>
        </p:nvSpPr>
        <p:spPr/>
        <p:txBody>
          <a:bodyPr/>
          <a:lstStyle/>
          <a:p>
            <a:fld id="{0F7C0683-8385-4E8F-B61A-D6D40F0D71A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D2974DB-1ADF-41C2-AA5D-F2ACEB10F1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778711-1AB7-4937-A217-29B261A24A77}" type="datetimeFigureOut">
              <a:rPr lang="en-US" smtClean="0"/>
              <a:pPr/>
              <a:t>1/5/2013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D2974DB-1ADF-41C2-AA5D-F2ACEB10F19E}"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8778711-1AB7-4937-A217-29B261A24A77}" type="datetimeFigureOut">
              <a:rPr lang="en-US" smtClean="0"/>
              <a:pPr/>
              <a:t>1/5/2013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D2974DB-1ADF-41C2-AA5D-F2ACEB10F1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HUR</a:t>
            </a:r>
            <a:endParaRPr lang="en-US" dirty="0"/>
          </a:p>
        </p:txBody>
      </p:sp>
      <p:sp>
        <p:nvSpPr>
          <p:cNvPr id="3" name="Subtitle 2"/>
          <p:cNvSpPr>
            <a:spLocks noGrp="1"/>
          </p:cNvSpPr>
          <p:nvPr>
            <p:ph type="subTitle" idx="1"/>
          </p:nvPr>
        </p:nvSpPr>
        <p:spPr/>
        <p:txBody>
          <a:bodyPr/>
          <a:lstStyle/>
          <a:p>
            <a:r>
              <a:rPr lang="en-US" dirty="0" smtClean="0"/>
              <a:t>(Ex. 17:9-13)</a:t>
            </a:r>
            <a:endParaRPr lang="en-US" dirty="0"/>
          </a:p>
        </p:txBody>
      </p:sp>
      <p:sp>
        <p:nvSpPr>
          <p:cNvPr id="4" name="TextBox 3"/>
          <p:cNvSpPr txBox="1"/>
          <p:nvPr/>
        </p:nvSpPr>
        <p:spPr>
          <a:xfrm>
            <a:off x="5943600" y="2362200"/>
            <a:ext cx="2480166" cy="4001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000" i="1" dirty="0" smtClean="0"/>
              <a:t>I Want To Be Like</a:t>
            </a:r>
            <a:endParaRPr lang="en-US" sz="2000" i="1" dirty="0"/>
          </a:p>
        </p:txBody>
      </p:sp>
      <p:sp>
        <p:nvSpPr>
          <p:cNvPr id="5" name="TextBox 4"/>
          <p:cNvSpPr txBox="1"/>
          <p:nvPr/>
        </p:nvSpPr>
        <p:spPr>
          <a:xfrm>
            <a:off x="0" y="6477000"/>
            <a:ext cx="9144000" cy="338554"/>
          </a:xfrm>
          <a:prstGeom prst="rect">
            <a:avLst/>
          </a:prstGeom>
          <a:noFill/>
        </p:spPr>
        <p:txBody>
          <a:bodyPr wrap="square" rtlCol="0">
            <a:spAutoFit/>
          </a:bodyPr>
          <a:lstStyle/>
          <a:p>
            <a:pPr algn="ctr"/>
            <a:r>
              <a:rPr lang="en-US" sz="1600" i="1" dirty="0" smtClean="0"/>
              <a:t>All verses are from the </a:t>
            </a:r>
            <a:r>
              <a:rPr lang="en-US" sz="1600" i="1" dirty="0" err="1" smtClean="0"/>
              <a:t>NKJV</a:t>
            </a:r>
            <a:r>
              <a:rPr lang="en-US" sz="1600" i="1" dirty="0" smtClean="0"/>
              <a:t> unless noted.</a:t>
            </a:r>
            <a:endParaRPr lang="en-US" sz="1600" i="1" dirty="0"/>
          </a:p>
        </p:txBody>
      </p:sp>
    </p:spTree>
  </p:cSld>
  <p:clrMapOvr>
    <a:overrideClrMapping bg1="dk1" tx1="lt1" bg2="dk2" tx2="lt2" accent1="accent1" accent2="accent2" accent3="accent3" accent4="accent4" accent5="accent5" accent6="accent6" hlink="hlink" folHlink="folHlink"/>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727448"/>
          </a:xfrm>
        </p:spPr>
        <p:txBody>
          <a:bodyPr>
            <a:normAutofit fontScale="92500"/>
          </a:bodyPr>
          <a:lstStyle/>
          <a:p>
            <a:r>
              <a:rPr lang="en-US" sz="3000" dirty="0" smtClean="0"/>
              <a:t>Woman with alabaster flask (Mk. 14:3-9)</a:t>
            </a:r>
          </a:p>
          <a:p>
            <a:pPr lvl="1"/>
            <a:r>
              <a:rPr lang="en-US" sz="2600" dirty="0" smtClean="0"/>
              <a:t>“She has done what she could” (v. 8)</a:t>
            </a:r>
          </a:p>
          <a:p>
            <a:r>
              <a:rPr lang="en-US" sz="3000" dirty="0" smtClean="0"/>
              <a:t>Tabitha (Acts 9:36-39)</a:t>
            </a:r>
          </a:p>
          <a:p>
            <a:pPr lvl="1"/>
            <a:r>
              <a:rPr lang="en-US" sz="2600" dirty="0" smtClean="0"/>
              <a:t>“This woman was full of good works and charitable deeds…” (v. 36)</a:t>
            </a:r>
          </a:p>
          <a:p>
            <a:r>
              <a:rPr lang="en-US" sz="3000" dirty="0" smtClean="0"/>
              <a:t>Phoebe (Rom. 16:1, 2)</a:t>
            </a:r>
          </a:p>
          <a:p>
            <a:pPr lvl="1"/>
            <a:r>
              <a:rPr lang="en-US" sz="2600" dirty="0" smtClean="0"/>
              <a:t>“…she has been a helper of many and of myself also” (v. 2)</a:t>
            </a:r>
          </a:p>
          <a:p>
            <a:r>
              <a:rPr lang="en-US" sz="3000" dirty="0" smtClean="0"/>
              <a:t>Priscilla (Rom. 16:3-5)</a:t>
            </a:r>
          </a:p>
          <a:p>
            <a:pPr lvl="1"/>
            <a:r>
              <a:rPr lang="en-US" sz="2600" dirty="0" smtClean="0"/>
              <a:t>“… risked their own necks for my life…” (v. 4)</a:t>
            </a:r>
          </a:p>
          <a:p>
            <a:pPr lvl="1"/>
            <a:r>
              <a:rPr lang="en-US" sz="2600" dirty="0" smtClean="0"/>
              <a:t>“…church that is in their house…” (v. 5)</a:t>
            </a:r>
          </a:p>
        </p:txBody>
      </p:sp>
      <p:sp>
        <p:nvSpPr>
          <p:cNvPr id="5" name="Title 1"/>
          <p:cNvSpPr>
            <a:spLocks noGrp="1"/>
          </p:cNvSpPr>
          <p:nvPr>
            <p:ph type="title"/>
          </p:nvPr>
        </p:nvSpPr>
        <p:spPr>
          <a:xfrm>
            <a:off x="502920" y="4983480"/>
            <a:ext cx="8183880" cy="1051560"/>
          </a:xfrm>
        </p:spPr>
        <p:txBody>
          <a:bodyPr>
            <a:normAutofit fontScale="90000"/>
          </a:bodyPr>
          <a:lstStyle/>
          <a:p>
            <a:r>
              <a:rPr lang="en-US" dirty="0" smtClean="0"/>
              <a:t>Do You Want to be Like </a:t>
            </a:r>
            <a:r>
              <a:rPr lang="en-US" sz="5400" i="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60000" endA="900" endPos="58000" dir="5400000" sy="-100000" algn="bl" rotWithShape="0"/>
                </a:effectLst>
              </a:rPr>
              <a:t>HER?</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8331" y="5181600"/>
            <a:ext cx="8248469" cy="1371600"/>
          </a:xfrm>
        </p:spPr>
        <p:style>
          <a:lnRef idx="2">
            <a:schemeClr val="accent5"/>
          </a:lnRef>
          <a:fillRef idx="1">
            <a:schemeClr val="lt1"/>
          </a:fillRef>
          <a:effectRef idx="0">
            <a:schemeClr val="accent5"/>
          </a:effectRef>
          <a:fontRef idx="minor">
            <a:schemeClr val="dk1"/>
          </a:fontRef>
        </p:style>
        <p:txBody>
          <a:bodyPr>
            <a:normAutofit fontScale="90000"/>
          </a:bodyPr>
          <a:lstStyle/>
          <a:p>
            <a:pPr algn="ctr"/>
            <a:r>
              <a:rPr lang="en-US" sz="4800" spc="300" dirty="0" smtClean="0">
                <a:solidFill>
                  <a:srgbClr val="7030A0"/>
                </a:solidFill>
              </a:rPr>
              <a:t>Will You Be Like Her </a:t>
            </a:r>
            <a:r>
              <a:rPr lang="en-US" sz="4000" dirty="0" smtClean="0">
                <a:solidFill>
                  <a:srgbClr val="7030A0"/>
                </a:solidFill>
              </a:rPr>
              <a:t/>
            </a:r>
            <a:br>
              <a:rPr lang="en-US" sz="4000" dirty="0" smtClean="0">
                <a:solidFill>
                  <a:srgbClr val="7030A0"/>
                </a:solidFill>
              </a:rPr>
            </a:br>
            <a:r>
              <a:rPr lang="en-US" sz="4000" dirty="0" smtClean="0">
                <a:solidFill>
                  <a:srgbClr val="7030A0"/>
                </a:solidFill>
              </a:rPr>
              <a:t>(Acts 16:13-15)?</a:t>
            </a:r>
            <a:endParaRPr lang="en-US" sz="4000" dirty="0">
              <a:solidFill>
                <a:srgbClr val="7030A0"/>
              </a:solidFill>
            </a:endParaRPr>
          </a:p>
        </p:txBody>
      </p:sp>
      <p:sp>
        <p:nvSpPr>
          <p:cNvPr id="3" name="Content Placeholder 2"/>
          <p:cNvSpPr>
            <a:spLocks noGrp="1"/>
          </p:cNvSpPr>
          <p:nvPr>
            <p:ph idx="1"/>
          </p:nvPr>
        </p:nvSpPr>
        <p:spPr>
          <a:xfrm>
            <a:off x="502920" y="530352"/>
            <a:ext cx="8183880" cy="4803648"/>
          </a:xfrm>
        </p:spPr>
        <p:txBody>
          <a:bodyPr>
            <a:normAutofit fontScale="92500" lnSpcReduction="10000"/>
          </a:bodyPr>
          <a:lstStyle/>
          <a:p>
            <a:pPr marL="0" indent="0">
              <a:buNone/>
            </a:pPr>
            <a:r>
              <a:rPr lang="en-US" b="1" dirty="0">
                <a:solidFill>
                  <a:schemeClr val="accent5">
                    <a:lumMod val="75000"/>
                  </a:schemeClr>
                </a:solidFill>
              </a:rPr>
              <a:t>13</a:t>
            </a:r>
            <a:r>
              <a:rPr lang="en-US" dirty="0"/>
              <a:t>  And on the Sabbath day we went out of the city to the riverside, where prayer was customarily made; and we sat down and spoke to the women who met there.</a:t>
            </a:r>
          </a:p>
          <a:p>
            <a:pPr marL="0" indent="0">
              <a:buNone/>
            </a:pPr>
            <a:r>
              <a:rPr lang="en-US" b="1" dirty="0">
                <a:solidFill>
                  <a:schemeClr val="accent5">
                    <a:lumMod val="75000"/>
                  </a:schemeClr>
                </a:solidFill>
              </a:rPr>
              <a:t>14</a:t>
            </a:r>
            <a:r>
              <a:rPr lang="en-US" dirty="0"/>
              <a:t>  Now a certain woman named Lydia heard us. She was a seller of purple from the city of Thyatira, who worshiped God. The Lord opened her heart to heed the things spoken by Paul.</a:t>
            </a:r>
          </a:p>
          <a:p>
            <a:pPr marL="0" indent="0">
              <a:buNone/>
            </a:pPr>
            <a:r>
              <a:rPr lang="en-US" b="1" dirty="0">
                <a:solidFill>
                  <a:schemeClr val="accent5">
                    <a:lumMod val="75000"/>
                  </a:schemeClr>
                </a:solidFill>
              </a:rPr>
              <a:t>15</a:t>
            </a:r>
            <a:r>
              <a:rPr lang="en-US" dirty="0"/>
              <a:t>  And when she and her household were baptized, she begged us, saying, "If you have judged me to be faithful to the Lord, come to my house and stay." So she persuaded us</a:t>
            </a:r>
            <a:r>
              <a:rPr lang="en-US" dirty="0" smtClean="0"/>
              <a:t>.</a:t>
            </a:r>
            <a:endParaRPr lang="en-US" dirty="0"/>
          </a:p>
        </p:txBody>
      </p:sp>
      <mc:AlternateContent xmlns:mc="http://schemas.openxmlformats.org/markup-compatibility/2006">
        <mc:Choice xmlns:p14="http://schemas.microsoft.com/office/powerpoint/2010/main" Requires="p14">
          <p:contentPart p14:bwMode="auto" r:id="rId2">
            <p14:nvContentPartPr>
              <p14:cNvPr id="5" name="Ink 4"/>
              <p14:cNvContentPartPr/>
              <p14:nvPr/>
            </p14:nvContentPartPr>
            <p14:xfrm>
              <a:off x="2349277" y="3211865"/>
              <a:ext cx="1238400" cy="196200"/>
            </p14:xfrm>
          </p:contentPart>
        </mc:Choice>
        <mc:Fallback>
          <p:pic>
            <p:nvPicPr>
              <p:cNvPr id="5" name="Ink 4"/>
              <p:cNvPicPr/>
              <p:nvPr/>
            </p:nvPicPr>
            <p:blipFill>
              <a:blip r:embed="rId3"/>
              <a:stretch>
                <a:fillRect/>
              </a:stretch>
            </p:blipFill>
            <p:spPr>
              <a:xfrm>
                <a:off x="2301397" y="3115745"/>
                <a:ext cx="1334160" cy="388080"/>
              </a:xfrm>
              <a:prstGeom prst="rect">
                <a:avLst/>
              </a:prstGeom>
            </p:spPr>
          </p:pic>
        </mc:Fallback>
      </mc:AlternateContent>
      <p:sp>
        <p:nvSpPr>
          <p:cNvPr id="6" name="TextBox 5"/>
          <p:cNvSpPr txBox="1"/>
          <p:nvPr/>
        </p:nvSpPr>
        <p:spPr>
          <a:xfrm>
            <a:off x="2994268" y="1704535"/>
            <a:ext cx="3941321" cy="646986"/>
          </a:xfrm>
          <a:prstGeom prst="wedgeRoundRectCallout">
            <a:avLst>
              <a:gd name="adj1" fmla="val -48946"/>
              <a:gd name="adj2" fmla="val 179552"/>
              <a:gd name="adj3" fmla="val 16667"/>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sz="3200" dirty="0" smtClean="0"/>
              <a:t>To put in practice!</a:t>
            </a:r>
            <a:endParaRPr lang="en-US" sz="3200" dirty="0"/>
          </a:p>
        </p:txBody>
      </p:sp>
    </p:spTree>
    <p:extLst>
      <p:ext uri="{BB962C8B-B14F-4D97-AF65-F5344CB8AC3E}">
        <p14:creationId xmlns:p14="http://schemas.microsoft.com/office/powerpoint/2010/main" val="29926165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Hur’s</a:t>
            </a:r>
            <a:r>
              <a:rPr lang="en-US" dirty="0" smtClean="0"/>
              <a:t> </a:t>
            </a:r>
            <a:r>
              <a:rPr lang="en-US"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Genealogy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5670760"/>
              </p:ext>
            </p:extLst>
          </p:nvPr>
        </p:nvGraphicFramePr>
        <p:xfrm>
          <a:off x="533400" y="762000"/>
          <a:ext cx="818356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 8"/>
          <p:cNvGrpSpPr/>
          <p:nvPr/>
        </p:nvGrpSpPr>
        <p:grpSpPr>
          <a:xfrm>
            <a:off x="4466898" y="3352800"/>
            <a:ext cx="730247" cy="3124200"/>
            <a:chOff x="4466898" y="3352800"/>
            <a:chExt cx="730247" cy="3124200"/>
          </a:xfrm>
        </p:grpSpPr>
        <p:grpSp>
          <p:nvGrpSpPr>
            <p:cNvPr id="5" name="Group 4"/>
            <p:cNvGrpSpPr/>
            <p:nvPr/>
          </p:nvGrpSpPr>
          <p:grpSpPr>
            <a:xfrm>
              <a:off x="4466898" y="5990164"/>
              <a:ext cx="730247" cy="486836"/>
              <a:chOff x="3962402" y="4237563"/>
              <a:chExt cx="730247" cy="486836"/>
            </a:xfrm>
          </p:grpSpPr>
          <p:sp>
            <p:nvSpPr>
              <p:cNvPr id="6" name="Rounded Rectangle 5"/>
              <p:cNvSpPr/>
              <p:nvPr/>
            </p:nvSpPr>
            <p:spPr>
              <a:xfrm>
                <a:off x="3962402" y="4237563"/>
                <a:ext cx="730247" cy="486836"/>
              </a:xfrm>
              <a:prstGeom prst="roundRect">
                <a:avLst>
                  <a:gd name="adj" fmla="val 10000"/>
                </a:avLst>
              </a:prstGeom>
              <a:gradFill flip="none" rotWithShape="1">
                <a:path path="shape">
                  <a:fillToRect l="50000" t="50000" r="50000" b="50000"/>
                </a:path>
                <a:tileRect/>
              </a:gra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7" name="Rounded Rectangle 4"/>
              <p:cNvSpPr/>
              <p:nvPr/>
            </p:nvSpPr>
            <p:spPr>
              <a:xfrm>
                <a:off x="3976661" y="4251822"/>
                <a:ext cx="701729" cy="4583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David </a:t>
                </a:r>
                <a:r>
                  <a:rPr lang="en-US" sz="900" kern="1200" dirty="0" smtClean="0"/>
                  <a:t/>
                </a:r>
                <a:br>
                  <a:rPr lang="en-US" sz="900" kern="1200" dirty="0" smtClean="0"/>
                </a:br>
                <a:r>
                  <a:rPr lang="en-US" sz="900" kern="1200" dirty="0" smtClean="0"/>
                  <a:t>(</a:t>
                </a:r>
                <a:r>
                  <a:rPr lang="en-US" sz="900" dirty="0" smtClean="0"/>
                  <a:t>7 Gen.</a:t>
                </a:r>
                <a:r>
                  <a:rPr lang="en-US" sz="900" kern="1200" dirty="0" smtClean="0"/>
                  <a:t>)</a:t>
                </a:r>
                <a:endParaRPr lang="en-US" sz="900" kern="1200" dirty="0"/>
              </a:p>
            </p:txBody>
          </p:sp>
        </p:grpSp>
        <p:cxnSp>
          <p:nvCxnSpPr>
            <p:cNvPr id="8" name="Straight Connector 7"/>
            <p:cNvCxnSpPr/>
            <p:nvPr/>
          </p:nvCxnSpPr>
          <p:spPr>
            <a:xfrm>
              <a:off x="4816366" y="3352800"/>
              <a:ext cx="1" cy="2637364"/>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dgm id="{806F3D88-DA51-4EAF-B126-1E6A4111738D}"/>
                                            </p:graphicEl>
                                          </p:spTgt>
                                        </p:tgtEl>
                                        <p:attrNameLst>
                                          <p:attrName>style.visibility</p:attrName>
                                        </p:attrNameLst>
                                      </p:cBhvr>
                                      <p:to>
                                        <p:strVal val="visible"/>
                                      </p:to>
                                    </p:set>
                                    <p:animEffect transition="in" filter="fade">
                                      <p:cBhvr>
                                        <p:cTn id="7" dur="500"/>
                                        <p:tgtEl>
                                          <p:spTgt spid="4">
                                            <p:graphicEl>
                                              <a:dgm id="{806F3D88-DA51-4EAF-B126-1E6A4111738D}"/>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graphicEl>
                                              <a:dgm id="{0B7106CC-DAAE-4DA9-964D-D328FA03F72C}"/>
                                            </p:graphicEl>
                                          </p:spTgt>
                                        </p:tgtEl>
                                        <p:attrNameLst>
                                          <p:attrName>style.visibility</p:attrName>
                                        </p:attrNameLst>
                                      </p:cBhvr>
                                      <p:to>
                                        <p:strVal val="visible"/>
                                      </p:to>
                                    </p:set>
                                    <p:animEffect transition="in" filter="fade">
                                      <p:cBhvr>
                                        <p:cTn id="11" dur="500"/>
                                        <p:tgtEl>
                                          <p:spTgt spid="4">
                                            <p:graphicEl>
                                              <a:dgm id="{0B7106CC-DAAE-4DA9-964D-D328FA03F72C}"/>
                                            </p:graphic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graphicEl>
                                              <a:dgm id="{56855AC8-9210-41CD-BDAE-825B7C0AE101}"/>
                                            </p:graphicEl>
                                          </p:spTgt>
                                        </p:tgtEl>
                                        <p:attrNameLst>
                                          <p:attrName>style.visibility</p:attrName>
                                        </p:attrNameLst>
                                      </p:cBhvr>
                                      <p:to>
                                        <p:strVal val="visible"/>
                                      </p:to>
                                    </p:set>
                                    <p:animEffect transition="in" filter="fade">
                                      <p:cBhvr>
                                        <p:cTn id="15" dur="500"/>
                                        <p:tgtEl>
                                          <p:spTgt spid="4">
                                            <p:graphicEl>
                                              <a:dgm id="{56855AC8-9210-41CD-BDAE-825B7C0AE101}"/>
                                            </p:graphic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graphicEl>
                                              <a:dgm id="{141C4F82-8D23-48D9-B2CA-11A9045EACBD}"/>
                                            </p:graphicEl>
                                          </p:spTgt>
                                        </p:tgtEl>
                                        <p:attrNameLst>
                                          <p:attrName>style.visibility</p:attrName>
                                        </p:attrNameLst>
                                      </p:cBhvr>
                                      <p:to>
                                        <p:strVal val="visible"/>
                                      </p:to>
                                    </p:set>
                                    <p:animEffect transition="in" filter="fade">
                                      <p:cBhvr>
                                        <p:cTn id="19" dur="500"/>
                                        <p:tgtEl>
                                          <p:spTgt spid="4">
                                            <p:graphicEl>
                                              <a:dgm id="{141C4F82-8D23-48D9-B2CA-11A9045EACBD}"/>
                                            </p:graphic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4">
                                            <p:graphicEl>
                                              <a:dgm id="{0A2BA261-1E0E-4D46-8561-6CA7E1E3CDB9}"/>
                                            </p:graphicEl>
                                          </p:spTgt>
                                        </p:tgtEl>
                                        <p:attrNameLst>
                                          <p:attrName>style.visibility</p:attrName>
                                        </p:attrNameLst>
                                      </p:cBhvr>
                                      <p:to>
                                        <p:strVal val="visible"/>
                                      </p:to>
                                    </p:set>
                                    <p:animEffect transition="in" filter="fade">
                                      <p:cBhvr>
                                        <p:cTn id="23" dur="500"/>
                                        <p:tgtEl>
                                          <p:spTgt spid="4">
                                            <p:graphicEl>
                                              <a:dgm id="{0A2BA261-1E0E-4D46-8561-6CA7E1E3CDB9}"/>
                                            </p:graphic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graphicEl>
                                              <a:dgm id="{6A18A4A2-6587-4776-9256-1030EEF737F8}"/>
                                            </p:graphicEl>
                                          </p:spTgt>
                                        </p:tgtEl>
                                        <p:attrNameLst>
                                          <p:attrName>style.visibility</p:attrName>
                                        </p:attrNameLst>
                                      </p:cBhvr>
                                      <p:to>
                                        <p:strVal val="visible"/>
                                      </p:to>
                                    </p:set>
                                    <p:animEffect transition="in" filter="fade">
                                      <p:cBhvr>
                                        <p:cTn id="27" dur="500"/>
                                        <p:tgtEl>
                                          <p:spTgt spid="4">
                                            <p:graphicEl>
                                              <a:dgm id="{6A18A4A2-6587-4776-9256-1030EEF737F8}"/>
                                            </p:graphic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4">
                                            <p:graphicEl>
                                              <a:dgm id="{2597008F-DFDE-432E-967B-F05632E993BA}"/>
                                            </p:graphicEl>
                                          </p:spTgt>
                                        </p:tgtEl>
                                        <p:attrNameLst>
                                          <p:attrName>style.visibility</p:attrName>
                                        </p:attrNameLst>
                                      </p:cBhvr>
                                      <p:to>
                                        <p:strVal val="visible"/>
                                      </p:to>
                                    </p:set>
                                    <p:animEffect transition="in" filter="fade">
                                      <p:cBhvr>
                                        <p:cTn id="31" dur="500"/>
                                        <p:tgtEl>
                                          <p:spTgt spid="4">
                                            <p:graphicEl>
                                              <a:dgm id="{2597008F-DFDE-432E-967B-F05632E993BA}"/>
                                            </p:graphic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
                                            <p:graphicEl>
                                              <a:dgm id="{07C72F72-96AE-4696-BA89-73C0B4A91992}"/>
                                            </p:graphicEl>
                                          </p:spTgt>
                                        </p:tgtEl>
                                        <p:attrNameLst>
                                          <p:attrName>style.visibility</p:attrName>
                                        </p:attrNameLst>
                                      </p:cBhvr>
                                      <p:to>
                                        <p:strVal val="visible"/>
                                      </p:to>
                                    </p:set>
                                    <p:animEffect transition="in" filter="fade">
                                      <p:cBhvr>
                                        <p:cTn id="35" dur="500"/>
                                        <p:tgtEl>
                                          <p:spTgt spid="4">
                                            <p:graphicEl>
                                              <a:dgm id="{07C72F72-96AE-4696-BA89-73C0B4A91992}"/>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
                                            <p:graphicEl>
                                              <a:dgm id="{F5A60E90-04CA-40F4-91CE-7B1C1A79A5FC}"/>
                                            </p:graphicEl>
                                          </p:spTgt>
                                        </p:tgtEl>
                                        <p:attrNameLst>
                                          <p:attrName>style.visibility</p:attrName>
                                        </p:attrNameLst>
                                      </p:cBhvr>
                                      <p:to>
                                        <p:strVal val="visible"/>
                                      </p:to>
                                    </p:set>
                                    <p:animEffect transition="in" filter="fade">
                                      <p:cBhvr>
                                        <p:cTn id="39" dur="500"/>
                                        <p:tgtEl>
                                          <p:spTgt spid="4">
                                            <p:graphicEl>
                                              <a:dgm id="{F5A60E90-04CA-40F4-91CE-7B1C1A79A5FC}"/>
                                            </p:graphicEl>
                                          </p:spTgt>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up)">
                                      <p:cBhvr>
                                        <p:cTn id="43" dur="500"/>
                                        <p:tgtEl>
                                          <p:spTgt spid="9"/>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4">
                                            <p:graphicEl>
                                              <a:dgm id="{577CFB7E-BFE5-4DB3-A97E-C26C72A7A222}"/>
                                            </p:graphicEl>
                                          </p:spTgt>
                                        </p:tgtEl>
                                        <p:attrNameLst>
                                          <p:attrName>style.visibility</p:attrName>
                                        </p:attrNameLst>
                                      </p:cBhvr>
                                      <p:to>
                                        <p:strVal val="visible"/>
                                      </p:to>
                                    </p:set>
                                    <p:animEffect transition="in" filter="fade">
                                      <p:cBhvr>
                                        <p:cTn id="47" dur="500"/>
                                        <p:tgtEl>
                                          <p:spTgt spid="4">
                                            <p:graphicEl>
                                              <a:dgm id="{577CFB7E-BFE5-4DB3-A97E-C26C72A7A222}"/>
                                            </p:graphic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4">
                                            <p:graphicEl>
                                              <a:dgm id="{B9A5C680-DD04-4ED1-A5D6-C69FCA212790}"/>
                                            </p:graphicEl>
                                          </p:spTgt>
                                        </p:tgtEl>
                                        <p:attrNameLst>
                                          <p:attrName>style.visibility</p:attrName>
                                        </p:attrNameLst>
                                      </p:cBhvr>
                                      <p:to>
                                        <p:strVal val="visible"/>
                                      </p:to>
                                    </p:set>
                                    <p:animEffect transition="in" filter="fade">
                                      <p:cBhvr>
                                        <p:cTn id="51" dur="500"/>
                                        <p:tgtEl>
                                          <p:spTgt spid="4">
                                            <p:graphicEl>
                                              <a:dgm id="{B9A5C680-DD04-4ED1-A5D6-C69FCA212790}"/>
                                            </p:graphicEl>
                                          </p:spTgt>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
                                            <p:graphicEl>
                                              <a:dgm id="{830EB198-6286-4995-94B3-E37149163B2A}"/>
                                            </p:graphicEl>
                                          </p:spTgt>
                                        </p:tgtEl>
                                        <p:attrNameLst>
                                          <p:attrName>style.visibility</p:attrName>
                                        </p:attrNameLst>
                                      </p:cBhvr>
                                      <p:to>
                                        <p:strVal val="visible"/>
                                      </p:to>
                                    </p:set>
                                    <p:animEffect transition="in" filter="fade">
                                      <p:cBhvr>
                                        <p:cTn id="55" dur="500"/>
                                        <p:tgtEl>
                                          <p:spTgt spid="4">
                                            <p:graphicEl>
                                              <a:dgm id="{830EB198-6286-4995-94B3-E37149163B2A}"/>
                                            </p:graphicEl>
                                          </p:spTgt>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4">
                                            <p:graphicEl>
                                              <a:dgm id="{41CE639C-387F-49C1-A548-C79B76952850}"/>
                                            </p:graphicEl>
                                          </p:spTgt>
                                        </p:tgtEl>
                                        <p:attrNameLst>
                                          <p:attrName>style.visibility</p:attrName>
                                        </p:attrNameLst>
                                      </p:cBhvr>
                                      <p:to>
                                        <p:strVal val="visible"/>
                                      </p:to>
                                    </p:set>
                                    <p:animEffect transition="in" filter="fade">
                                      <p:cBhvr>
                                        <p:cTn id="59" dur="500"/>
                                        <p:tgtEl>
                                          <p:spTgt spid="4">
                                            <p:graphicEl>
                                              <a:dgm id="{41CE639C-387F-49C1-A548-C79B76952850}"/>
                                            </p:graphicEl>
                                          </p:spTgt>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4">
                                            <p:graphicEl>
                                              <a:dgm id="{3DF420F5-BEFB-4976-89AE-141FAA927E25}"/>
                                            </p:graphicEl>
                                          </p:spTgt>
                                        </p:tgtEl>
                                        <p:attrNameLst>
                                          <p:attrName>style.visibility</p:attrName>
                                        </p:attrNameLst>
                                      </p:cBhvr>
                                      <p:to>
                                        <p:strVal val="visible"/>
                                      </p:to>
                                    </p:set>
                                    <p:animEffect transition="in" filter="fade">
                                      <p:cBhvr>
                                        <p:cTn id="63" dur="500"/>
                                        <p:tgtEl>
                                          <p:spTgt spid="4">
                                            <p:graphicEl>
                                              <a:dgm id="{3DF420F5-BEFB-4976-89AE-141FAA927E25}"/>
                                            </p:graphicEl>
                                          </p:spTgt>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4">
                                            <p:graphicEl>
                                              <a:dgm id="{20BFB9B9-EF2B-402C-B9F7-DB10F14F8877}"/>
                                            </p:graphicEl>
                                          </p:spTgt>
                                        </p:tgtEl>
                                        <p:attrNameLst>
                                          <p:attrName>style.visibility</p:attrName>
                                        </p:attrNameLst>
                                      </p:cBhvr>
                                      <p:to>
                                        <p:strVal val="visible"/>
                                      </p:to>
                                    </p:set>
                                    <p:animEffect transition="in" filter="fade">
                                      <p:cBhvr>
                                        <p:cTn id="67" dur="500"/>
                                        <p:tgtEl>
                                          <p:spTgt spid="4">
                                            <p:graphicEl>
                                              <a:dgm id="{20BFB9B9-EF2B-402C-B9F7-DB10F14F8877}"/>
                                            </p:graphicEl>
                                          </p:spTgt>
                                        </p:tgtEl>
                                      </p:cBhvr>
                                    </p:animEffect>
                                  </p:childTnLst>
                                </p:cTn>
                              </p:par>
                            </p:childTnLst>
                          </p:cTn>
                        </p:par>
                        <p:par>
                          <p:cTn id="68" fill="hold">
                            <p:stCondLst>
                              <p:cond delay="8000"/>
                            </p:stCondLst>
                            <p:childTnLst>
                              <p:par>
                                <p:cTn id="69" presetID="10" presetClass="entr" presetSubtype="0" fill="hold" grpId="0" nodeType="afterEffect">
                                  <p:stCondLst>
                                    <p:cond delay="0"/>
                                  </p:stCondLst>
                                  <p:childTnLst>
                                    <p:set>
                                      <p:cBhvr>
                                        <p:cTn id="70" dur="1" fill="hold">
                                          <p:stCondLst>
                                            <p:cond delay="0"/>
                                          </p:stCondLst>
                                        </p:cTn>
                                        <p:tgtEl>
                                          <p:spTgt spid="4">
                                            <p:graphicEl>
                                              <a:dgm id="{7C242BBC-38B4-4727-9C6E-33F4A17B8DDD}"/>
                                            </p:graphicEl>
                                          </p:spTgt>
                                        </p:tgtEl>
                                        <p:attrNameLst>
                                          <p:attrName>style.visibility</p:attrName>
                                        </p:attrNameLst>
                                      </p:cBhvr>
                                      <p:to>
                                        <p:strVal val="visible"/>
                                      </p:to>
                                    </p:set>
                                    <p:animEffect transition="in" filter="fade">
                                      <p:cBhvr>
                                        <p:cTn id="71" dur="500"/>
                                        <p:tgtEl>
                                          <p:spTgt spid="4">
                                            <p:graphicEl>
                                              <a:dgm id="{7C242BBC-38B4-4727-9C6E-33F4A17B8DDD}"/>
                                            </p:graphicEl>
                                          </p:spTgt>
                                        </p:tgtEl>
                                      </p:cBhvr>
                                    </p:animEffect>
                                  </p:childTnLst>
                                </p:cTn>
                              </p:par>
                            </p:childTnLst>
                          </p:cTn>
                        </p:par>
                        <p:par>
                          <p:cTn id="72" fill="hold">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4">
                                            <p:graphicEl>
                                              <a:dgm id="{14C05476-2230-462F-9E57-3AB3AE5908F8}"/>
                                            </p:graphicEl>
                                          </p:spTgt>
                                        </p:tgtEl>
                                        <p:attrNameLst>
                                          <p:attrName>style.visibility</p:attrName>
                                        </p:attrNameLst>
                                      </p:cBhvr>
                                      <p:to>
                                        <p:strVal val="visible"/>
                                      </p:to>
                                    </p:set>
                                    <p:animEffect transition="in" filter="fade">
                                      <p:cBhvr>
                                        <p:cTn id="75" dur="500"/>
                                        <p:tgtEl>
                                          <p:spTgt spid="4">
                                            <p:graphicEl>
                                              <a:dgm id="{14C05476-2230-462F-9E57-3AB3AE5908F8}"/>
                                            </p:graphicEl>
                                          </p:spTgt>
                                        </p:tgtEl>
                                      </p:cBhvr>
                                    </p:animEffect>
                                  </p:childTnLst>
                                </p:cTn>
                              </p:par>
                            </p:childTnLst>
                          </p:cTn>
                        </p:par>
                        <p:par>
                          <p:cTn id="76" fill="hold">
                            <p:stCondLst>
                              <p:cond delay="9000"/>
                            </p:stCondLst>
                            <p:childTnLst>
                              <p:par>
                                <p:cTn id="77" presetID="10" presetClass="entr" presetSubtype="0" fill="hold" grpId="0" nodeType="afterEffect">
                                  <p:stCondLst>
                                    <p:cond delay="0"/>
                                  </p:stCondLst>
                                  <p:childTnLst>
                                    <p:set>
                                      <p:cBhvr>
                                        <p:cTn id="78" dur="1" fill="hold">
                                          <p:stCondLst>
                                            <p:cond delay="0"/>
                                          </p:stCondLst>
                                        </p:cTn>
                                        <p:tgtEl>
                                          <p:spTgt spid="4">
                                            <p:graphicEl>
                                              <a:dgm id="{176E7F63-5F94-415F-8851-A49872CA30BC}"/>
                                            </p:graphicEl>
                                          </p:spTgt>
                                        </p:tgtEl>
                                        <p:attrNameLst>
                                          <p:attrName>style.visibility</p:attrName>
                                        </p:attrNameLst>
                                      </p:cBhvr>
                                      <p:to>
                                        <p:strVal val="visible"/>
                                      </p:to>
                                    </p:set>
                                    <p:animEffect transition="in" filter="fade">
                                      <p:cBhvr>
                                        <p:cTn id="79" dur="500"/>
                                        <p:tgtEl>
                                          <p:spTgt spid="4">
                                            <p:graphicEl>
                                              <a:dgm id="{176E7F63-5F94-415F-8851-A49872CA30BC}"/>
                                            </p:graphicEl>
                                          </p:spTgt>
                                        </p:tgtEl>
                                      </p:cBhvr>
                                    </p:animEffect>
                                  </p:childTnLst>
                                </p:cTn>
                              </p:par>
                            </p:childTnLst>
                          </p:cTn>
                        </p:par>
                        <p:par>
                          <p:cTn id="80" fill="hold">
                            <p:stCondLst>
                              <p:cond delay="9500"/>
                            </p:stCondLst>
                            <p:childTnLst>
                              <p:par>
                                <p:cTn id="81" presetID="10" presetClass="entr" presetSubtype="0" fill="hold" grpId="0" nodeType="afterEffect">
                                  <p:stCondLst>
                                    <p:cond delay="0"/>
                                  </p:stCondLst>
                                  <p:childTnLst>
                                    <p:set>
                                      <p:cBhvr>
                                        <p:cTn id="82" dur="1" fill="hold">
                                          <p:stCondLst>
                                            <p:cond delay="0"/>
                                          </p:stCondLst>
                                        </p:cTn>
                                        <p:tgtEl>
                                          <p:spTgt spid="4">
                                            <p:graphicEl>
                                              <a:dgm id="{B6EC5367-24F4-4DB4-959E-79A964D55CA6}"/>
                                            </p:graphicEl>
                                          </p:spTgt>
                                        </p:tgtEl>
                                        <p:attrNameLst>
                                          <p:attrName>style.visibility</p:attrName>
                                        </p:attrNameLst>
                                      </p:cBhvr>
                                      <p:to>
                                        <p:strVal val="visible"/>
                                      </p:to>
                                    </p:set>
                                    <p:animEffect transition="in" filter="fade">
                                      <p:cBhvr>
                                        <p:cTn id="83" dur="500"/>
                                        <p:tgtEl>
                                          <p:spTgt spid="4">
                                            <p:graphicEl>
                                              <a:dgm id="{B6EC5367-24F4-4DB4-959E-79A964D55CA6}"/>
                                            </p:graphicEl>
                                          </p:spTgt>
                                        </p:tgtEl>
                                      </p:cBhvr>
                                    </p:animEffect>
                                  </p:childTnLst>
                                </p:cTn>
                              </p:par>
                            </p:childTnLst>
                          </p:cTn>
                        </p:par>
                        <p:par>
                          <p:cTn id="84" fill="hold">
                            <p:stCondLst>
                              <p:cond delay="10000"/>
                            </p:stCondLst>
                            <p:childTnLst>
                              <p:par>
                                <p:cTn id="85" presetID="10" presetClass="entr" presetSubtype="0" fill="hold" grpId="0" nodeType="afterEffect">
                                  <p:stCondLst>
                                    <p:cond delay="0"/>
                                  </p:stCondLst>
                                  <p:childTnLst>
                                    <p:set>
                                      <p:cBhvr>
                                        <p:cTn id="86" dur="1" fill="hold">
                                          <p:stCondLst>
                                            <p:cond delay="0"/>
                                          </p:stCondLst>
                                        </p:cTn>
                                        <p:tgtEl>
                                          <p:spTgt spid="4">
                                            <p:graphicEl>
                                              <a:dgm id="{EC3E59DD-8CA5-4E04-8028-7B2EA7929CAD}"/>
                                            </p:graphicEl>
                                          </p:spTgt>
                                        </p:tgtEl>
                                        <p:attrNameLst>
                                          <p:attrName>style.visibility</p:attrName>
                                        </p:attrNameLst>
                                      </p:cBhvr>
                                      <p:to>
                                        <p:strVal val="visible"/>
                                      </p:to>
                                    </p:set>
                                    <p:animEffect transition="in" filter="fade">
                                      <p:cBhvr>
                                        <p:cTn id="87" dur="500"/>
                                        <p:tgtEl>
                                          <p:spTgt spid="4">
                                            <p:graphicEl>
                                              <a:dgm id="{EC3E59DD-8CA5-4E04-8028-7B2EA7929CAD}"/>
                                            </p:graphicEl>
                                          </p:spTgt>
                                        </p:tgtEl>
                                      </p:cBhvr>
                                    </p:animEffect>
                                  </p:childTnLst>
                                </p:cTn>
                              </p:par>
                            </p:childTnLst>
                          </p:cTn>
                        </p:par>
                        <p:par>
                          <p:cTn id="88" fill="hold">
                            <p:stCondLst>
                              <p:cond delay="10500"/>
                            </p:stCondLst>
                            <p:childTnLst>
                              <p:par>
                                <p:cTn id="89" presetID="10" presetClass="entr" presetSubtype="0" fill="hold" grpId="0" nodeType="afterEffect">
                                  <p:stCondLst>
                                    <p:cond delay="0"/>
                                  </p:stCondLst>
                                  <p:childTnLst>
                                    <p:set>
                                      <p:cBhvr>
                                        <p:cTn id="90" dur="1" fill="hold">
                                          <p:stCondLst>
                                            <p:cond delay="0"/>
                                          </p:stCondLst>
                                        </p:cTn>
                                        <p:tgtEl>
                                          <p:spTgt spid="4">
                                            <p:graphicEl>
                                              <a:dgm id="{945C5F0B-A018-42FD-BC24-D1C60842D857}"/>
                                            </p:graphicEl>
                                          </p:spTgt>
                                        </p:tgtEl>
                                        <p:attrNameLst>
                                          <p:attrName>style.visibility</p:attrName>
                                        </p:attrNameLst>
                                      </p:cBhvr>
                                      <p:to>
                                        <p:strVal val="visible"/>
                                      </p:to>
                                    </p:set>
                                    <p:animEffect transition="in" filter="fade">
                                      <p:cBhvr>
                                        <p:cTn id="91" dur="500"/>
                                        <p:tgtEl>
                                          <p:spTgt spid="4">
                                            <p:graphicEl>
                                              <a:dgm id="{945C5F0B-A018-42FD-BC24-D1C60842D857}"/>
                                            </p:graphicEl>
                                          </p:spTgt>
                                        </p:tgtEl>
                                      </p:cBhvr>
                                    </p:animEffect>
                                  </p:childTnLst>
                                </p:cTn>
                              </p:par>
                            </p:childTnLst>
                          </p:cTn>
                        </p:par>
                        <p:par>
                          <p:cTn id="92" fill="hold">
                            <p:stCondLst>
                              <p:cond delay="11000"/>
                            </p:stCondLst>
                            <p:childTnLst>
                              <p:par>
                                <p:cTn id="93" presetID="10" presetClass="entr" presetSubtype="0" fill="hold" grpId="0" nodeType="afterEffect">
                                  <p:stCondLst>
                                    <p:cond delay="0"/>
                                  </p:stCondLst>
                                  <p:childTnLst>
                                    <p:set>
                                      <p:cBhvr>
                                        <p:cTn id="94" dur="1" fill="hold">
                                          <p:stCondLst>
                                            <p:cond delay="0"/>
                                          </p:stCondLst>
                                        </p:cTn>
                                        <p:tgtEl>
                                          <p:spTgt spid="4">
                                            <p:graphicEl>
                                              <a:dgm id="{196ED6F8-263A-41D9-893E-77AE7C7D98BE}"/>
                                            </p:graphicEl>
                                          </p:spTgt>
                                        </p:tgtEl>
                                        <p:attrNameLst>
                                          <p:attrName>style.visibility</p:attrName>
                                        </p:attrNameLst>
                                      </p:cBhvr>
                                      <p:to>
                                        <p:strVal val="visible"/>
                                      </p:to>
                                    </p:set>
                                    <p:animEffect transition="in" filter="fade">
                                      <p:cBhvr>
                                        <p:cTn id="95" dur="500"/>
                                        <p:tgtEl>
                                          <p:spTgt spid="4">
                                            <p:graphicEl>
                                              <a:dgm id="{196ED6F8-263A-41D9-893E-77AE7C7D98BE}"/>
                                            </p:graphicEl>
                                          </p:spTgt>
                                        </p:tgtEl>
                                      </p:cBhvr>
                                    </p:animEffect>
                                  </p:childTnLst>
                                </p:cTn>
                              </p:par>
                            </p:childTnLst>
                          </p:cTn>
                        </p:par>
                        <p:par>
                          <p:cTn id="96" fill="hold">
                            <p:stCondLst>
                              <p:cond delay="11500"/>
                            </p:stCondLst>
                            <p:childTnLst>
                              <p:par>
                                <p:cTn id="97" presetID="10" presetClass="entr" presetSubtype="0" fill="hold" grpId="0" nodeType="afterEffect">
                                  <p:stCondLst>
                                    <p:cond delay="0"/>
                                  </p:stCondLst>
                                  <p:childTnLst>
                                    <p:set>
                                      <p:cBhvr>
                                        <p:cTn id="98" dur="1" fill="hold">
                                          <p:stCondLst>
                                            <p:cond delay="0"/>
                                          </p:stCondLst>
                                        </p:cTn>
                                        <p:tgtEl>
                                          <p:spTgt spid="4">
                                            <p:graphicEl>
                                              <a:dgm id="{18D78E2B-30B4-4518-803A-331D27A549D2}"/>
                                            </p:graphicEl>
                                          </p:spTgt>
                                        </p:tgtEl>
                                        <p:attrNameLst>
                                          <p:attrName>style.visibility</p:attrName>
                                        </p:attrNameLst>
                                      </p:cBhvr>
                                      <p:to>
                                        <p:strVal val="visible"/>
                                      </p:to>
                                    </p:set>
                                    <p:animEffect transition="in" filter="fade">
                                      <p:cBhvr>
                                        <p:cTn id="99" dur="500"/>
                                        <p:tgtEl>
                                          <p:spTgt spid="4">
                                            <p:graphicEl>
                                              <a:dgm id="{18D78E2B-30B4-4518-803A-331D27A549D2}"/>
                                            </p:graphicEl>
                                          </p:spTgt>
                                        </p:tgtEl>
                                      </p:cBhvr>
                                    </p:animEffect>
                                  </p:childTnLst>
                                </p:cTn>
                              </p:par>
                            </p:childTnLst>
                          </p:cTn>
                        </p:par>
                        <p:par>
                          <p:cTn id="100" fill="hold">
                            <p:stCondLst>
                              <p:cond delay="12000"/>
                            </p:stCondLst>
                            <p:childTnLst>
                              <p:par>
                                <p:cTn id="101" presetID="10" presetClass="entr" presetSubtype="0" fill="hold" grpId="0" nodeType="afterEffect">
                                  <p:stCondLst>
                                    <p:cond delay="0"/>
                                  </p:stCondLst>
                                  <p:childTnLst>
                                    <p:set>
                                      <p:cBhvr>
                                        <p:cTn id="102" dur="1" fill="hold">
                                          <p:stCondLst>
                                            <p:cond delay="0"/>
                                          </p:stCondLst>
                                        </p:cTn>
                                        <p:tgtEl>
                                          <p:spTgt spid="4">
                                            <p:graphicEl>
                                              <a:dgm id="{D583988F-31FA-472F-9A25-0ECD889F2242}"/>
                                            </p:graphicEl>
                                          </p:spTgt>
                                        </p:tgtEl>
                                        <p:attrNameLst>
                                          <p:attrName>style.visibility</p:attrName>
                                        </p:attrNameLst>
                                      </p:cBhvr>
                                      <p:to>
                                        <p:strVal val="visible"/>
                                      </p:to>
                                    </p:set>
                                    <p:animEffect transition="in" filter="fade">
                                      <p:cBhvr>
                                        <p:cTn id="103" dur="500"/>
                                        <p:tgtEl>
                                          <p:spTgt spid="4">
                                            <p:graphicEl>
                                              <a:dgm id="{D583988F-31FA-472F-9A25-0ECD889F2242}"/>
                                            </p:graphicEl>
                                          </p:spTgt>
                                        </p:tgtEl>
                                      </p:cBhvr>
                                    </p:animEffect>
                                  </p:childTnLst>
                                </p:cTn>
                              </p:par>
                            </p:childTnLst>
                          </p:cTn>
                        </p:par>
                        <p:par>
                          <p:cTn id="104" fill="hold">
                            <p:stCondLst>
                              <p:cond delay="12500"/>
                            </p:stCondLst>
                            <p:childTnLst>
                              <p:par>
                                <p:cTn id="105" presetID="10" presetClass="entr" presetSubtype="0" fill="hold" grpId="0" nodeType="afterEffect">
                                  <p:stCondLst>
                                    <p:cond delay="0"/>
                                  </p:stCondLst>
                                  <p:childTnLst>
                                    <p:set>
                                      <p:cBhvr>
                                        <p:cTn id="106" dur="1" fill="hold">
                                          <p:stCondLst>
                                            <p:cond delay="0"/>
                                          </p:stCondLst>
                                        </p:cTn>
                                        <p:tgtEl>
                                          <p:spTgt spid="4">
                                            <p:graphicEl>
                                              <a:dgm id="{54200AFA-967A-47C3-9541-D788BDD9FA62}"/>
                                            </p:graphicEl>
                                          </p:spTgt>
                                        </p:tgtEl>
                                        <p:attrNameLst>
                                          <p:attrName>style.visibility</p:attrName>
                                        </p:attrNameLst>
                                      </p:cBhvr>
                                      <p:to>
                                        <p:strVal val="visible"/>
                                      </p:to>
                                    </p:set>
                                    <p:animEffect transition="in" filter="fade">
                                      <p:cBhvr>
                                        <p:cTn id="107" dur="500"/>
                                        <p:tgtEl>
                                          <p:spTgt spid="4">
                                            <p:graphicEl>
                                              <a:dgm id="{54200AFA-967A-47C3-9541-D788BDD9FA62}"/>
                                            </p:graphicEl>
                                          </p:spTgt>
                                        </p:tgtEl>
                                      </p:cBhvr>
                                    </p:animEffect>
                                  </p:childTnLst>
                                </p:cTn>
                              </p:par>
                            </p:childTnLst>
                          </p:cTn>
                        </p:par>
                        <p:par>
                          <p:cTn id="108" fill="hold">
                            <p:stCondLst>
                              <p:cond delay="13000"/>
                            </p:stCondLst>
                            <p:childTnLst>
                              <p:par>
                                <p:cTn id="109" presetID="10" presetClass="entr" presetSubtype="0" fill="hold" grpId="0" nodeType="afterEffect">
                                  <p:stCondLst>
                                    <p:cond delay="0"/>
                                  </p:stCondLst>
                                  <p:childTnLst>
                                    <p:set>
                                      <p:cBhvr>
                                        <p:cTn id="110" dur="1" fill="hold">
                                          <p:stCondLst>
                                            <p:cond delay="0"/>
                                          </p:stCondLst>
                                        </p:cTn>
                                        <p:tgtEl>
                                          <p:spTgt spid="4">
                                            <p:graphicEl>
                                              <a:dgm id="{DAB2FAFB-F0B7-45DC-9D49-C613228176EA}"/>
                                            </p:graphicEl>
                                          </p:spTgt>
                                        </p:tgtEl>
                                        <p:attrNameLst>
                                          <p:attrName>style.visibility</p:attrName>
                                        </p:attrNameLst>
                                      </p:cBhvr>
                                      <p:to>
                                        <p:strVal val="visible"/>
                                      </p:to>
                                    </p:set>
                                    <p:animEffect transition="in" filter="fade">
                                      <p:cBhvr>
                                        <p:cTn id="111" dur="500"/>
                                        <p:tgtEl>
                                          <p:spTgt spid="4">
                                            <p:graphicEl>
                                              <a:dgm id="{DAB2FAFB-F0B7-45DC-9D49-C613228176EA}"/>
                                            </p:graphicEl>
                                          </p:spTgt>
                                        </p:tgtEl>
                                      </p:cBhvr>
                                    </p:animEffect>
                                  </p:childTnLst>
                                </p:cTn>
                              </p:par>
                            </p:childTnLst>
                          </p:cTn>
                        </p:par>
                        <p:par>
                          <p:cTn id="112" fill="hold">
                            <p:stCondLst>
                              <p:cond delay="13500"/>
                            </p:stCondLst>
                            <p:childTnLst>
                              <p:par>
                                <p:cTn id="113" presetID="10" presetClass="entr" presetSubtype="0" fill="hold" grpId="0" nodeType="afterEffect">
                                  <p:stCondLst>
                                    <p:cond delay="0"/>
                                  </p:stCondLst>
                                  <p:childTnLst>
                                    <p:set>
                                      <p:cBhvr>
                                        <p:cTn id="114" dur="1" fill="hold">
                                          <p:stCondLst>
                                            <p:cond delay="0"/>
                                          </p:stCondLst>
                                        </p:cTn>
                                        <p:tgtEl>
                                          <p:spTgt spid="4">
                                            <p:graphicEl>
                                              <a:dgm id="{CBB11FD6-4298-4621-8592-B273F6F72BF8}"/>
                                            </p:graphicEl>
                                          </p:spTgt>
                                        </p:tgtEl>
                                        <p:attrNameLst>
                                          <p:attrName>style.visibility</p:attrName>
                                        </p:attrNameLst>
                                      </p:cBhvr>
                                      <p:to>
                                        <p:strVal val="visible"/>
                                      </p:to>
                                    </p:set>
                                    <p:animEffect transition="in" filter="fade">
                                      <p:cBhvr>
                                        <p:cTn id="115" dur="500"/>
                                        <p:tgtEl>
                                          <p:spTgt spid="4">
                                            <p:graphicEl>
                                              <a:dgm id="{CBB11FD6-4298-4621-8592-B273F6F72BF8}"/>
                                            </p:graphicEl>
                                          </p:spTgt>
                                        </p:tgtEl>
                                      </p:cBhvr>
                                    </p:animEffect>
                                  </p:childTnLst>
                                </p:cTn>
                              </p:par>
                            </p:childTnLst>
                          </p:cTn>
                        </p:par>
                        <p:par>
                          <p:cTn id="116" fill="hold">
                            <p:stCondLst>
                              <p:cond delay="14000"/>
                            </p:stCondLst>
                            <p:childTnLst>
                              <p:par>
                                <p:cTn id="117" presetID="10" presetClass="entr" presetSubtype="0" fill="hold" grpId="0" nodeType="afterEffect">
                                  <p:stCondLst>
                                    <p:cond delay="0"/>
                                  </p:stCondLst>
                                  <p:childTnLst>
                                    <p:set>
                                      <p:cBhvr>
                                        <p:cTn id="118" dur="1" fill="hold">
                                          <p:stCondLst>
                                            <p:cond delay="0"/>
                                          </p:stCondLst>
                                        </p:cTn>
                                        <p:tgtEl>
                                          <p:spTgt spid="4">
                                            <p:graphicEl>
                                              <a:dgm id="{A112CFA4-6E06-402B-8DC1-4D0A4B8A962C}"/>
                                            </p:graphicEl>
                                          </p:spTgt>
                                        </p:tgtEl>
                                        <p:attrNameLst>
                                          <p:attrName>style.visibility</p:attrName>
                                        </p:attrNameLst>
                                      </p:cBhvr>
                                      <p:to>
                                        <p:strVal val="visible"/>
                                      </p:to>
                                    </p:set>
                                    <p:animEffect transition="in" filter="fade">
                                      <p:cBhvr>
                                        <p:cTn id="119" dur="500"/>
                                        <p:tgtEl>
                                          <p:spTgt spid="4">
                                            <p:graphicEl>
                                              <a:dgm id="{A112CFA4-6E06-402B-8DC1-4D0A4B8A962C}"/>
                                            </p:graphicEl>
                                          </p:spTgt>
                                        </p:tgtEl>
                                      </p:cBhvr>
                                    </p:animEffect>
                                  </p:childTnLst>
                                </p:cTn>
                              </p:par>
                            </p:childTnLst>
                          </p:cTn>
                        </p:par>
                        <p:par>
                          <p:cTn id="120" fill="hold">
                            <p:stCondLst>
                              <p:cond delay="14500"/>
                            </p:stCondLst>
                            <p:childTnLst>
                              <p:par>
                                <p:cTn id="121" presetID="10" presetClass="entr" presetSubtype="0" fill="hold" grpId="0" nodeType="afterEffect">
                                  <p:stCondLst>
                                    <p:cond delay="0"/>
                                  </p:stCondLst>
                                  <p:childTnLst>
                                    <p:set>
                                      <p:cBhvr>
                                        <p:cTn id="122" dur="1" fill="hold">
                                          <p:stCondLst>
                                            <p:cond delay="0"/>
                                          </p:stCondLst>
                                        </p:cTn>
                                        <p:tgtEl>
                                          <p:spTgt spid="4">
                                            <p:graphicEl>
                                              <a:dgm id="{9C9DE622-48E5-4D64-A967-B7D4B83794F3}"/>
                                            </p:graphicEl>
                                          </p:spTgt>
                                        </p:tgtEl>
                                        <p:attrNameLst>
                                          <p:attrName>style.visibility</p:attrName>
                                        </p:attrNameLst>
                                      </p:cBhvr>
                                      <p:to>
                                        <p:strVal val="visible"/>
                                      </p:to>
                                    </p:set>
                                    <p:animEffect transition="in" filter="fade">
                                      <p:cBhvr>
                                        <p:cTn id="123" dur="500"/>
                                        <p:tgtEl>
                                          <p:spTgt spid="4">
                                            <p:graphicEl>
                                              <a:dgm id="{9C9DE622-48E5-4D64-A967-B7D4B83794F3}"/>
                                            </p:graphicEl>
                                          </p:spTgt>
                                        </p:tgtEl>
                                      </p:cBhvr>
                                    </p:animEffect>
                                  </p:childTnLst>
                                </p:cTn>
                              </p:par>
                            </p:childTnLst>
                          </p:cTn>
                        </p:par>
                        <p:par>
                          <p:cTn id="124" fill="hold">
                            <p:stCondLst>
                              <p:cond delay="15000"/>
                            </p:stCondLst>
                            <p:childTnLst>
                              <p:par>
                                <p:cTn id="125" presetID="10" presetClass="entr" presetSubtype="0" fill="hold" grpId="0" nodeType="afterEffect">
                                  <p:stCondLst>
                                    <p:cond delay="0"/>
                                  </p:stCondLst>
                                  <p:childTnLst>
                                    <p:set>
                                      <p:cBhvr>
                                        <p:cTn id="126" dur="1" fill="hold">
                                          <p:stCondLst>
                                            <p:cond delay="0"/>
                                          </p:stCondLst>
                                        </p:cTn>
                                        <p:tgtEl>
                                          <p:spTgt spid="4">
                                            <p:graphicEl>
                                              <a:dgm id="{35C96695-5FA9-499F-97A1-795E398CA5D5}"/>
                                            </p:graphicEl>
                                          </p:spTgt>
                                        </p:tgtEl>
                                        <p:attrNameLst>
                                          <p:attrName>style.visibility</p:attrName>
                                        </p:attrNameLst>
                                      </p:cBhvr>
                                      <p:to>
                                        <p:strVal val="visible"/>
                                      </p:to>
                                    </p:set>
                                    <p:animEffect transition="in" filter="fade">
                                      <p:cBhvr>
                                        <p:cTn id="127" dur="500"/>
                                        <p:tgtEl>
                                          <p:spTgt spid="4">
                                            <p:graphicEl>
                                              <a:dgm id="{35C96695-5FA9-499F-97A1-795E398CA5D5}"/>
                                            </p:graphicEl>
                                          </p:spTgt>
                                        </p:tgtEl>
                                      </p:cBhvr>
                                    </p:animEffect>
                                  </p:childTnLst>
                                </p:cTn>
                              </p:par>
                            </p:childTnLst>
                          </p:cTn>
                        </p:par>
                        <p:par>
                          <p:cTn id="128" fill="hold">
                            <p:stCondLst>
                              <p:cond delay="15500"/>
                            </p:stCondLst>
                            <p:childTnLst>
                              <p:par>
                                <p:cTn id="129" presetID="10" presetClass="entr" presetSubtype="0" fill="hold" grpId="0" nodeType="afterEffect">
                                  <p:stCondLst>
                                    <p:cond delay="0"/>
                                  </p:stCondLst>
                                  <p:childTnLst>
                                    <p:set>
                                      <p:cBhvr>
                                        <p:cTn id="130" dur="1" fill="hold">
                                          <p:stCondLst>
                                            <p:cond delay="0"/>
                                          </p:stCondLst>
                                        </p:cTn>
                                        <p:tgtEl>
                                          <p:spTgt spid="4">
                                            <p:graphicEl>
                                              <a:dgm id="{DC7E05B2-84D6-4CAE-8968-904978CD44E6}"/>
                                            </p:graphicEl>
                                          </p:spTgt>
                                        </p:tgtEl>
                                        <p:attrNameLst>
                                          <p:attrName>style.visibility</p:attrName>
                                        </p:attrNameLst>
                                      </p:cBhvr>
                                      <p:to>
                                        <p:strVal val="visible"/>
                                      </p:to>
                                    </p:set>
                                    <p:animEffect transition="in" filter="fade">
                                      <p:cBhvr>
                                        <p:cTn id="131" dur="500"/>
                                        <p:tgtEl>
                                          <p:spTgt spid="4">
                                            <p:graphicEl>
                                              <a:dgm id="{DC7E05B2-84D6-4CAE-8968-904978CD44E6}"/>
                                            </p:graphicEl>
                                          </p:spTgt>
                                        </p:tgtEl>
                                      </p:cBhvr>
                                    </p:animEffect>
                                  </p:childTnLst>
                                </p:cTn>
                              </p:par>
                            </p:childTnLst>
                          </p:cTn>
                        </p:par>
                        <p:par>
                          <p:cTn id="132" fill="hold">
                            <p:stCondLst>
                              <p:cond delay="16000"/>
                            </p:stCondLst>
                            <p:childTnLst>
                              <p:par>
                                <p:cTn id="133" presetID="10" presetClass="entr" presetSubtype="0" fill="hold" grpId="0" nodeType="afterEffect">
                                  <p:stCondLst>
                                    <p:cond delay="0"/>
                                  </p:stCondLst>
                                  <p:childTnLst>
                                    <p:set>
                                      <p:cBhvr>
                                        <p:cTn id="134" dur="1" fill="hold">
                                          <p:stCondLst>
                                            <p:cond delay="0"/>
                                          </p:stCondLst>
                                        </p:cTn>
                                        <p:tgtEl>
                                          <p:spTgt spid="4">
                                            <p:graphicEl>
                                              <a:dgm id="{D9965324-7A59-4C37-A671-60EFD33EC651}"/>
                                            </p:graphicEl>
                                          </p:spTgt>
                                        </p:tgtEl>
                                        <p:attrNameLst>
                                          <p:attrName>style.visibility</p:attrName>
                                        </p:attrNameLst>
                                      </p:cBhvr>
                                      <p:to>
                                        <p:strVal val="visible"/>
                                      </p:to>
                                    </p:set>
                                    <p:animEffect transition="in" filter="fade">
                                      <p:cBhvr>
                                        <p:cTn id="135" dur="500"/>
                                        <p:tgtEl>
                                          <p:spTgt spid="4">
                                            <p:graphicEl>
                                              <a:dgm id="{D9965324-7A59-4C37-A671-60EFD33EC651}"/>
                                            </p:graphicEl>
                                          </p:spTgt>
                                        </p:tgtEl>
                                      </p:cBhvr>
                                    </p:animEffect>
                                  </p:childTnLst>
                                </p:cTn>
                              </p:par>
                            </p:childTnLst>
                          </p:cTn>
                        </p:par>
                        <p:par>
                          <p:cTn id="136" fill="hold">
                            <p:stCondLst>
                              <p:cond delay="16500"/>
                            </p:stCondLst>
                            <p:childTnLst>
                              <p:par>
                                <p:cTn id="137" presetID="10" presetClass="entr" presetSubtype="0" fill="hold" grpId="0" nodeType="afterEffect">
                                  <p:stCondLst>
                                    <p:cond delay="0"/>
                                  </p:stCondLst>
                                  <p:childTnLst>
                                    <p:set>
                                      <p:cBhvr>
                                        <p:cTn id="138" dur="1" fill="hold">
                                          <p:stCondLst>
                                            <p:cond delay="0"/>
                                          </p:stCondLst>
                                        </p:cTn>
                                        <p:tgtEl>
                                          <p:spTgt spid="4">
                                            <p:graphicEl>
                                              <a:dgm id="{B08ED159-B4BE-4B34-9A2D-A9087878AD78}"/>
                                            </p:graphicEl>
                                          </p:spTgt>
                                        </p:tgtEl>
                                        <p:attrNameLst>
                                          <p:attrName>style.visibility</p:attrName>
                                        </p:attrNameLst>
                                      </p:cBhvr>
                                      <p:to>
                                        <p:strVal val="visible"/>
                                      </p:to>
                                    </p:set>
                                    <p:animEffect transition="in" filter="fade">
                                      <p:cBhvr>
                                        <p:cTn id="139" dur="500"/>
                                        <p:tgtEl>
                                          <p:spTgt spid="4">
                                            <p:graphicEl>
                                              <a:dgm id="{B08ED159-B4BE-4B34-9A2D-A9087878AD78}"/>
                                            </p:graphicEl>
                                          </p:spTgt>
                                        </p:tgtEl>
                                      </p:cBhvr>
                                    </p:animEffect>
                                  </p:childTnLst>
                                </p:cTn>
                              </p:par>
                            </p:childTnLst>
                          </p:cTn>
                        </p:par>
                        <p:par>
                          <p:cTn id="140" fill="hold">
                            <p:stCondLst>
                              <p:cond delay="17000"/>
                            </p:stCondLst>
                            <p:childTnLst>
                              <p:par>
                                <p:cTn id="141" presetID="10" presetClass="entr" presetSubtype="0" fill="hold" grpId="0" nodeType="afterEffect">
                                  <p:stCondLst>
                                    <p:cond delay="0"/>
                                  </p:stCondLst>
                                  <p:childTnLst>
                                    <p:set>
                                      <p:cBhvr>
                                        <p:cTn id="142" dur="1" fill="hold">
                                          <p:stCondLst>
                                            <p:cond delay="0"/>
                                          </p:stCondLst>
                                        </p:cTn>
                                        <p:tgtEl>
                                          <p:spTgt spid="4">
                                            <p:graphicEl>
                                              <a:dgm id="{58335334-D73C-49E9-8D6D-04B835635812}"/>
                                            </p:graphicEl>
                                          </p:spTgt>
                                        </p:tgtEl>
                                        <p:attrNameLst>
                                          <p:attrName>style.visibility</p:attrName>
                                        </p:attrNameLst>
                                      </p:cBhvr>
                                      <p:to>
                                        <p:strVal val="visible"/>
                                      </p:to>
                                    </p:set>
                                    <p:animEffect transition="in" filter="fade">
                                      <p:cBhvr>
                                        <p:cTn id="143" dur="500"/>
                                        <p:tgtEl>
                                          <p:spTgt spid="4">
                                            <p:graphicEl>
                                              <a:dgm id="{58335334-D73C-49E9-8D6D-04B835635812}"/>
                                            </p:graphicEl>
                                          </p:spTgt>
                                        </p:tgtEl>
                                      </p:cBhvr>
                                    </p:animEffect>
                                  </p:childTnLst>
                                </p:cTn>
                              </p:par>
                            </p:childTnLst>
                          </p:cTn>
                        </p:par>
                        <p:par>
                          <p:cTn id="144" fill="hold">
                            <p:stCondLst>
                              <p:cond delay="17500"/>
                            </p:stCondLst>
                            <p:childTnLst>
                              <p:par>
                                <p:cTn id="145" presetID="10" presetClass="entr" presetSubtype="0" fill="hold" grpId="0" nodeType="afterEffect">
                                  <p:stCondLst>
                                    <p:cond delay="0"/>
                                  </p:stCondLst>
                                  <p:childTnLst>
                                    <p:set>
                                      <p:cBhvr>
                                        <p:cTn id="146" dur="1" fill="hold">
                                          <p:stCondLst>
                                            <p:cond delay="0"/>
                                          </p:stCondLst>
                                        </p:cTn>
                                        <p:tgtEl>
                                          <p:spTgt spid="4">
                                            <p:graphicEl>
                                              <a:dgm id="{8EBA28AB-CB52-46B0-9262-CD81479FD10A}"/>
                                            </p:graphicEl>
                                          </p:spTgt>
                                        </p:tgtEl>
                                        <p:attrNameLst>
                                          <p:attrName>style.visibility</p:attrName>
                                        </p:attrNameLst>
                                      </p:cBhvr>
                                      <p:to>
                                        <p:strVal val="visible"/>
                                      </p:to>
                                    </p:set>
                                    <p:animEffect transition="in" filter="fade">
                                      <p:cBhvr>
                                        <p:cTn id="147" dur="500"/>
                                        <p:tgtEl>
                                          <p:spTgt spid="4">
                                            <p:graphicEl>
                                              <a:dgm id="{8EBA28AB-CB52-46B0-9262-CD81479FD10A}"/>
                                            </p:graphicEl>
                                          </p:spTgt>
                                        </p:tgtEl>
                                      </p:cBhvr>
                                    </p:animEffect>
                                  </p:childTnLst>
                                </p:cTn>
                              </p:par>
                            </p:childTnLst>
                          </p:cTn>
                        </p:par>
                        <p:par>
                          <p:cTn id="148" fill="hold">
                            <p:stCondLst>
                              <p:cond delay="18000"/>
                            </p:stCondLst>
                            <p:childTnLst>
                              <p:par>
                                <p:cTn id="149" presetID="10" presetClass="entr" presetSubtype="0" fill="hold" grpId="0" nodeType="afterEffect">
                                  <p:stCondLst>
                                    <p:cond delay="0"/>
                                  </p:stCondLst>
                                  <p:childTnLst>
                                    <p:set>
                                      <p:cBhvr>
                                        <p:cTn id="150" dur="1" fill="hold">
                                          <p:stCondLst>
                                            <p:cond delay="0"/>
                                          </p:stCondLst>
                                        </p:cTn>
                                        <p:tgtEl>
                                          <p:spTgt spid="4">
                                            <p:graphicEl>
                                              <a:dgm id="{C92BB4B2-5103-4AC3-A297-7F8DC1A3CE07}"/>
                                            </p:graphicEl>
                                          </p:spTgt>
                                        </p:tgtEl>
                                        <p:attrNameLst>
                                          <p:attrName>style.visibility</p:attrName>
                                        </p:attrNameLst>
                                      </p:cBhvr>
                                      <p:to>
                                        <p:strVal val="visible"/>
                                      </p:to>
                                    </p:set>
                                    <p:animEffect transition="in" filter="fade">
                                      <p:cBhvr>
                                        <p:cTn id="151" dur="500"/>
                                        <p:tgtEl>
                                          <p:spTgt spid="4">
                                            <p:graphicEl>
                                              <a:dgm id="{C92BB4B2-5103-4AC3-A297-7F8DC1A3CE0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8000" dirty="0" smtClean="0"/>
              <a:t>Hur</a:t>
            </a:r>
            <a:endParaRPr lang="en-US" sz="8000" dirty="0"/>
          </a:p>
        </p:txBody>
      </p:sp>
      <p:sp>
        <p:nvSpPr>
          <p:cNvPr id="5" name="Content Placeholder 4"/>
          <p:cNvSpPr>
            <a:spLocks noGrp="1"/>
          </p:cNvSpPr>
          <p:nvPr>
            <p:ph idx="1"/>
          </p:nvPr>
        </p:nvSpPr>
        <p:spPr>
          <a:xfrm>
            <a:off x="502920" y="688848"/>
            <a:ext cx="8183880" cy="4187952"/>
          </a:xfrm>
        </p:spPr>
        <p:txBody>
          <a:bodyPr/>
          <a:lstStyle/>
          <a:p>
            <a:r>
              <a:rPr lang="en-US" dirty="0" smtClean="0"/>
              <a:t>Exodus 17:10-12</a:t>
            </a:r>
          </a:p>
          <a:p>
            <a:pPr lvl="1"/>
            <a:r>
              <a:rPr lang="en-US" dirty="0" smtClean="0"/>
              <a:t>“…and Hur went up to the top </a:t>
            </a:r>
            <a:br>
              <a:rPr lang="en-US" dirty="0" smtClean="0"/>
            </a:br>
            <a:r>
              <a:rPr lang="en-US" dirty="0" smtClean="0"/>
              <a:t>of the hill.”</a:t>
            </a:r>
          </a:p>
          <a:p>
            <a:pPr lvl="1"/>
            <a:r>
              <a:rPr lang="en-US" dirty="0" smtClean="0"/>
              <a:t>“…Aaron and Hur supported his hands, one on one side and one on the other. Thus his hands were steady until the sun set.”</a:t>
            </a:r>
          </a:p>
          <a:p>
            <a:r>
              <a:rPr lang="en-US" dirty="0" smtClean="0"/>
              <a:t>Exodus 24:12-14</a:t>
            </a:r>
          </a:p>
          <a:p>
            <a:pPr lvl="1"/>
            <a:r>
              <a:rPr lang="en-US" dirty="0" smtClean="0"/>
              <a:t>“Indeed Aaron and Hur are with you. If any man has a difficulty, let him go to them.”</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Do You Want To Be Like </a:t>
            </a:r>
            <a:r>
              <a:rPr lang="en-US" sz="6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Hur</a:t>
            </a:r>
            <a:r>
              <a:rPr lang="en-US" sz="6000" dirty="0" smtClean="0"/>
              <a:t>?</a:t>
            </a:r>
            <a:endParaRPr lang="en-US" dirty="0"/>
          </a:p>
        </p:txBody>
      </p:sp>
      <p:sp>
        <p:nvSpPr>
          <p:cNvPr id="5" name="Text Placeholder 4"/>
          <p:cNvSpPr>
            <a:spLocks noGrp="1"/>
          </p:cNvSpPr>
          <p:nvPr>
            <p:ph type="body" idx="1"/>
          </p:nvPr>
        </p:nvSpPr>
        <p:spPr/>
        <p:txBody>
          <a:bodyPr/>
          <a:lstStyle/>
          <a:p>
            <a:endParaRPr lang="en-US"/>
          </a:p>
        </p:txBody>
      </p:sp>
      <p:sp>
        <p:nvSpPr>
          <p:cNvPr id="6" name="TextBox 5"/>
          <p:cNvSpPr txBox="1"/>
          <p:nvPr/>
        </p:nvSpPr>
        <p:spPr>
          <a:xfrm>
            <a:off x="1219200" y="1066800"/>
            <a:ext cx="6781800" cy="2308324"/>
          </a:xfrm>
          <a:prstGeom prst="rect">
            <a:avLst/>
          </a:prstGeom>
          <a:noFill/>
        </p:spPr>
        <p:txBody>
          <a:bodyPr wrap="square" rtlCol="0">
            <a:spAutoFit/>
          </a:bodyPr>
          <a:lstStyle/>
          <a:p>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“No, much rather, those members of the body which seem to be weaker are necessary” </a:t>
            </a:r>
            <a:r>
              <a:rPr lang="en-US" sz="3600" dirty="0" smtClean="0"/>
              <a:t>(1 Cor. 12:22)</a:t>
            </a:r>
            <a:endParaRPr lang="en-US" sz="36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Like </a:t>
            </a:r>
            <a:r>
              <a:rPr lang="en-US" sz="67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Hur</a:t>
            </a:r>
            <a:endParaRPr lang="en-US" dirty="0"/>
          </a:p>
        </p:txBody>
      </p:sp>
      <p:sp>
        <p:nvSpPr>
          <p:cNvPr id="3" name="Text Placeholder 2"/>
          <p:cNvSpPr>
            <a:spLocks noGrp="1"/>
          </p:cNvSpPr>
          <p:nvPr>
            <p:ph type="body" idx="1"/>
          </p:nvPr>
        </p:nvSpPr>
        <p:spPr/>
        <p:txBody>
          <a:bodyPr/>
          <a:lstStyle/>
          <a:p>
            <a:r>
              <a:rPr lang="en-US" i="1" dirty="0" smtClean="0"/>
              <a:t>according to his own ability</a:t>
            </a:r>
            <a:endParaRPr lang="en-US" i="1" dirty="0"/>
          </a:p>
        </p:txBody>
      </p:sp>
      <p:sp>
        <p:nvSpPr>
          <p:cNvPr id="4" name="TextBox 3"/>
          <p:cNvSpPr txBox="1"/>
          <p:nvPr/>
        </p:nvSpPr>
        <p:spPr>
          <a:xfrm>
            <a:off x="685800" y="838200"/>
            <a:ext cx="7620000" cy="2554545"/>
          </a:xfrm>
          <a:prstGeom prst="rect">
            <a:avLst/>
          </a:prstGeom>
          <a:noFill/>
        </p:spPr>
        <p:txBody>
          <a:bodyPr wrap="square" rtlCol="0">
            <a:spAutoFit/>
          </a:bodyPr>
          <a:lstStyle/>
          <a:p>
            <a:r>
              <a:rPr lang="en-US" sz="3200" dirty="0" smtClean="0"/>
              <a:t>“And to one he gave five talents, to another two, and to another one, to each according to his own ability; and immediately he went on a journey” (Matt. 25:15)</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That God May Be Glorified</a:t>
            </a:r>
            <a:endParaRPr lang="en-US" dirty="0"/>
          </a:p>
        </p:txBody>
      </p:sp>
      <p:sp>
        <p:nvSpPr>
          <p:cNvPr id="5" name="Content Placeholder 4"/>
          <p:cNvSpPr>
            <a:spLocks noGrp="1"/>
          </p:cNvSpPr>
          <p:nvPr>
            <p:ph idx="1"/>
          </p:nvPr>
        </p:nvSpPr>
        <p:spPr/>
        <p:txBody>
          <a:bodyPr>
            <a:normAutofit/>
          </a:bodyPr>
          <a:lstStyle/>
          <a:p>
            <a:r>
              <a:rPr lang="en-US" sz="3200" dirty="0" smtClean="0"/>
              <a:t>“If anyone speaks, let him speak as the oracles of God. If anyone ministers, let him do it as with the ability which God supplies, that in all things God may be glorified through Jesus Christ, to whom belong the glory and the dominion forever and ever. Amen” (1 Pet. 4:11)</a:t>
            </a:r>
          </a:p>
        </p:txBody>
      </p:sp>
      <mc:AlternateContent xmlns:mc="http://schemas.openxmlformats.org/markup-compatibility/2006" xmlns:p14="http://schemas.microsoft.com/office/powerpoint/2010/main">
        <mc:Choice Requires="p14">
          <p:contentPart p14:bwMode="auto" r:id="rId3">
            <p14:nvContentPartPr>
              <p14:cNvPr id="3" name="Ink 2"/>
              <p14:cNvContentPartPr/>
              <p14:nvPr/>
            </p14:nvContentPartPr>
            <p14:xfrm>
              <a:off x="1069962" y="2304661"/>
              <a:ext cx="1121177" cy="136071"/>
            </p14:xfrm>
          </p:contentPart>
        </mc:Choice>
        <mc:Fallback xmlns="">
          <p:pic>
            <p:nvPicPr>
              <p:cNvPr id="3" name="Ink 2"/>
              <p:cNvPicPr/>
              <p:nvPr/>
            </p:nvPicPr>
            <p:blipFill>
              <a:blip r:embed="rId4"/>
              <a:stretch>
                <a:fillRect/>
              </a:stretch>
            </p:blipFill>
            <p:spPr>
              <a:xfrm>
                <a:off x="973110" y="2110480"/>
                <a:ext cx="1314881" cy="524433"/>
              </a:xfrm>
              <a:prstGeom prst="rect">
                <a:avLst/>
              </a:prstGeom>
            </p:spPr>
          </p:pic>
        </mc:Fallback>
      </mc:AlternateContent>
      <p:cxnSp>
        <p:nvCxnSpPr>
          <p:cNvPr id="7" name="Straight Connector 6"/>
          <p:cNvCxnSpPr/>
          <p:nvPr/>
        </p:nvCxnSpPr>
        <p:spPr>
          <a:xfrm>
            <a:off x="2394856" y="2558141"/>
            <a:ext cx="3886200" cy="1"/>
          </a:xfrm>
          <a:prstGeom prst="line">
            <a:avLst/>
          </a:prstGeom>
          <a:ln w="57150">
            <a:solidFill>
              <a:srgbClr val="FF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7941129" y="2041071"/>
            <a:ext cx="609600" cy="609600"/>
          </a:xfrm>
          <a:prstGeom prst="ellipse">
            <a:avLst/>
          </a:prstGeom>
          <a:noFill/>
          <a:ln w="101600">
            <a:solidFill>
              <a:srgbClr val="FF0000"/>
            </a:solidFill>
          </a:ln>
          <a:effectLst>
            <a:outerShdw blurRad="50800" dist="38100" dir="2700000" algn="tl"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nodeType="clickEffect">
                                  <p:stCondLst>
                                    <p:cond delay="0"/>
                                  </p:stCondLst>
                                  <p:childTnLst>
                                    <p:animEffect transition="out" filter="barn(inVertical)">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righ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heel(1)">
                                      <p:cBhvr>
                                        <p:cTn id="21"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You Want to be Like </a:t>
            </a:r>
            <a:r>
              <a:rPr lang="en-US" sz="5400" i="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60000" endA="900" endPos="58000" dir="5400000" sy="-100000" algn="bl" rotWithShape="0"/>
                </a:effectLst>
              </a:rPr>
              <a:t>HER?</a:t>
            </a:r>
            <a:endParaRPr lang="en-US" dirty="0"/>
          </a:p>
        </p:txBody>
      </p:sp>
      <p:sp>
        <p:nvSpPr>
          <p:cNvPr id="3" name="Content Placeholder 2"/>
          <p:cNvSpPr>
            <a:spLocks noGrp="1"/>
          </p:cNvSpPr>
          <p:nvPr>
            <p:ph idx="1"/>
          </p:nvPr>
        </p:nvSpPr>
        <p:spPr/>
        <p:txBody>
          <a:bodyPr/>
          <a:lstStyle/>
          <a:p>
            <a:r>
              <a:rPr lang="en-US" dirty="0" smtClean="0"/>
              <a:t>Woman with alabaster flask (Mk. 14:3-9)</a:t>
            </a:r>
          </a:p>
          <a:p>
            <a:pPr lvl="1"/>
            <a:r>
              <a:rPr lang="en-US" dirty="0" smtClean="0"/>
              <a:t>“She has done what she could” (v. 8)</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Woman with alabaster flask (Mk. 14:3-9)</a:t>
            </a:r>
          </a:p>
          <a:p>
            <a:pPr lvl="1"/>
            <a:r>
              <a:rPr lang="en-US" dirty="0" smtClean="0"/>
              <a:t>“She has done what she could” (v. 8)</a:t>
            </a:r>
          </a:p>
          <a:p>
            <a:r>
              <a:rPr lang="en-US" dirty="0" smtClean="0"/>
              <a:t>Tabitha (Acts 9:36-39)</a:t>
            </a:r>
          </a:p>
          <a:p>
            <a:pPr lvl="1"/>
            <a:r>
              <a:rPr lang="en-US" dirty="0" smtClean="0"/>
              <a:t>“This woman was full of good works and charitable deeds…” (v. 36)</a:t>
            </a:r>
          </a:p>
        </p:txBody>
      </p:sp>
      <p:sp>
        <p:nvSpPr>
          <p:cNvPr id="5" name="Title 1"/>
          <p:cNvSpPr>
            <a:spLocks noGrp="1"/>
          </p:cNvSpPr>
          <p:nvPr>
            <p:ph type="title"/>
          </p:nvPr>
        </p:nvSpPr>
        <p:spPr>
          <a:xfrm>
            <a:off x="502920" y="4983480"/>
            <a:ext cx="8183880" cy="1051560"/>
          </a:xfrm>
        </p:spPr>
        <p:txBody>
          <a:bodyPr>
            <a:normAutofit fontScale="90000"/>
          </a:bodyPr>
          <a:lstStyle/>
          <a:p>
            <a:r>
              <a:rPr lang="en-US" dirty="0" smtClean="0"/>
              <a:t>Do You Want to be Like </a:t>
            </a:r>
            <a:r>
              <a:rPr lang="en-US" sz="5400" i="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60000" endA="900" endPos="58000" dir="5400000" sy="-100000" algn="bl" rotWithShape="0"/>
                </a:effectLst>
              </a:rPr>
              <a:t>HER?</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Woman with alabaster flask (Mk. 14:3-9)</a:t>
            </a:r>
          </a:p>
          <a:p>
            <a:pPr lvl="1"/>
            <a:r>
              <a:rPr lang="en-US" dirty="0" smtClean="0"/>
              <a:t>“She has done what she could” (v. 8)</a:t>
            </a:r>
          </a:p>
          <a:p>
            <a:r>
              <a:rPr lang="en-US" dirty="0" smtClean="0"/>
              <a:t>Tabitha (Acts 9:36-39)</a:t>
            </a:r>
          </a:p>
          <a:p>
            <a:pPr lvl="1"/>
            <a:r>
              <a:rPr lang="en-US" dirty="0" smtClean="0"/>
              <a:t>“This woman was full of good works and charitable deeds…” (v. 36)</a:t>
            </a:r>
          </a:p>
          <a:p>
            <a:r>
              <a:rPr lang="en-US" dirty="0" smtClean="0"/>
              <a:t>Phoebe (Rom. 16:1, 2)</a:t>
            </a:r>
          </a:p>
          <a:p>
            <a:pPr lvl="1"/>
            <a:r>
              <a:rPr lang="en-US" dirty="0" smtClean="0"/>
              <a:t>“…she has been a helper of many and of myself also” (v. 2)</a:t>
            </a:r>
          </a:p>
        </p:txBody>
      </p:sp>
      <p:sp>
        <p:nvSpPr>
          <p:cNvPr id="5" name="Title 1"/>
          <p:cNvSpPr>
            <a:spLocks noGrp="1"/>
          </p:cNvSpPr>
          <p:nvPr>
            <p:ph type="title"/>
          </p:nvPr>
        </p:nvSpPr>
        <p:spPr>
          <a:xfrm>
            <a:off x="502920" y="4983480"/>
            <a:ext cx="8183880" cy="1051560"/>
          </a:xfrm>
        </p:spPr>
        <p:txBody>
          <a:bodyPr>
            <a:normAutofit fontScale="90000"/>
          </a:bodyPr>
          <a:lstStyle/>
          <a:p>
            <a:r>
              <a:rPr lang="en-US" dirty="0" smtClean="0"/>
              <a:t>Do You Want to be Like </a:t>
            </a:r>
            <a:r>
              <a:rPr lang="en-US" sz="5400" i="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60000" endA="900" endPos="58000" dir="5400000" sy="-100000" algn="bl" rotWithShape="0"/>
                </a:effectLst>
              </a:rPr>
              <a:t>HER?</a:t>
            </a:r>
            <a:endParaRPr lang="en-US"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861</TotalTime>
  <Words>2901</Words>
  <Application>Microsoft Office PowerPoint</Application>
  <PresentationFormat>On-screen Show (4:3)</PresentationFormat>
  <Paragraphs>129</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Wingdings 2</vt:lpstr>
      <vt:lpstr>Calibri</vt:lpstr>
      <vt:lpstr>Verdana</vt:lpstr>
      <vt:lpstr>Aspect</vt:lpstr>
      <vt:lpstr>HUR</vt:lpstr>
      <vt:lpstr>Hur’s Genealogy</vt:lpstr>
      <vt:lpstr>Hur</vt:lpstr>
      <vt:lpstr>Do You Want To Be Like Hur?</vt:lpstr>
      <vt:lpstr>Applications Like Hur</vt:lpstr>
      <vt:lpstr>That God May Be Glorified</vt:lpstr>
      <vt:lpstr>Do You Want to be Like HER?</vt:lpstr>
      <vt:lpstr>Do You Want to be Like HER?</vt:lpstr>
      <vt:lpstr>Do You Want to be Like HER?</vt:lpstr>
      <vt:lpstr>Do You Want to be Like HER?</vt:lpstr>
      <vt:lpstr>Will You Be Like Her  (Acts 16:13-15)?</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HUR</dc:title>
  <dc:creator>Steven J. Wallace</dc:creator>
  <cp:lastModifiedBy>Steven J. Wallace</cp:lastModifiedBy>
  <cp:revision>73</cp:revision>
  <dcterms:created xsi:type="dcterms:W3CDTF">2007-06-03T02:04:20Z</dcterms:created>
  <dcterms:modified xsi:type="dcterms:W3CDTF">2013-01-05T19:38:45Z</dcterms:modified>
</cp:coreProperties>
</file>