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56" r:id="rId2"/>
    <p:sldId id="257" r:id="rId3"/>
    <p:sldId id="258" r:id="rId4"/>
    <p:sldId id="309" r:id="rId5"/>
    <p:sldId id="259" r:id="rId6"/>
    <p:sldId id="260" r:id="rId7"/>
    <p:sldId id="261" r:id="rId8"/>
    <p:sldId id="300" r:id="rId9"/>
    <p:sldId id="301" r:id="rId10"/>
    <p:sldId id="302" r:id="rId11"/>
    <p:sldId id="303" r:id="rId12"/>
    <p:sldId id="304" r:id="rId13"/>
    <p:sldId id="305" r:id="rId14"/>
    <p:sldId id="262" r:id="rId15"/>
    <p:sldId id="306" r:id="rId16"/>
    <p:sldId id="307" r:id="rId17"/>
    <p:sldId id="270" r:id="rId18"/>
    <p:sldId id="269" r:id="rId19"/>
    <p:sldId id="265" r:id="rId20"/>
    <p:sldId id="266" r:id="rId21"/>
    <p:sldId id="271" r:id="rId22"/>
    <p:sldId id="272" r:id="rId23"/>
    <p:sldId id="277" r:id="rId24"/>
    <p:sldId id="287" r:id="rId25"/>
    <p:sldId id="308" r:id="rId26"/>
  </p:sldIdLst>
  <p:sldSz cx="9144000" cy="6858000" type="screen4x3"/>
  <p:notesSz cx="6858000" cy="9144000"/>
  <p:embeddedFontLst>
    <p:embeddedFont>
      <p:font typeface="Wingdings 2" pitchFamily="18" charset="2"/>
      <p:regular r:id="rId28"/>
    </p:embeddedFont>
    <p:embeddedFont>
      <p:font typeface="Calibri" pitchFamily="34" charset="0"/>
      <p:regular r:id="rId29"/>
      <p:bold r:id="rId30"/>
      <p:italic r:id="rId31"/>
      <p:boldItalic r:id="rId32"/>
    </p:embeddedFont>
    <p:embeddedFont>
      <p:font typeface="Arial Black" pitchFamily="34"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51" autoAdjust="0"/>
  </p:normalViewPr>
  <p:slideViewPr>
    <p:cSldViewPr>
      <p:cViewPr varScale="1">
        <p:scale>
          <a:sx n="51" d="100"/>
          <a:sy n="51" d="100"/>
        </p:scale>
        <p:origin x="-13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16T18:49:47.63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0 210,'0'0,"0"0,0 0,55 0,-55 0,55 0,-55 0,55 0,-55 0,55 41,-55-41,55 0,-55 0,0 0,55 0,0 0,-55 0,55 0,-55 0,55 0,-55 0,0 0,55 0,0 0,-55 0,55 0,0 0,-55 0,55 0,0 0,0 0,-55-41,55 41,-55 0,0 0,55 0,-55 0,0 0,55 0,-55 0,0 0,55 0,-55 0,0 0,55 0,-55 0,55 0,-55 0,55 0,-55 0,55 41,0-41,-55 0,0 0,55 0,-55 0,55 40,-55-40,0 0,55 0,0 0,55 0,-55 0,-55 0,55 0,0 0,-55 0,0 0,55 0,-55 0,55 0,-55 0,0 0,55 0,-55 0,55 0,-55 0,0 0,55 0,0 0,-55 0,0 0,55 0,-55 0,55 0,-55 0,0 0,55 0,-55 0,110 0,-55 0,0 0,0 0,110 0,-110 0,-55 0,110 0,-55 0,0 0,0 0,0 0,0 0,0 0,-55 0,55 0,-55 0,55 0,-55 0,55 0,0 0,-55 0,0 0,55 41,55-41,-55 0,0 0,55 0,-55 0,0 0,0 0,55 0,-55 0,0 0,0 0,110 0,-110 0,0 0,-1 0,1 0,55 0,-110 0,110 0,-110 0,55 0,55 40,-55-40,-55 0,55 0,0 0,0 0,0 0,-55 0,0 0,55 0,0 0,-55 0,0 0,55 0,0 0,-55 0,55 0,-55 0,110 0,-110 0,0 0,55 0,0 0,-55 0,55 0,-55 0,0 0,55 0,-55 0,55 0,-55 0,0 0,55 0,-55 0,55 0,-55 0,55 0,0 0,-55 0,0 0,55 0,-55 0,55 0,-55 0,55 0,-55-40,55 40,-55 0,0 0,55 0,-55 0,0 0,55 0,-55-41,110 41,-110 0,55-40,0 40,0 0,-55 0,55-41,-55 41,0 0,55 0,0 0,0 0,0 0,110 0,-110 0,0 0,0 0,55 0,-55 0,55 0,-110 0,110 0,-110 0,55 0,-55 0,55 0,0 0,-55 0,0 0,55 0,-55 0,55 0,-55 0,55 0,0 0,-55 0,0 0,55 0,0 0,0 0,0 0,0 0,-55 41,55-41,0 0,-55 0,0 0,55 0,0 0,0 0,0 0,-55 0,110 0,-110 0,55 0,0 0,-55 0,110 0,-55 0,0 0,0 0,0 0,0 0,-55 0,110 40,-110-40,0 0,55 0,-55 0,55 0,-55 0,55 0,0 0,-55 0,55 0,-55 0,55 0,0 0,0 0,0 0,-55 0,275 0,-165 0,1 0,-56 0,165 0,-165 0,0 0,-55 0,110 0,-55 0,0 0,0 0,55 0,-110 0,55 0,0 0,110 0,-110 0,0 0,55 0,165 0,-165 0,-55 0,0 0,0 0,55 0,55 0,-55 0,440 81,-330-40,-110-41,0 41,110-41,-220 0,55 0,0 0,0 0,-55 0,0 0,55 0,-55 0,55 0,-55 0,110 0,-1 0,-54 0,165 0,-110 0,-55 0,0 0,0 0,-55 0,55 0,0 0,-55 0,220-41,-220 41,55 0,-55 0,0 0,55 0,-55 0,110 0,-110 0,55 0,0 0,0 0,0 0,0 0,0 0,0 0,-55 0,110 0,-110-41,660-80,-385 80,-110 41,0 0,-55 0,-55-40,55 40,0 0,-55 0,55 0,55 0,-110 0,0 0,55 0,-55-41,0 41,-55 0,55 0,55 0,-110 0,55 0,-55 0,0 0,55 0,-55 0,0 0,55 0,0 0,-55 0,0 0,55 0,-55 0,55 0,0 0,-55 0,55 0,-55 0,55 0,-55 0,55 41,0-41,-55 0,0 0,55 0,-55 0,55 40,0-40,0 0,0 0,-55 0,110 0,-110 0,55 0,0 0,-55 0,0 0,55 0,-55 0,55 0,-55 0,0 0,55 0,-55 0,0 0,55 0,0 0,-55 0,55 0,-55 0,55 0,0 0,-55 0,55 0,-55 0,55 0,-55 0,55 0,0 0,-55 41,55-41,-55 0,0 0,0 0,55 0,-55 0,55 0,0 0,-55 0,55 0,-55 0,55 0,0 0,0 0,0 0,0 0,-55 0,55 0,-55 0,55 0,-55 0,55 0,-55 0,-165 0,110 0,0 0,-55 0,-55 0,55 0,0 0,55 0,-165 0,110 0,55 0,0 0,-165 0,165 0,-55 0,0 0,55 0,0 0,55 0,-55 0,0 0,55 0,-55 0,55 0,-110 0,55 40,0-40,0 0,-220 81,165-81,0 0,-55 41,110-41,0 0,0 0,-110 0,165 0,-55 0,0 0,-55 0,55 0,55 0,-55 0,55 0,-55 0,55 0,-55 0,55 0,-55-41,0 1,0 40,0 0,0 0,55-41,-110 41,55 0,55-40,-55 40,0 0,0-41,0 41,55 0,0-40,-55 40,55 0,0 0,-55 0,55 0,0 0,-55 0,55 0,-55 0,0 0,55 0,-55 0,55 0,-165 0,110 0,55 0,-110 0,55 0,55 0,0 0,0-81,-110 81,-55 0,55 0,55 0,0 0,-165 40,165 1,-55-41,55 0,-55 0,55 0,0 0,55 0,0 0,0 0,0-41,-55 41,-55 0,55 0,0 41,0-41,-54 40,-1-40,0 0,55 0,-55 41,55-41,55 0,-55 0,0 0,55 0,-55 0,55 0,0 0,-110 0,110 0,-110 0,55 0,-55 0,55 0,0 0,55 0,-55 0,-55 0,110 0,0-41,-55 41,55-40,-55 40,0 0,0 0,0 0,-110 40,110-40,-55 41,55-41,-110 40,110-40,0 0,55 0,-55 0,55 0,0-40,0 40,-110 0,-110 0,110 40,55-40,0 0,0 41,-55-41,55 40,0-40,0 0,0 0,55 0,0 0,0-40,-165-41,55 40,55 1,-110-1,110 41,55-40,-55 40,-1 0,56 0,-55 0,55 0,-110 0,110 0,-55 0,0 0,0 0,0 0,0 0,0 0,-110 0,110 0,0 0,-55 0,55 0,0 0,0 40,0-40,0 0,55 0,0 0,-55 0,-110 0,55 0,0 0,55 0,-110 41,165-41,-55 0,-110 0,55 0,0 0,0 0,0 0,55-41,55-39,-110 80,-55 0,55 0,55 40,-55 0,0-40,55 0,-55 0,-55 0,110 0,55 0,0 0,-55 0,-110 0,55 0,0 0,-110 0,110 0,110 0,-55 0,0 0,0 0,-55 0,0 0,55 0,0 0,-110 0,110 0,-55 0,0 0,55 0,-55 0,55 0,-55 0,55 0,-55 41,110-41,-274 0,164 0,0 0,0 40,-110-40,165 0,0 0,-55 0,55 0,-55 0,-275 81,220-81,0 0,0 0,-110 0,220 0,0-40,55-1,-275 41,165 0,-55 0,-220 0,220 0,110 0,-110-40,165 40,-55 0,55 0,-55 0,-110 0,110 0,0 0,55 0,-55 0,0-41,0 1,0 40,0 0,55 0,-55-40,55 40,-55 0,55 0,0 40,0-40,-55 40,55 1,0-41,0 40,0-40,0 41,0-41,-55 0,55 40,0-40,0 41,0-41,0 0,0 0,55 0,-55 0,0 0,55 0,-55 0,55 0,-55 0,55 0,-55 0,0 0,0 0,0 40,0-40,0 41,0-41,0 0,0 41,0-41,0 0,55 0,-55 0,0 0,55 0,-55 0,0 0,110 0,0 0,0 0,110 39,-110-39,-55 0,0 0,0 0,-55 0,55 41,0-41,-55 0,55 0,-55 0,0 0,110 0,-110 0,0 0,55 0,-55 0,55 0,-55 0,55 0,330 0,660-41,-880 41,-55 0,-55 0,0 0,0 0,0 0,0 0,55 0,0 0,-110 0,55 0,165 0,0 0,0 0,164 0,-274 0,0 0,-55 0,165 41,-165-41,0 0,0 0,0 0,0 0,0 0,165 0,-110 0,-55 0,0 0,55 0,-55 0,0 0,55 0,-110 0,55 0,-55 0,55 0,0 0,-55 0,0 0,220-41,220 2,-385 39,55 0,-55 0,55 0,-55 0,0 0,55 0,-55 0,0 0,0 0,0 0,0 0,-55 0,55-41,0 41,55-41,-55 41,0 0,165 0,-165 0,55 0,0 0,-55 0,110 0,-110 0,-55 0,110 41,-110-41,55 0,-55 41,55-41,-55 0,110 0,0 0,0 0,0 0,-55 0,55 0,55 0,-110 0,55 0,1 0,-56 0,55 0,0 0,0 0,110 0,-165 0,0 0,0 39,110-39,-110 0,0 0,-55 0,55 0,-55 0,165 0,-110 0,-55 0,55 0,0 0,0 0,-55 0,55 0,0 0,55 0,0 0,220-39,-165 39,-55 0,110 0,-165 0,55 0,-110 0,55-41,55 41,-110 0,55 0,0 0,0 0,-55 0,55 0,-55 0,55 0,-55 0,0 0,55 0,0 0,-55 0,55 0,0 0,0 0,-55 0,55 0,0 0,0 0,0 0,0 0,-55 0,329 0,-164-41,-55 41,0 0,220 0,-165 41,0 0,165-41,-275 0,0 0,55 0,55 0,330-82,-330 82,-55 0,-55 0,165 0,-110 0,0 0,-55 0,0 0,110 0,-55 0,0 0,0 0,-55 0,0 0,0 0,-55 0,110 0,-55 41,-55-41,55 0,0 0,-55 0,55 0,0 0,-55 0,55 0,-55 0,0 0,55 0,-55 0,0 0,55 0,-55 0,55 0,-55 0,55 41,-55-41,0 0,55 0,-55 0,0 0,55 0,-55 0,55 0,-55 0,55 0,55 0,-110 0,0 0,55 0,0 0,165 0,-165 0,0 0,-55-41,55 41,0 0,0 0,-55 0,55 0,0 0,-55 0,0 0,55 0,-55 0,55 0,-55 0,0 0,55 0,0 0,-55 0,0 0,55 0,-55 0,55 0,-55-41,0 41,55 0,0 0,-55 0,0 0,0 0,55 0,-55 0,0 0,55 0,-55 0,0 0,55 0,-55-40,0-1,0 41,0-40,0 40,0 0,0-41,0 41,0 0,0-40,0 40,0-41,0 41,0 0,0-40,0 40,0 0,0 0,-55 0,55 0,-55 0,55-40,-55 40,55 0,-55 0,55 0,-55 0,-55 0,55 0,0 0,55 0,-110 0,110 0,-55 0,55 0,-110 0,55 0,0 0,0 0,0 0,55 40,-55-40,0 0,55 0,-55 0,-220 40,110 1,0-41,-110 81,-220 0,330-81,-110 0,-440-122,440 41,0-40,165 121,55 0,0 0,-110 0,110 0,0 41,-110-41,55 0,110 0,-110 0,-55 0,110 0,0 0,-110 0,55 0,55 0,0 0,0 0,0 0,55 0,-55 0,-55 0,110 0,-55 0,55 0,0 0,-55 40,0 0,-219 41,219-81,0 41,-55-41,-110 40,165-40,0 41,0-41,0 0,0 0,55 0,-55 0,0 0,0 0,55 0,-55 0,55 0,-55 0,55 0,-55 0,55 0,0-41,0 41,0-40,0 40,0-41,0 41,0-40,0 40,0 0,55 0,0 0,0 0,-55-41,55 41,-55 0,55 0,0 0,0 0,0 0,-55 0,55 0,-55 0,0 0,55 0,0 0,-55 0,0 0,55 0,-55 0,55 0,-55 0,55 0,0 0,-55 0,55 0,0 0,-55 0,55 0,-55 0,-55 0,-55 0,110 0,-220 0,165 0,-55 0,55 0,-110 0,110 0,0 0,0 0,0 0,-110 0,110 0,0 0,0 0,-110 0,110 41,0-41,0 0,0 0,55 0,-55 0,55 0,0 0,-110 0,110 0,-110 0,55 0,0 0,-110 0,165 0,-55 0,0 0,0-41,55 41,-55 0,0 0,0 0,0 0,0 0,55 0,-55 0,0 0,0 0,55 0,-55 0,0 0,0 0,55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16T18:50:16.51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0 274,'0'-45,"0"45,0 0,19 0,-1 0,-18 0,38 0,-38 0,18 0,1 0,-1 0,-18 0,19 0,0 0,-19 0,18 0,-18 0,19 0,-19 0,0 0,19 0,-1 45,1-45,-1 0,20 0,-20 0,20 0,-38 0,18 0,-18 0,19 0,-1 0,-18 46,0-46,38 0,-38 0,37 0,-37 0,19 0,-19 0,0 0,37 0,-37 0,0 0,37 0,-18 0,-1 0,-18 0,19 0,0 0,-19 0,18 0,19 0,-37 0,19 0,0 0,-1 0,-18 0,0 0,19 0,-19 0,19 0,-1 0,-18 0,0 0,19-46,-19 46,18 0,-18 0,0 0,19 0,-19 0,0 0,19 0,-19 0,0 0,18 0,-18 0,19 0,-19 0,0 0,19 0,-19-45,18 45,-18 0,19 0,-19 0,0 0,18 0,-18 0,19 0,-19-46,0 46,0 0,19 0,-19 0,0 0,0-46,18 46,-18 0,0 0,19 0,-19 0,0 0,19 0,-1 0,-18 0,0 0,19 0,-19 0,18 0,-18 0,19 0,-19 0,0 0,19 0,-19 0,18 0,-18 0,19 0,-19 0,18 0,1 0,-19 0,19 0,18 0,-37 0,19 0,-19 0,18 0,-18 0,19 0,-19 0,0 0,18 0,1 0,-19 0,0 0,19 0,-1 0,-18 0,0 0,19 0,0 0,-19 0,18 0,-18 0,0 0,19 0,-19 0,18 0,1 0,-19 46,19-46,-1 0,-18 0,19 0,0 0,-1 0,1 0,-1 0,1 0,18 0,-18 0,0 0,-1 0,1 0,-1 0,-18 0,56-46,-18 46,-38-46,18 46,19 0,-37 0,19 0,-19 0,19 0,-1 0,-18 0,19 0,0 0,-19 0,18 0,20 0,-38 0,19 0,0 0,-19 0,18 0,-18 0,0 0,19 0,0 0,-1 0,-18 0,0 0,19 0,-19 0,0 0,18 0,-18 0,0 0,19 0,-19 0,19 0,-1 0,-18 0,19 0,0 0,-1 0,-18 0,0 0,37 0,-37 0,19 0,0 0,-19 0,18 0,-18 0,19 0,0 0,-19 0,18 0,-18 0,19 0,-19 0,0 0,18 0,-18 0,0 0,19 0,-19 0,19 0,-19 0,18 0,-18 0,19 0,-19 0,19 0,18 0,-19 0,20 0,-38 0,18 0,1 0,18 0,-18 0,-1 0,1 0,-19 0,19 0,-19 0,18 0,-18 0,0 0,19 0,-19 0,0 0,19 0,-1 0,-18 0,0 0,19 0,-1 0,-18 0,19 0,-19 0,19 0,-1 0,-18 0,19 0,18 0,56 46,-74-46,18 0,0 46,38-46,-38 0,-18 0,-1 0,1 0,0 0,-19 0,18 0,1 0,0 0,-1 0,-18 0,19 0,-19 0,0 0,18 0,-18 0,19 0,0 0,-19 46,0-46,18 0,-18 0,19 0,-19 0,19 0,-19 0,18 0,-18 0,19 0,-19 0,18 0,-18 0,19 0,-19 0,0 0,19 0,-19 0,0 0,18 0,-18 0,19 0,-19 0,0 0,19 0,-19 0,18-46,-18 46,19 0,-19 0,18 0,-18 0,0 0,19 0,-19 0,19 0,-19 0,0 0,18 0,1 0,-19 0,19 0,-19 0,18 0,1 0,-19 0,0 0,18 0,-18 0,19 0,-19 0,0 0,19 0,-19 0,0 0,18 0,-18 0,19 0,-19 0,19 0,-19 0,0 0,18 0,-18 0,19 0,-19 0,0 0,18 0,-18 0,0 0,19 0,-19 0,19 0,-19 0,0 0,0 0,0 0,0 46,0-46,0 0,0 45,0-45,0 46,0-46,0 46,0-46,0 0,0 46,0-46,0 0,0 46,0-46,0 0,0 45,0-45,0 0,0 0,0 0,0 0,-19 0,19 0,0 0,-19 0,19 0,-18 0,18 0,-19 0,1 0,-1 0,19 0,-19 0,19 46,-37-46,18 0,19 0,-18 46,18-46,0 0,-19 0,19 0,-18 0,18 0,0 0,-19 0,19 0,-19 0,19 0,0 0,-18 0,-1 0,19 0,0 0,-19 0,1 0,18 0,-19 0,19 0,0 0,-18 0,18 0,0 0,-19 0,19 0,0 0,-19 0,19 0,-18 0,18 0,0 0,-19 0,19 0,0 0,0 0,-19 0,1 0,-1 0,19 0,-18 0,-20 0,38 0,-18 0,-1 0,19 0,-19 0,19 0,0 0,-18 0,18 0,-19 0,19 0,0 0,-18 0,-1 0,19 0,0 0,-19 0,19 0,-18 0,-1 0,19 0,-19 0,19 0,-18 0,18 0,0 0,-19 0,19 0,0 0,-18 0,18 0,0 0,-19 0,19 0,0 0,-19 0,19 0,-18 0,18 0,-19 0,0 0,19 0,-18 0,-1 0,19 0,-18 0,18 0,0 0,-19 0,19 0,-19 0,19 0,-37 0,37 0,0 0,-19 0,19 0,-18 0,18 0,-19 0,1 0,18 0,0 0,-19 0,19 0,-19 0,19 0,-18 0,18 0,-19 0,19 0,-19 0,19 0,0 0,-18 0,18 0,-19 0,19 0,-18 0,18 0,-19 0,19 0,0 0,-19 0,19 0,-37 0,37 0,-19 0,19 0,-18 0,18 0,-19 0,19-46,-18 46,-1 0,19 0,-19 0,19 0,-18 0,18 0,-19 0,0 0,19 0,-18 0,18-46,-19 46,19 0,-18 0,18 0,-19 0,19 0,0 0,-19 0,19 0,0 0,-18 0,18 0,-19 0,19 0,0 0,-19 0,1 0,18 0,-19 0,19 0,-18 0,-1 0,19 0,0 0,-19 0,19 0,0 0,-18 0,-1 46,0-46,19 0,-18 0,-1 0,1 0,18 0,-19 0,0 0,19 0,0 0,-37 0,37 46,-19-46,19 0,-18 0,18 0,0 0,-19 0,1 0,18 0,0 0,-19 0,19 0,-19 0,1 0,18 0,0 0,-19 0,0 0,19 0,0 0,-19 0,19 0,0 0,-19 0,19 0,-18 0,18 0,-19 0,19 0,-19 0,19 0,-18 0,18 0,-19 0,19 0,-19 0,19 0,0 0,0 0,0 0,-37-46,37 46,-18 0,18 0,-19 0,0 0,19-46,-18 46,-1 0,19 0,-19 0,19 0,-37 0,19 0,-1 0,19 0,-19 0,1 0,18 0,0 0,-19 0,0 0,19 0,0 0,-18 0,18 0,0 0,-19 0,19 0,-18 0,-1 0,19 0,0 0,-19 0,19 0,-18 0,18 0,-19 0,0 0,19 0,-18 0,-1 0,19 0,-18 0,-1 0,0 0,19 0,-18 0,18 0,-19 0,0 0,19 0,-18 0,-1 0,19 0,0 0,-18 0,18 0,-19 0,19 0,-19 0,19 0,-18 0,18 0,-19 0,19 0,-19 0,19 0,0 0,-18 0,18 0,-19 0,1 0,-1 0,0 0,1 0,18 0,-19 0,1 0,-1 0,19 0,-37 0,18 0,0 0,1 0,-38 0,37 0,19 0,-18 0,18 0,-38 0,38 0,-18 0,18-45,-19 45,19 0,-18 0,18 0,-19 0,19 0,0 0,-19-46,1-46,18 92,0 0,0 0,-19 46,19-46,0 46,-19 0,19-46,0 45,-18-45,18 0,0 46,0-46,-19 0,19 0,0 0,-18 0,18 0,-19 0,19 0,0 0,-19 0,1 0,18 0,0 0,-19 0,19 0,0 0,-19 0,19 0,-18 0,-1 0,1 0,-1 0,19 0,-19 0,19 0,-18 0,-1 0,0 0,19 0,-18 0,-1 0,1 0,18 0,-19 0,19 0,-19 0,1 0,18 0,-19 0,0 0,1 0,-1 0,19 0,-18 0,18 0,-19 0,19 0,-19 0,1 0,18 0,0 0,-19 0,19 0,-19 0,19 0,-18 0,-1 0,19 0,0 0,-18 0,18 0,0 0,-19 0,19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C54AC-440B-4889-A97E-48101EE4188E}" type="datetimeFigureOut">
              <a:rPr lang="en-US" smtClean="0"/>
              <a:pPr/>
              <a:t>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1EB82-28C5-460F-8F76-818AB434DC6C}" type="slidenum">
              <a:rPr lang="en-US" smtClean="0"/>
              <a:pPr/>
              <a:t>‹#›</a:t>
            </a:fld>
            <a:endParaRPr lang="en-US"/>
          </a:p>
        </p:txBody>
      </p:sp>
    </p:spTree>
    <p:extLst>
      <p:ext uri="{BB962C8B-B14F-4D97-AF65-F5344CB8AC3E}">
        <p14:creationId xmlns:p14="http://schemas.microsoft.com/office/powerpoint/2010/main" val="393383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visiting with us, please understand that this lesson is directed primarily to those who are</a:t>
            </a:r>
            <a:r>
              <a:rPr lang="en-US" baseline="0" dirty="0" smtClean="0"/>
              <a:t> members here. It is not that this will not be profitable for you. All of God’s word is profitable for anyone. But I want you to know that these things in this lesson are not directed toward you per se, but primarily toward those who are members here.</a:t>
            </a:r>
          </a:p>
          <a:p>
            <a:endParaRPr lang="en-US" baseline="0" dirty="0" smtClean="0"/>
          </a:p>
          <a:p>
            <a:r>
              <a:rPr lang="en-US" baseline="0" dirty="0" smtClean="0"/>
              <a:t>I warned the brethren on Wednesday night that this would be a toe-stomping lesson and if they didn’t want to feel the smashing weight of God’s word on their toes that they should come wearing steel toe boots. I prefer to let the word have its way and not try to soften the blow when it is against me personally.  But some do not feel that way.  A part of our worship and preaching is to challenge us. I hope this lesson will do that. I hope that you want to be challenged to be more, to work harder, to strive harder to enter into heaven.</a:t>
            </a:r>
          </a:p>
          <a:p>
            <a:endParaRPr lang="en-US" baseline="0" dirty="0" smtClean="0"/>
          </a:p>
          <a:p>
            <a:r>
              <a:rPr lang="en-US" baseline="0" dirty="0" smtClean="0"/>
              <a:t>[CLICK] Everyone has a reaction to the word of God. I want you to make up your minds as to what your reaction will be. For some it is positive though pierced with pain and for others it is hateful and harmful. What your reaction to this lesson will prove is based on whatever your heart is like. I promise you that I will speak where the Bible speaks and make applications as the Bible would have me do. You can either respond as those in Acts 2:37 with the attitude of “What shall I do?” or you can display the actions of John 6:66 where those sad words are inscribed, “From that time many of His disciples went back and walked with Him no more.”</a:t>
            </a:r>
          </a:p>
          <a:p>
            <a:endParaRPr lang="en-US" baseline="0" dirty="0" smtClean="0"/>
          </a:p>
          <a:p>
            <a:r>
              <a:rPr lang="en-US" baseline="0" dirty="0" smtClean="0"/>
              <a:t>After looking at my presentation, brother Dan Torres said, “</a:t>
            </a:r>
            <a:r>
              <a:rPr lang="en-US" sz="1200" kern="1200" dirty="0" smtClean="0">
                <a:solidFill>
                  <a:schemeClr val="tx1"/>
                </a:solidFill>
                <a:latin typeface="+mn-lt"/>
                <a:ea typeface="+mn-ea"/>
                <a:cs typeface="+mn-cs"/>
              </a:rPr>
              <a:t>Some may leave, but if they are hopping around then they are not being or fulfilling their service and support to the local work anyway as your lesson points out.”</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05840" lvl="2" indent="-457200"/>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Philippians 4:9, “The things which you learned and received and heard and saw in me, these do, and the God of peace will be with you.”</a:t>
            </a:r>
          </a:p>
          <a:p>
            <a:endParaRPr lang="en-US" dirty="0" smtClean="0"/>
          </a:p>
          <a:p>
            <a:r>
              <a:rPr lang="en-US" dirty="0" smtClean="0"/>
              <a:t>Likewise, one can be improperly</a:t>
            </a:r>
            <a:r>
              <a:rPr lang="en-US" baseline="0" dirty="0" smtClean="0"/>
              <a:t> accepted in the local membership and yet rejected by God (compare </a:t>
            </a:r>
            <a:r>
              <a:rPr lang="en-US" baseline="0" dirty="0" err="1" smtClean="0"/>
              <a:t>Diotrophes</a:t>
            </a:r>
            <a:r>
              <a:rPr lang="en-US" baseline="0" dirty="0" smtClean="0"/>
              <a:t> 3 Jn. 9, 10).</a:t>
            </a:r>
            <a:endParaRPr lang="en-US"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pPr/>
              <a:t>21</a:t>
            </a:fld>
            <a:endParaRPr lang="en-US"/>
          </a:p>
        </p:txBody>
      </p:sp>
    </p:spTree>
    <p:extLst>
      <p:ext uri="{BB962C8B-B14F-4D97-AF65-F5344CB8AC3E}">
        <p14:creationId xmlns:p14="http://schemas.microsoft.com/office/powerpoint/2010/main" val="48913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responsibility of joining</a:t>
            </a:r>
            <a:r>
              <a:rPr lang="en-US" baseline="0" dirty="0" smtClean="0"/>
              <a:t> to a local church “coming in and going out” (cf. Heb. 10:25).</a:t>
            </a:r>
            <a:endParaRPr lang="en-US" dirty="0" smtClean="0"/>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22</a:t>
            </a:fld>
            <a:endParaRPr lang="en-US"/>
          </a:p>
        </p:txBody>
      </p:sp>
    </p:spTree>
    <p:extLst>
      <p:ext uri="{BB962C8B-B14F-4D97-AF65-F5344CB8AC3E}">
        <p14:creationId xmlns:p14="http://schemas.microsoft.com/office/powerpoint/2010/main" val="155533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Hence</a:t>
            </a:r>
            <a:r>
              <a:rPr lang="en-US" baseline="0" dirty="0" smtClean="0"/>
              <a:t> to the local churches of Christ in Revelation 2, 3 it repeats over and over again (Rev. 2:2, 9, 13, 19; 3:1, 8, 15).</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BODY [SINGULAR] COMPOSED OF MEMBERS [PLURAL]</a:t>
            </a:r>
          </a:p>
          <a:p>
            <a:r>
              <a:rPr lang="en-US" dirty="0" smtClean="0"/>
              <a:t>HENCE THE BODY (CHURCH) IS COMPOSED OF A MEMBERSHIP</a:t>
            </a:r>
          </a:p>
          <a:p>
            <a:r>
              <a:rPr lang="en-US" dirty="0" smtClean="0"/>
              <a:t>As in other similitude's (flock composed of many sheep)</a:t>
            </a:r>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5</a:t>
            </a:fld>
            <a:endParaRPr lang="en-US"/>
          </a:p>
        </p:txBody>
      </p:sp>
    </p:spTree>
    <p:extLst>
      <p:ext uri="{BB962C8B-B14F-4D97-AF65-F5344CB8AC3E}">
        <p14:creationId xmlns:p14="http://schemas.microsoft.com/office/powerpoint/2010/main" val="150706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dirty="0" smtClean="0"/>
              <a:t>MEMBERSHIP:  “the state or condition of belonging to a group such as a species, social class, team, club, or political party” (Encarta)</a:t>
            </a:r>
          </a:p>
          <a:p>
            <a:pPr lvl="3"/>
            <a:r>
              <a:rPr lang="en-US" dirty="0" smtClean="0"/>
              <a:t>“CARE” and “CONCERN” for the whole body!</a:t>
            </a:r>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6</a:t>
            </a:fld>
            <a:endParaRPr lang="en-US"/>
          </a:p>
        </p:txBody>
      </p:sp>
    </p:spTree>
    <p:extLst>
      <p:ext uri="{BB962C8B-B14F-4D97-AF65-F5344CB8AC3E}">
        <p14:creationId xmlns:p14="http://schemas.microsoft.com/office/powerpoint/2010/main" val="84295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life has an impact on yours</a:t>
            </a:r>
            <a:r>
              <a:rPr lang="en-US" baseline="0" dirty="0" smtClean="0"/>
              <a:t> and vice versa.</a:t>
            </a:r>
            <a:endParaRPr lang="en-US" dirty="0" smtClean="0"/>
          </a:p>
          <a:p>
            <a:r>
              <a:rPr lang="en-US" dirty="0" smtClean="0"/>
              <a:t>How are we members of one another (1 Cor. 12:25-27)?</a:t>
            </a:r>
          </a:p>
          <a:p>
            <a:r>
              <a:rPr lang="en-US" dirty="0" smtClean="0"/>
              <a:t>In sharing</a:t>
            </a:r>
          </a:p>
          <a:p>
            <a:r>
              <a:rPr lang="en-US" dirty="0" smtClean="0"/>
              <a:t>In study</a:t>
            </a:r>
          </a:p>
          <a:p>
            <a:r>
              <a:rPr lang="en-US" dirty="0" smtClean="0"/>
              <a:t>In sympathetic sorrow and in happiness</a:t>
            </a:r>
          </a:p>
          <a:p>
            <a:r>
              <a:rPr lang="en-US" dirty="0" smtClean="0"/>
              <a:t>In watching/exhorting, etc.</a:t>
            </a:r>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7</a:t>
            </a:fld>
            <a:endParaRPr lang="en-US"/>
          </a:p>
        </p:txBody>
      </p:sp>
    </p:spTree>
    <p:extLst>
      <p:ext uri="{BB962C8B-B14F-4D97-AF65-F5344CB8AC3E}">
        <p14:creationId xmlns:p14="http://schemas.microsoft.com/office/powerpoint/2010/main" val="36081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language implies that the disciples had bathed before leaving Bethany, and that only their feet, soiled by the journey to Jerusalem, needed to be rewashed. The saying is spiritually true as well, for one who has been washed thoroughly by baptism needs not to be re-baptized. After that general cleansing the particular sins are removed by confession (1 Jn. 1:7-9)” (J. W. </a:t>
            </a:r>
            <a:r>
              <a:rPr lang="en-US" sz="1200" b="0" i="0" kern="1200" dirty="0" err="1" smtClean="0">
                <a:solidFill>
                  <a:schemeClr val="tx1"/>
                </a:solidFill>
                <a:effectLst/>
                <a:latin typeface="+mn-lt"/>
                <a:ea typeface="+mn-ea"/>
                <a:cs typeface="+mn-cs"/>
              </a:rPr>
              <a:t>McGarvey</a:t>
            </a:r>
            <a:r>
              <a:rPr lang="en-US" sz="1200" b="0" i="0" kern="1200" dirty="0" smtClean="0">
                <a:solidFill>
                  <a:schemeClr val="tx1"/>
                </a:solidFill>
                <a:effectLst/>
                <a:latin typeface="+mn-lt"/>
                <a:ea typeface="+mn-ea"/>
                <a:cs typeface="+mn-cs"/>
              </a:rPr>
              <a:t>, Fourfold Gospel, p. 650)</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10</a:t>
            </a:fld>
            <a:endParaRPr lang="en-US"/>
          </a:p>
        </p:txBody>
      </p:sp>
    </p:spTree>
    <p:extLst>
      <p:ext uri="{BB962C8B-B14F-4D97-AF65-F5344CB8AC3E}">
        <p14:creationId xmlns:p14="http://schemas.microsoft.com/office/powerpoint/2010/main" val="403678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11</a:t>
            </a:fld>
            <a:endParaRPr lang="en-US"/>
          </a:p>
        </p:txBody>
      </p:sp>
    </p:spTree>
    <p:extLst>
      <p:ext uri="{BB962C8B-B14F-4D97-AF65-F5344CB8AC3E}">
        <p14:creationId xmlns:p14="http://schemas.microsoft.com/office/powerpoint/2010/main" val="403678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12</a:t>
            </a:fld>
            <a:endParaRPr lang="en-US"/>
          </a:p>
        </p:txBody>
      </p:sp>
    </p:spTree>
    <p:extLst>
      <p:ext uri="{BB962C8B-B14F-4D97-AF65-F5344CB8AC3E}">
        <p14:creationId xmlns:p14="http://schemas.microsoft.com/office/powerpoint/2010/main" val="403678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Jerusalem was the only local church at this point, it is implied that they were in that church and stayed to learn, worship and share with each other (2:42-46)</a:t>
            </a:r>
          </a:p>
          <a:p>
            <a:r>
              <a:rPr lang="en-US" dirty="0" smtClean="0"/>
              <a:t>When they left Jerusalem, they started new congregations in their respective home-lands (2:9-11; Acts 8:1-4)</a:t>
            </a:r>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18</a:t>
            </a:fld>
            <a:endParaRPr lang="en-US"/>
          </a:p>
        </p:txBody>
      </p:sp>
    </p:spTree>
    <p:extLst>
      <p:ext uri="{BB962C8B-B14F-4D97-AF65-F5344CB8AC3E}">
        <p14:creationId xmlns:p14="http://schemas.microsoft.com/office/powerpoint/2010/main" val="275080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740C2374-79D5-4695-B531-976D979A0E5C}" type="datetimeFigureOut">
              <a:rPr lang="en-US" smtClean="0"/>
              <a:pPr/>
              <a:t>2/16/2013</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1AD9BBA2-0285-44B5-A6A4-E3038790CA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2/16/2013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740C2374-79D5-4695-B531-976D979A0E5C}" type="datetimeFigureOut">
              <a:rPr lang="en-US" smtClean="0"/>
              <a:pPr/>
              <a:t>2/16/2013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2/16/2013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40C2374-79D5-4695-B531-976D979A0E5C}" type="datetimeFigureOut">
              <a:rPr lang="en-US" smtClean="0"/>
              <a:pPr/>
              <a:t>2/16/2013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2/16/2013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740C2374-79D5-4695-B531-976D979A0E5C}" type="datetimeFigureOut">
              <a:rPr lang="en-US" smtClean="0"/>
              <a:pPr/>
              <a:t>2/16/2013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740C2374-79D5-4695-B531-976D979A0E5C}" type="datetimeFigureOut">
              <a:rPr lang="en-US" smtClean="0"/>
              <a:pPr/>
              <a:t>2/16/2013</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740C2374-79D5-4695-B531-976D979A0E5C}" type="datetimeFigureOut">
              <a:rPr lang="en-US" smtClean="0"/>
              <a:pPr/>
              <a:t>2/16/2013</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2/16/2013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740C2374-79D5-4695-B531-976D979A0E5C}" type="datetimeFigureOut">
              <a:rPr lang="en-US" smtClean="0"/>
              <a:pPr/>
              <a:t>2/16/2013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740C2374-79D5-4695-B531-976D979A0E5C}" type="datetimeFigureOut">
              <a:rPr lang="en-US" smtClean="0"/>
              <a:pPr/>
              <a:t>2/16/2013</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1AD9BBA2-0285-44B5-A6A4-E3038790CAA6}"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Steven\Local Settings\Temporary Internet Files\Content.IE5\TCN2LWDO\MPj04331190000[1].jpg"/>
          <p:cNvPicPr>
            <a:picLocks noChangeAspect="1" noChangeArrowheads="1"/>
          </p:cNvPicPr>
          <p:nvPr/>
        </p:nvPicPr>
        <p:blipFill>
          <a:blip r:embed="rId3" cstate="print"/>
          <a:srcRect/>
          <a:stretch>
            <a:fillRect/>
          </a:stretch>
        </p:blipFill>
        <p:spPr bwMode="auto">
          <a:xfrm>
            <a:off x="1371600" y="304800"/>
            <a:ext cx="6400800" cy="4248912"/>
          </a:xfrm>
          <a:prstGeom prst="rect">
            <a:avLst/>
          </a:prstGeom>
          <a:noFill/>
        </p:spPr>
      </p:pic>
      <p:sp>
        <p:nvSpPr>
          <p:cNvPr id="2" name="Title 1"/>
          <p:cNvSpPr>
            <a:spLocks noGrp="1"/>
          </p:cNvSpPr>
          <p:nvPr>
            <p:ph type="ctrTitle"/>
          </p:nvPr>
        </p:nvSpPr>
        <p:spPr/>
        <p:txBody>
          <a:bodyPr>
            <a:normAutofit/>
          </a:bodyPr>
          <a:lstStyle/>
          <a:p>
            <a:r>
              <a:rPr lang="en-US" sz="7200" dirty="0" smtClean="0">
                <a:effectLst>
                  <a:outerShdw blurRad="38100" dist="38100" dir="2700000" algn="tl">
                    <a:srgbClr val="000000">
                      <a:alpha val="43137"/>
                    </a:srgbClr>
                  </a:outerShdw>
                </a:effectLst>
              </a:rPr>
              <a:t>Membership</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“For as the body is one and has many members, but all the members of that one body, being many, are one body, so also is Christ” (1 Cor. 12:12)</a:t>
            </a:r>
            <a:endParaRPr lang="en-US" dirty="0"/>
          </a:p>
        </p:txBody>
      </p:sp>
      <p:sp>
        <p:nvSpPr>
          <p:cNvPr id="4" name="TextBox 3"/>
          <p:cNvSpPr txBox="1"/>
          <p:nvPr/>
        </p:nvSpPr>
        <p:spPr>
          <a:xfrm>
            <a:off x="4495800" y="6550223"/>
            <a:ext cx="4414991" cy="307777"/>
          </a:xfrm>
          <a:prstGeom prst="rect">
            <a:avLst/>
          </a:prstGeom>
          <a:noFill/>
        </p:spPr>
        <p:txBody>
          <a:bodyPr wrap="none" rtlCol="0">
            <a:spAutoFit/>
          </a:bodyPr>
          <a:lstStyle/>
          <a:p>
            <a:r>
              <a:rPr lang="en-US" sz="1400" i="1" dirty="0" smtClean="0"/>
              <a:t>All verses are from the NKJV unless otherwise noted.</a:t>
            </a:r>
            <a:endParaRPr lang="en-US" sz="1400" i="1" dirty="0"/>
          </a:p>
        </p:txBody>
      </p:sp>
      <p:grpSp>
        <p:nvGrpSpPr>
          <p:cNvPr id="18" name="Group 17"/>
          <p:cNvGrpSpPr/>
          <p:nvPr/>
        </p:nvGrpSpPr>
        <p:grpSpPr>
          <a:xfrm>
            <a:off x="1012036" y="381000"/>
            <a:ext cx="7387744" cy="369332"/>
            <a:chOff x="1012036" y="381000"/>
            <a:chExt cx="7387744" cy="369332"/>
          </a:xfrm>
        </p:grpSpPr>
        <p:sp>
          <p:nvSpPr>
            <p:cNvPr id="6" name="TextBox 5"/>
            <p:cNvSpPr txBox="1"/>
            <p:nvPr/>
          </p:nvSpPr>
          <p:spPr>
            <a:xfrm>
              <a:off x="3141345" y="381000"/>
              <a:ext cx="2954655" cy="369332"/>
            </a:xfrm>
            <a:prstGeom prst="rect">
              <a:avLst/>
            </a:prstGeom>
            <a:noFill/>
          </p:spPr>
          <p:txBody>
            <a:bodyPr wrap="none" rtlCol="0">
              <a:spAutoFit/>
            </a:bodyPr>
            <a:lstStyle/>
            <a:p>
              <a:r>
                <a:rPr lang="en-US" dirty="0" smtClean="0"/>
                <a:t>What will your reaction be?</a:t>
              </a:r>
              <a:endParaRPr lang="en-US" dirty="0"/>
            </a:p>
          </p:txBody>
        </p:sp>
        <p:cxnSp>
          <p:nvCxnSpPr>
            <p:cNvPr id="8" name="Straight Arrow Connector 7"/>
            <p:cNvCxnSpPr/>
            <p:nvPr/>
          </p:nvCxnSpPr>
          <p:spPr>
            <a:xfrm rot="10800000">
              <a:off x="2286000" y="571501"/>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6096000" y="565666"/>
              <a:ext cx="973454" cy="116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086600" y="381000"/>
              <a:ext cx="1313180"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dirty="0" smtClean="0"/>
                <a:t>ACTS 2:37</a:t>
              </a:r>
              <a:endParaRPr lang="en-US" dirty="0"/>
            </a:p>
          </p:txBody>
        </p:sp>
        <p:sp>
          <p:nvSpPr>
            <p:cNvPr id="14" name="TextBox 13"/>
            <p:cNvSpPr txBox="1"/>
            <p:nvPr/>
          </p:nvSpPr>
          <p:spPr>
            <a:xfrm>
              <a:off x="1012036" y="381000"/>
              <a:ext cx="119776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John 6:66</a:t>
              </a:r>
              <a:endParaRPr lang="en-US" dirty="0"/>
            </a:p>
          </p:txBody>
        </p:sp>
      </p:grpSp>
      <p:sp>
        <p:nvSpPr>
          <p:cNvPr id="5" name="TextBox 4"/>
          <p:cNvSpPr txBox="1"/>
          <p:nvPr/>
        </p:nvSpPr>
        <p:spPr>
          <a:xfrm>
            <a:off x="1371600" y="4114800"/>
            <a:ext cx="6400800" cy="400110"/>
          </a:xfrm>
          <a:prstGeom prst="rect">
            <a:avLst/>
          </a:prstGeom>
          <a:noFill/>
        </p:spPr>
        <p:txBody>
          <a:bodyPr wrap="square" rtlCol="0">
            <a:spAutoFit/>
          </a:bodyPr>
          <a:lstStyle/>
          <a:p>
            <a:pPr algn="ctr"/>
            <a:r>
              <a:rPr lang="en-US" sz="2000" i="1" spc="600" dirty="0" smtClean="0">
                <a:solidFill>
                  <a:schemeClr val="bg1">
                    <a:lumMod val="95000"/>
                    <a:lumOff val="5000"/>
                  </a:schemeClr>
                </a:solidFill>
              </a:rPr>
              <a:t>Part 1</a:t>
            </a:r>
            <a:endParaRPr lang="en-US" sz="2000" i="1" spc="600" dirty="0">
              <a:solidFill>
                <a:schemeClr val="bg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r>
              <a:rPr lang="en-US" dirty="0">
                <a:solidFill>
                  <a:schemeClr val="bg1"/>
                </a:solidFill>
              </a:rPr>
              <a:t>that our ministry may not be </a:t>
            </a:r>
            <a:r>
              <a:rPr lang="en-US" dirty="0" smtClean="0">
                <a:solidFill>
                  <a:schemeClr val="bg1"/>
                </a:solidFill>
              </a:rPr>
              <a:t>blamed” (2 Cor.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Care In Personal Hygiene and Cleanliness</a:t>
            </a:r>
          </a:p>
          <a:p>
            <a:pPr lvl="1"/>
            <a:r>
              <a:rPr lang="en-US" sz="2800" dirty="0"/>
              <a:t>“Does not even nature itself teach you that if a man has long hair, it is a dishonor to him</a:t>
            </a:r>
            <a:r>
              <a:rPr lang="en-US" sz="2800" dirty="0" smtClean="0"/>
              <a:t>?” </a:t>
            </a:r>
            <a:r>
              <a:rPr lang="en-US" sz="2800" dirty="0" smtClean="0"/>
              <a:t/>
            </a:r>
            <a:br>
              <a:rPr lang="en-US" sz="2800" dirty="0" smtClean="0"/>
            </a:br>
            <a:r>
              <a:rPr lang="en-US" sz="2800" dirty="0" smtClean="0"/>
              <a:t>(</a:t>
            </a:r>
            <a:r>
              <a:rPr lang="en-US" sz="2800" dirty="0" smtClean="0"/>
              <a:t>1 Cor. 11:14)</a:t>
            </a:r>
          </a:p>
          <a:p>
            <a:pPr lvl="1"/>
            <a:r>
              <a:rPr lang="en-US" sz="2800" dirty="0"/>
              <a:t>“Jesus said to him, </a:t>
            </a:r>
            <a:r>
              <a:rPr lang="en-US" sz="2800" dirty="0" smtClean="0"/>
              <a:t>‘He </a:t>
            </a:r>
            <a:r>
              <a:rPr lang="en-US" sz="2800" dirty="0"/>
              <a:t>who is bathed needs only to wash his feet, but is completely clean; and you are clean, but not all of </a:t>
            </a:r>
            <a:r>
              <a:rPr lang="en-US" sz="2800" dirty="0" smtClean="0"/>
              <a:t>you’” (Jn. 13:10)</a:t>
            </a:r>
          </a:p>
          <a:p>
            <a:pPr lvl="1"/>
            <a:r>
              <a:rPr lang="en-US" sz="2800" dirty="0" smtClean="0"/>
              <a:t>Exodus 30:18, 19; Leviticus 15-18; Numbers 19; etc.</a:t>
            </a:r>
          </a:p>
        </p:txBody>
      </p:sp>
    </p:spTree>
    <p:extLst>
      <p:ext uri="{BB962C8B-B14F-4D97-AF65-F5344CB8AC3E}">
        <p14:creationId xmlns:p14="http://schemas.microsoft.com/office/powerpoint/2010/main" val="33554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r>
              <a:rPr lang="en-US" dirty="0">
                <a:solidFill>
                  <a:schemeClr val="bg1"/>
                </a:solidFill>
              </a:rPr>
              <a:t>that our ministry may not be </a:t>
            </a:r>
            <a:r>
              <a:rPr lang="en-US" dirty="0" smtClean="0">
                <a:solidFill>
                  <a:schemeClr val="bg1"/>
                </a:solidFill>
              </a:rPr>
              <a:t>blamed” (2 Cor.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Care In How We Dress</a:t>
            </a:r>
          </a:p>
          <a:p>
            <a:pPr lvl="1"/>
            <a:r>
              <a:rPr lang="en-US" sz="2800" dirty="0"/>
              <a:t>“in like manner also, that the women adorn themselves in modest apparel, with propriety and moderation, not with braided hair or gold or pearls or costly </a:t>
            </a:r>
            <a:r>
              <a:rPr lang="en-US" sz="2800" dirty="0" smtClean="0"/>
              <a:t>clothing, but</a:t>
            </a:r>
            <a:r>
              <a:rPr lang="en-US" sz="2800" dirty="0"/>
              <a:t>, which is proper for women professing godliness, with good </a:t>
            </a:r>
            <a:r>
              <a:rPr lang="en-US" sz="2800" dirty="0" smtClean="0"/>
              <a:t>works” </a:t>
            </a:r>
            <a:br>
              <a:rPr lang="en-US" sz="2800" dirty="0" smtClean="0"/>
            </a:br>
            <a:r>
              <a:rPr lang="en-US" sz="2800" dirty="0" smtClean="0"/>
              <a:t>(1 Tim. 2:9, 10)</a:t>
            </a:r>
          </a:p>
          <a:p>
            <a:pPr lvl="2"/>
            <a:r>
              <a:rPr lang="en-US" sz="2600" dirty="0" smtClean="0"/>
              <a:t>Does dress which exposes the thighs, chest, and mid section of the body elevate godliness or insult the ministry?</a:t>
            </a:r>
          </a:p>
        </p:txBody>
      </p:sp>
    </p:spTree>
    <p:extLst>
      <p:ext uri="{BB962C8B-B14F-4D97-AF65-F5344CB8AC3E}">
        <p14:creationId xmlns:p14="http://schemas.microsoft.com/office/powerpoint/2010/main" val="15041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r>
              <a:rPr lang="en-US" dirty="0">
                <a:solidFill>
                  <a:schemeClr val="bg1"/>
                </a:solidFill>
              </a:rPr>
              <a:t>that our ministry may not be </a:t>
            </a:r>
            <a:r>
              <a:rPr lang="en-US" dirty="0" smtClean="0">
                <a:solidFill>
                  <a:schemeClr val="bg1"/>
                </a:solidFill>
              </a:rPr>
              <a:t>blamed” (2 Cor.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Care In Our Entertainment</a:t>
            </a:r>
          </a:p>
          <a:p>
            <a:pPr lvl="1"/>
            <a:r>
              <a:rPr lang="en-US" sz="2800" dirty="0" smtClean="0"/>
              <a:t>“Do </a:t>
            </a:r>
            <a:r>
              <a:rPr lang="en-US" sz="2800" dirty="0"/>
              <a:t>not love the world or the things in the world. If anyone loves the world, the love of the Father is not in </a:t>
            </a:r>
            <a:r>
              <a:rPr lang="en-US" sz="2800" dirty="0" smtClean="0"/>
              <a:t>him. For </a:t>
            </a:r>
            <a:r>
              <a:rPr lang="en-US" sz="2800" dirty="0"/>
              <a:t>all that is in the world—the lust of the flesh, the lust of the eyes, and the pride of life—is not of the Father but is of the </a:t>
            </a:r>
            <a:r>
              <a:rPr lang="en-US" sz="2800" dirty="0" smtClean="0"/>
              <a:t>world” (1 Jn. 2:15, 16)</a:t>
            </a:r>
            <a:endParaRPr lang="en-US" dirty="0" smtClean="0"/>
          </a:p>
          <a:p>
            <a:pPr lvl="2"/>
            <a:r>
              <a:rPr lang="en-US" sz="2600" dirty="0" smtClean="0"/>
              <a:t>Does going to a dancehall, a bar, a public swimming pool, a gentlemen’s club, etc., elevate the ministry or insult it?</a:t>
            </a:r>
          </a:p>
        </p:txBody>
      </p:sp>
    </p:spTree>
    <p:extLst>
      <p:ext uri="{BB962C8B-B14F-4D97-AF65-F5344CB8AC3E}">
        <p14:creationId xmlns:p14="http://schemas.microsoft.com/office/powerpoint/2010/main" val="14616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953000"/>
          </a:xfrm>
        </p:spPr>
        <p:txBody>
          <a:bodyPr>
            <a:normAutofit/>
          </a:bodyPr>
          <a:lstStyle/>
          <a:p>
            <a:pPr marL="0" indent="0">
              <a:buNone/>
            </a:pPr>
            <a:r>
              <a:rPr lang="en-US" sz="3200" dirty="0" smtClean="0"/>
              <a:t>“</a:t>
            </a:r>
            <a:r>
              <a:rPr lang="en-US" sz="3200" baseline="30000" dirty="0" smtClean="0">
                <a:solidFill>
                  <a:schemeClr val="accent1"/>
                </a:solidFill>
              </a:rPr>
              <a:t>1</a:t>
            </a:r>
            <a:r>
              <a:rPr lang="en-US" sz="3200" dirty="0" smtClean="0"/>
              <a:t> We </a:t>
            </a:r>
            <a:r>
              <a:rPr lang="en-US" sz="3200" dirty="0"/>
              <a:t>then, as workers together with Him also plead with you not to receive the grace of God in vain. </a:t>
            </a:r>
            <a:r>
              <a:rPr lang="en-US" sz="3200" dirty="0" smtClean="0"/>
              <a:t>…</a:t>
            </a:r>
            <a:r>
              <a:rPr lang="en-US" sz="3200" baseline="30000" dirty="0" smtClean="0">
                <a:solidFill>
                  <a:schemeClr val="accent1"/>
                </a:solidFill>
              </a:rPr>
              <a:t>3</a:t>
            </a:r>
            <a:r>
              <a:rPr lang="en-US" sz="3200" dirty="0" smtClean="0"/>
              <a:t> We </a:t>
            </a:r>
            <a:r>
              <a:rPr lang="en-US" sz="3200" dirty="0"/>
              <a:t>give no offense in anything, that our ministry may not be blamed. </a:t>
            </a:r>
            <a:r>
              <a:rPr lang="en-US" sz="3200" dirty="0" smtClean="0"/>
              <a:t>…</a:t>
            </a:r>
            <a:r>
              <a:rPr lang="en-US" sz="3200" baseline="30000" dirty="0" smtClean="0">
                <a:solidFill>
                  <a:schemeClr val="accent1"/>
                </a:solidFill>
              </a:rPr>
              <a:t>6</a:t>
            </a:r>
            <a:r>
              <a:rPr lang="en-US" sz="3200" dirty="0" smtClean="0"/>
              <a:t> by </a:t>
            </a:r>
            <a:r>
              <a:rPr lang="en-US" sz="3200" dirty="0"/>
              <a:t>purity, by knowledge, by longsuffering, by kindness, by the Holy Spirit, by sincere </a:t>
            </a:r>
            <a:r>
              <a:rPr lang="en-US" sz="3200" dirty="0" smtClean="0"/>
              <a:t>love, </a:t>
            </a:r>
            <a:r>
              <a:rPr lang="en-US" sz="3200" baseline="30000" dirty="0" smtClean="0">
                <a:solidFill>
                  <a:schemeClr val="accent1"/>
                </a:solidFill>
              </a:rPr>
              <a:t>7</a:t>
            </a:r>
            <a:r>
              <a:rPr lang="en-US" sz="3200" dirty="0" smtClean="0"/>
              <a:t> by </a:t>
            </a:r>
            <a:r>
              <a:rPr lang="en-US" sz="3200" dirty="0"/>
              <a:t>the word of truth, by the power of God, by the armor of righteousness on the right hand and on the </a:t>
            </a:r>
            <a:r>
              <a:rPr lang="en-US" sz="3200" dirty="0" smtClean="0"/>
              <a:t>left” (2 Cor. 6:1, 3, 6, 7)</a:t>
            </a:r>
            <a:endParaRPr lang="en-US" sz="3200" dirty="0"/>
          </a:p>
          <a:p>
            <a:pPr marL="0" indent="0">
              <a:buNone/>
            </a:pPr>
            <a:endParaRPr lang="en-US" sz="3200"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04800" y="228600"/>
            <a:ext cx="85344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616803"/>
            <a:ext cx="8686800" cy="830997"/>
          </a:xfrm>
          <a:prstGeom prst="rect">
            <a:avLst/>
          </a:prstGeom>
        </p:spPr>
        <p:txBody>
          <a:bodyPr wrap="square">
            <a:spAutoFit/>
          </a:bodyPr>
          <a:lstStyle/>
          <a:p>
            <a:pPr algn="ctr"/>
            <a:r>
              <a:rPr lang="en-US" sz="2400" dirty="0">
                <a:solidFill>
                  <a:schemeClr val="bg1"/>
                </a:solidFill>
              </a:rPr>
              <a:t>“He who loves purity of heart and has grace on his lips, the king will be his friend” (Prov. 22:11)</a:t>
            </a:r>
          </a:p>
        </p:txBody>
      </p:sp>
    </p:spTree>
    <p:extLst>
      <p:ext uri="{BB962C8B-B14F-4D97-AF65-F5344CB8AC3E}">
        <p14:creationId xmlns:p14="http://schemas.microsoft.com/office/powerpoint/2010/main" val="102276217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Church Membership: </a:t>
            </a:r>
            <a:r>
              <a:rPr lang="en-US" dirty="0" smtClean="0">
                <a:solidFill>
                  <a:schemeClr val="tx1"/>
                </a:solidFill>
              </a:rPr>
              <a:t>Universal</a:t>
            </a:r>
            <a:r>
              <a:rPr lang="en-US" dirty="0" smtClean="0">
                <a:solidFill>
                  <a:schemeClr val="bg1"/>
                </a:solidFill>
              </a:rPr>
              <a:t> Versus </a:t>
            </a:r>
            <a:r>
              <a:rPr lang="en-US" dirty="0" smtClean="0">
                <a:solidFill>
                  <a:schemeClr val="tx1"/>
                </a:solidFill>
              </a:rPr>
              <a:t>Local</a:t>
            </a:r>
            <a:endParaRPr lang="en-US" dirty="0">
              <a:solidFill>
                <a:schemeClr val="tx1"/>
              </a:solidFill>
            </a:endParaRPr>
          </a:p>
        </p:txBody>
      </p:sp>
      <p:sp>
        <p:nvSpPr>
          <p:cNvPr id="3" name="Content Placeholder 2"/>
          <p:cNvSpPr>
            <a:spLocks noGrp="1"/>
          </p:cNvSpPr>
          <p:nvPr>
            <p:ph idx="1"/>
          </p:nvPr>
        </p:nvSpPr>
        <p:spPr>
          <a:xfrm>
            <a:off x="457200" y="1600200"/>
            <a:ext cx="8382000" cy="5257800"/>
          </a:xfrm>
        </p:spPr>
        <p:txBody>
          <a:bodyPr>
            <a:noAutofit/>
          </a:bodyPr>
          <a:lstStyle/>
          <a:p>
            <a:r>
              <a:rPr lang="en-US" sz="3600" dirty="0" smtClean="0"/>
              <a:t>There are members that make up the local church/body</a:t>
            </a:r>
          </a:p>
          <a:p>
            <a:pPr marL="834390" lvl="1" indent="-514350">
              <a:buFont typeface="+mj-lt"/>
              <a:buAutoNum type="arabicPeriod" startAt="3"/>
            </a:pPr>
            <a:r>
              <a:rPr lang="en-US" sz="3200" dirty="0" smtClean="0"/>
              <a:t>God adds us to the universal church (body)…men join the local church (body)</a:t>
            </a:r>
          </a:p>
          <a:p>
            <a:pPr lvl="2"/>
            <a:r>
              <a:rPr lang="en-US" sz="2800" dirty="0" smtClean="0"/>
              <a:t>There is a universal church concept </a:t>
            </a:r>
            <a:br>
              <a:rPr lang="en-US" sz="2800" dirty="0" smtClean="0"/>
            </a:br>
            <a:r>
              <a:rPr lang="en-US" sz="2800" dirty="0" smtClean="0"/>
              <a:t>(Matt. 16:18)</a:t>
            </a:r>
          </a:p>
          <a:p>
            <a:pPr lvl="2"/>
            <a:r>
              <a:rPr lang="en-US" sz="2800" dirty="0" smtClean="0"/>
              <a:t>There is a local church concept (1 Cor. 1:2)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Church Membership: </a:t>
            </a:r>
            <a:r>
              <a:rPr lang="en-US" dirty="0" smtClean="0">
                <a:solidFill>
                  <a:schemeClr val="tx1"/>
                </a:solidFill>
              </a:rPr>
              <a:t>Universal</a:t>
            </a:r>
            <a:r>
              <a:rPr lang="en-US" dirty="0" smtClean="0">
                <a:solidFill>
                  <a:schemeClr val="bg1"/>
                </a:solidFill>
              </a:rPr>
              <a:t> Versus </a:t>
            </a:r>
            <a:r>
              <a:rPr lang="en-US" dirty="0" smtClean="0">
                <a:solidFill>
                  <a:schemeClr val="tx1"/>
                </a:solidFill>
              </a:rPr>
              <a:t>Local</a:t>
            </a:r>
            <a:endParaRPr lang="en-US" dirty="0">
              <a:solidFill>
                <a:schemeClr val="tx1"/>
              </a:solidFill>
            </a:endParaRPr>
          </a:p>
        </p:txBody>
      </p:sp>
      <p:sp>
        <p:nvSpPr>
          <p:cNvPr id="3" name="Content Placeholder 2"/>
          <p:cNvSpPr>
            <a:spLocks noGrp="1"/>
          </p:cNvSpPr>
          <p:nvPr>
            <p:ph idx="1"/>
          </p:nvPr>
        </p:nvSpPr>
        <p:spPr>
          <a:xfrm>
            <a:off x="457200" y="1600200"/>
            <a:ext cx="8382000" cy="5257800"/>
          </a:xfrm>
        </p:spPr>
        <p:txBody>
          <a:bodyPr>
            <a:noAutofit/>
          </a:bodyPr>
          <a:lstStyle/>
          <a:p>
            <a:r>
              <a:rPr lang="en-US" sz="3600" dirty="0" smtClean="0"/>
              <a:t>Both composed of “individuals” not “bodies”</a:t>
            </a:r>
          </a:p>
          <a:p>
            <a:pPr lvl="1">
              <a:lnSpc>
                <a:spcPts val="3500"/>
              </a:lnSpc>
            </a:pPr>
            <a:r>
              <a:rPr lang="en-US" sz="3000" dirty="0" smtClean="0"/>
              <a:t>The universal church is not made up of “churches” but individuals…</a:t>
            </a:r>
          </a:p>
          <a:p>
            <a:pPr lvl="2">
              <a:lnSpc>
                <a:spcPts val="3500"/>
              </a:lnSpc>
            </a:pPr>
            <a:r>
              <a:rPr lang="en-US" sz="2800" dirty="0" smtClean="0"/>
              <a:t>“I am the vine,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 </a:t>
            </a:r>
            <a:r>
              <a:rPr lang="en-US" sz="2800" dirty="0" smtClean="0"/>
              <a:t>are the branches.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 </a:t>
            </a:r>
            <a:r>
              <a:rPr lang="en-US" sz="2800" dirty="0" smtClean="0"/>
              <a:t>who abides in Me, and I in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him</a:t>
            </a:r>
            <a:r>
              <a:rPr lang="en-US" sz="2800" dirty="0" smtClean="0"/>
              <a:t>, bears much fruit; for without Me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 </a:t>
            </a:r>
            <a:r>
              <a:rPr lang="en-US" sz="2800" dirty="0" smtClean="0"/>
              <a:t>can do nothing” </a:t>
            </a:r>
            <a:br>
              <a:rPr lang="en-US" sz="2800" dirty="0" smtClean="0"/>
            </a:br>
            <a:r>
              <a:rPr lang="en-US" sz="2800" dirty="0" smtClean="0"/>
              <a:t>(Jn. 15:5)</a:t>
            </a:r>
          </a:p>
        </p:txBody>
      </p:sp>
    </p:spTree>
    <p:extLst>
      <p:ext uri="{BB962C8B-B14F-4D97-AF65-F5344CB8AC3E}">
        <p14:creationId xmlns:p14="http://schemas.microsoft.com/office/powerpoint/2010/main" val="13130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2" dur="80"/>
                                        <p:tgtEl>
                                          <p:spTgt spid="3">
                                            <p:txEl>
                                              <p:pRg st="1" end="1"/>
                                            </p:txEl>
                                          </p:spTgt>
                                        </p:tgtEl>
                                        <p:attrNameLst>
                                          <p:attrName>fill.type</p:attrName>
                                        </p:attrNameLst>
                                      </p:cBhvr>
                                      <p:to>
                                        <p:strVal val="solid"/>
                                      </p:to>
                                    </p:set>
                                  </p:childTnLst>
                                </p:cTn>
                              </p:par>
                            </p:childTnLst>
                          </p:cTn>
                        </p:par>
                        <p:par>
                          <p:cTn id="13" fill="hold">
                            <p:stCondLst>
                              <p:cond delay="2280"/>
                            </p:stCondLst>
                            <p:childTnLst>
                              <p:par>
                                <p:cTn id="14" presetID="27" presetClass="entr" presetSubtype="0" fill="hold" nodeType="afterEffect">
                                  <p:stCondLst>
                                    <p:cond delay="0"/>
                                  </p:stCondLst>
                                  <p:iterate type="lt">
                                    <p:tmPct val="50000"/>
                                  </p:iterate>
                                  <p:childTnLst>
                                    <p:set>
                                      <p:cBhvr>
                                        <p:cTn id="1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POINTS TO CONSIDER</a:t>
            </a:r>
            <a:endParaRPr lang="en-US" dirty="0"/>
          </a:p>
        </p:txBody>
      </p:sp>
      <p:sp>
        <p:nvSpPr>
          <p:cNvPr id="3" name="Content Placeholder 2"/>
          <p:cNvSpPr>
            <a:spLocks noGrp="1"/>
          </p:cNvSpPr>
          <p:nvPr>
            <p:ph idx="1"/>
          </p:nvPr>
        </p:nvSpPr>
        <p:spPr>
          <a:xfrm>
            <a:off x="304800" y="1600200"/>
            <a:ext cx="8763000" cy="4953000"/>
          </a:xfrm>
        </p:spPr>
        <p:txBody>
          <a:bodyPr>
            <a:normAutofit/>
          </a:bodyPr>
          <a:lstStyle/>
          <a:p>
            <a:pPr marL="514350" indent="-514350">
              <a:buFont typeface="+mj-lt"/>
              <a:buAutoNum type="arabicPeriod"/>
            </a:pPr>
            <a:r>
              <a:rPr lang="en-US" sz="4400" dirty="0" smtClean="0"/>
              <a:t>When we obey the pure gospel in repentance and baptism, we are added to the universal church </a:t>
            </a:r>
            <a:r>
              <a:rPr lang="en-US" sz="4400" i="1" dirty="0" smtClean="0"/>
              <a:t>by God</a:t>
            </a:r>
          </a:p>
        </p:txBody>
      </p:sp>
    </p:spTree>
    <p:extLst>
      <p:ext uri="{BB962C8B-B14F-4D97-AF65-F5344CB8AC3E}">
        <p14:creationId xmlns:p14="http://schemas.microsoft.com/office/powerpoint/2010/main" val="20773398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POINTS TO CONSIDER</a:t>
            </a:r>
            <a:endParaRPr lang="en-US" dirty="0"/>
          </a:p>
        </p:txBody>
      </p:sp>
      <p:sp>
        <p:nvSpPr>
          <p:cNvPr id="3" name="Content Placeholder 2"/>
          <p:cNvSpPr>
            <a:spLocks noGrp="1"/>
          </p:cNvSpPr>
          <p:nvPr>
            <p:ph idx="1"/>
          </p:nvPr>
        </p:nvSpPr>
        <p:spPr>
          <a:xfrm>
            <a:off x="304800" y="1600200"/>
            <a:ext cx="8763000" cy="4953000"/>
          </a:xfrm>
        </p:spPr>
        <p:txBody>
          <a:bodyPr>
            <a:normAutofit/>
          </a:bodyPr>
          <a:lstStyle/>
          <a:p>
            <a:pPr marL="502920" indent="-457200">
              <a:buFont typeface="Wingdings" pitchFamily="2" charset="2"/>
              <a:buChar char="Ø"/>
            </a:pPr>
            <a:r>
              <a:rPr lang="en-US" sz="3200" dirty="0" smtClean="0"/>
              <a:t>Case of the Treasurer (Acts 8:26-39)</a:t>
            </a:r>
          </a:p>
          <a:p>
            <a:pPr lvl="1"/>
            <a:r>
              <a:rPr lang="en-US" sz="3000" dirty="0" smtClean="0"/>
              <a:t>Was from Ethiopia (8:27)</a:t>
            </a:r>
          </a:p>
          <a:p>
            <a:pPr lvl="1"/>
            <a:r>
              <a:rPr lang="en-US" sz="3000" dirty="0" smtClean="0"/>
              <a:t>Learned Jesus and was baptized (8:35-38)</a:t>
            </a:r>
          </a:p>
          <a:p>
            <a:pPr lvl="2"/>
            <a:r>
              <a:rPr lang="en-US" sz="2600" dirty="0" smtClean="0"/>
              <a:t>Was therefore added to the church by the Lord (Acts 2:47)</a:t>
            </a:r>
          </a:p>
          <a:p>
            <a:pPr lvl="2"/>
            <a:r>
              <a:rPr lang="en-US" sz="2600" dirty="0" smtClean="0"/>
              <a:t>But was not a member of any local church as he was on his way back to Ethiopia (8:28, “was returning”)</a:t>
            </a:r>
          </a:p>
          <a:p>
            <a:pPr lvl="2"/>
            <a:r>
              <a:rPr lang="en-US" sz="2600" dirty="0" smtClean="0"/>
              <a:t>He would have worked to start a local church in Ethiopia</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POINTS TO CONSIDER</a:t>
            </a:r>
            <a:endParaRPr lang="en-US" dirty="0"/>
          </a:p>
        </p:txBody>
      </p:sp>
      <p:sp>
        <p:nvSpPr>
          <p:cNvPr id="3" name="Content Placeholder 2"/>
          <p:cNvSpPr>
            <a:spLocks noGrp="1"/>
          </p:cNvSpPr>
          <p:nvPr>
            <p:ph idx="1"/>
          </p:nvPr>
        </p:nvSpPr>
        <p:spPr>
          <a:xfrm>
            <a:off x="304800" y="1600200"/>
            <a:ext cx="8763000" cy="4953000"/>
          </a:xfrm>
        </p:spPr>
        <p:txBody>
          <a:bodyPr>
            <a:normAutofit/>
          </a:bodyPr>
          <a:lstStyle/>
          <a:p>
            <a:pPr marL="502920" indent="-457200">
              <a:buFont typeface="Wingdings" pitchFamily="2" charset="2"/>
              <a:buChar char="Ø"/>
            </a:pPr>
            <a:r>
              <a:rPr lang="en-US" sz="3200" dirty="0">
                <a:solidFill>
                  <a:schemeClr val="bg1"/>
                </a:solidFill>
              </a:rPr>
              <a:t>Case of the Treasurer (Acts 8:26-39)</a:t>
            </a:r>
          </a:p>
          <a:p>
            <a:pPr marL="502920" indent="-457200">
              <a:buFont typeface="Wingdings" pitchFamily="2" charset="2"/>
              <a:buChar char="Ø"/>
            </a:pPr>
            <a:r>
              <a:rPr lang="en-US" sz="3200" dirty="0" smtClean="0"/>
              <a:t>Case of those on Pentecost (Acts 2:37-47)</a:t>
            </a:r>
          </a:p>
          <a:p>
            <a:pPr lvl="1"/>
            <a:r>
              <a:rPr lang="en-US" sz="2800" dirty="0" smtClean="0"/>
              <a:t>Added to something (v. 41)</a:t>
            </a:r>
          </a:p>
          <a:p>
            <a:pPr lvl="1"/>
            <a:r>
              <a:rPr lang="en-US" sz="2800" dirty="0" smtClean="0"/>
              <a:t>Added to the church by the Lord (v. 47</a:t>
            </a:r>
            <a:r>
              <a:rPr lang="en-US" sz="2800" dirty="0" smtClean="0"/>
              <a:t>)</a:t>
            </a:r>
            <a:endParaRPr lang="en-US" sz="2800" dirty="0" smtClean="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50" name="Oval 149"/>
          <p:cNvSpPr/>
          <p:nvPr/>
        </p:nvSpPr>
        <p:spPr>
          <a:xfrm>
            <a:off x="6477000" y="3276600"/>
            <a:ext cx="2362200" cy="2286000"/>
          </a:xfrm>
          <a:prstGeom prst="ellipse">
            <a:avLst/>
          </a:prstGeom>
        </p:spPr>
        <p:style>
          <a:lnRef idx="1">
            <a:schemeClr val="accent3"/>
          </a:lnRef>
          <a:fillRef idx="3">
            <a:schemeClr val="accent3"/>
          </a:fillRef>
          <a:effectRef idx="2">
            <a:schemeClr val="accent3"/>
          </a:effectRef>
          <a:fontRef idx="minor">
            <a:schemeClr val="lt1"/>
          </a:fontRef>
        </p:style>
        <p:txBody>
          <a:bodyPr vert="horz" wrap="none" rtlCol="0" anchor="ctr">
            <a:prstTxWarp prst="textDeflateInflate">
              <a:avLst/>
            </a:prstTxWarp>
          </a:bodyPr>
          <a:lstStyle/>
          <a:p>
            <a:pPr algn="ctr"/>
            <a:r>
              <a:rPr lang="en-US" sz="3600" spc="300" dirty="0" smtClean="0"/>
              <a:t>Universal</a:t>
            </a:r>
          </a:p>
          <a:p>
            <a:pPr algn="ctr"/>
            <a:r>
              <a:rPr lang="en-US" sz="3600" spc="300" dirty="0" smtClean="0"/>
              <a:t>CHURCH</a:t>
            </a:r>
            <a:endParaRPr lang="en-US" sz="3600" spc="300" dirty="0"/>
          </a:p>
        </p:txBody>
      </p:sp>
      <p:sp>
        <p:nvSpPr>
          <p:cNvPr id="2" name="Title 1"/>
          <p:cNvSpPr>
            <a:spLocks noGrp="1"/>
          </p:cNvSpPr>
          <p:nvPr>
            <p:ph type="title"/>
          </p:nvPr>
        </p:nvSpPr>
        <p:spPr/>
        <p:txBody>
          <a:bodyPr/>
          <a:lstStyle/>
          <a:p>
            <a:r>
              <a:rPr lang="en-US" dirty="0" smtClean="0"/>
              <a:t>TWO POINTS TO CONSIDER</a:t>
            </a:r>
            <a:endParaRPr lang="en-US" dirty="0"/>
          </a:p>
        </p:txBody>
      </p:sp>
      <p:sp>
        <p:nvSpPr>
          <p:cNvPr id="3" name="Content Placeholder 2"/>
          <p:cNvSpPr>
            <a:spLocks noGrp="1"/>
          </p:cNvSpPr>
          <p:nvPr>
            <p:ph idx="1"/>
          </p:nvPr>
        </p:nvSpPr>
        <p:spPr>
          <a:xfrm>
            <a:off x="304800" y="1600200"/>
            <a:ext cx="8763000" cy="2057400"/>
          </a:xfrm>
        </p:spPr>
        <p:txBody>
          <a:bodyPr>
            <a:normAutofit/>
          </a:bodyPr>
          <a:lstStyle/>
          <a:p>
            <a:pPr marL="502920" indent="-457200">
              <a:buFont typeface="Wingdings" pitchFamily="2" charset="2"/>
              <a:buChar char="Ø"/>
            </a:pPr>
            <a:r>
              <a:rPr lang="en-US" sz="3200" dirty="0" smtClean="0">
                <a:solidFill>
                  <a:schemeClr val="bg1">
                    <a:lumMod val="65000"/>
                  </a:schemeClr>
                </a:solidFill>
              </a:rPr>
              <a:t>Case of the Treasurer (Acts 8:26-39)</a:t>
            </a:r>
          </a:p>
          <a:p>
            <a:pPr marL="502920" indent="-457200">
              <a:buFont typeface="Wingdings" pitchFamily="2" charset="2"/>
              <a:buChar char="Ø"/>
            </a:pPr>
            <a:r>
              <a:rPr lang="en-US" sz="3200" dirty="0" smtClean="0">
                <a:solidFill>
                  <a:schemeClr val="bg1"/>
                </a:solidFill>
              </a:rPr>
              <a:t>Case of those on Pentecost (Acts 2:37-47)</a:t>
            </a:r>
          </a:p>
        </p:txBody>
      </p:sp>
      <p:grpSp>
        <p:nvGrpSpPr>
          <p:cNvPr id="161" name="Group 160"/>
          <p:cNvGrpSpPr/>
          <p:nvPr/>
        </p:nvGrpSpPr>
        <p:grpSpPr>
          <a:xfrm>
            <a:off x="457200" y="4179332"/>
            <a:ext cx="2775119" cy="2000806"/>
            <a:chOff x="457200" y="4179332"/>
            <a:chExt cx="2775119" cy="2000806"/>
          </a:xfrm>
        </p:grpSpPr>
        <p:grpSp>
          <p:nvGrpSpPr>
            <p:cNvPr id="146" name="Group 145"/>
            <p:cNvGrpSpPr/>
            <p:nvPr/>
          </p:nvGrpSpPr>
          <p:grpSpPr>
            <a:xfrm>
              <a:off x="762000" y="5181600"/>
              <a:ext cx="1982787" cy="998538"/>
              <a:chOff x="1141413" y="3355975"/>
              <a:chExt cx="3560763" cy="3052763"/>
            </a:xfrm>
          </p:grpSpPr>
          <p:sp>
            <p:nvSpPr>
              <p:cNvPr id="4102" name="Freeform 6"/>
              <p:cNvSpPr>
                <a:spLocks/>
              </p:cNvSpPr>
              <p:nvPr/>
            </p:nvSpPr>
            <p:spPr bwMode="auto">
              <a:xfrm>
                <a:off x="1141413" y="5289550"/>
                <a:ext cx="3560763" cy="1119188"/>
              </a:xfrm>
              <a:custGeom>
                <a:avLst/>
                <a:gdLst/>
                <a:ahLst/>
                <a:cxnLst>
                  <a:cxn ang="0">
                    <a:pos x="1230" y="32"/>
                  </a:cxn>
                  <a:cxn ang="0">
                    <a:pos x="1105" y="12"/>
                  </a:cxn>
                  <a:cxn ang="0">
                    <a:pos x="973" y="0"/>
                  </a:cxn>
                  <a:cxn ang="0">
                    <a:pos x="836" y="10"/>
                  </a:cxn>
                  <a:cxn ang="0">
                    <a:pos x="687" y="23"/>
                  </a:cxn>
                  <a:cxn ang="0">
                    <a:pos x="528" y="22"/>
                  </a:cxn>
                  <a:cxn ang="0">
                    <a:pos x="308" y="5"/>
                  </a:cxn>
                  <a:cxn ang="0">
                    <a:pos x="86" y="119"/>
                  </a:cxn>
                  <a:cxn ang="0">
                    <a:pos x="0" y="320"/>
                  </a:cxn>
                  <a:cxn ang="0">
                    <a:pos x="74" y="497"/>
                  </a:cxn>
                  <a:cxn ang="0">
                    <a:pos x="138" y="676"/>
                  </a:cxn>
                  <a:cxn ang="0">
                    <a:pos x="171" y="880"/>
                  </a:cxn>
                  <a:cxn ang="0">
                    <a:pos x="258" y="1085"/>
                  </a:cxn>
                  <a:cxn ang="0">
                    <a:pos x="351" y="1164"/>
                  </a:cxn>
                  <a:cxn ang="0">
                    <a:pos x="490" y="1232"/>
                  </a:cxn>
                  <a:cxn ang="0">
                    <a:pos x="661" y="1288"/>
                  </a:cxn>
                  <a:cxn ang="0">
                    <a:pos x="846" y="1332"/>
                  </a:cxn>
                  <a:cxn ang="0">
                    <a:pos x="1030" y="1364"/>
                  </a:cxn>
                  <a:cxn ang="0">
                    <a:pos x="1195" y="1383"/>
                  </a:cxn>
                  <a:cxn ang="0">
                    <a:pos x="1334" y="1387"/>
                  </a:cxn>
                  <a:cxn ang="0">
                    <a:pos x="1483" y="1377"/>
                  </a:cxn>
                  <a:cxn ang="0">
                    <a:pos x="1635" y="1358"/>
                  </a:cxn>
                  <a:cxn ang="0">
                    <a:pos x="1781" y="1340"/>
                  </a:cxn>
                  <a:cxn ang="0">
                    <a:pos x="1914" y="1328"/>
                  </a:cxn>
                  <a:cxn ang="0">
                    <a:pos x="2023" y="1332"/>
                  </a:cxn>
                  <a:cxn ang="0">
                    <a:pos x="2104" y="1355"/>
                  </a:cxn>
                  <a:cxn ang="0">
                    <a:pos x="2219" y="1378"/>
                  </a:cxn>
                  <a:cxn ang="0">
                    <a:pos x="2385" y="1388"/>
                  </a:cxn>
                  <a:cxn ang="0">
                    <a:pos x="2578" y="1392"/>
                  </a:cxn>
                  <a:cxn ang="0">
                    <a:pos x="2773" y="1393"/>
                  </a:cxn>
                  <a:cxn ang="0">
                    <a:pos x="2945" y="1395"/>
                  </a:cxn>
                  <a:cxn ang="0">
                    <a:pos x="3072" y="1402"/>
                  </a:cxn>
                  <a:cxn ang="0">
                    <a:pos x="3165" y="1410"/>
                  </a:cxn>
                  <a:cxn ang="0">
                    <a:pos x="3286" y="1405"/>
                  </a:cxn>
                  <a:cxn ang="0">
                    <a:pos x="3426" y="1388"/>
                  </a:cxn>
                  <a:cxn ang="0">
                    <a:pos x="3576" y="1364"/>
                  </a:cxn>
                  <a:cxn ang="0">
                    <a:pos x="3724" y="1334"/>
                  </a:cxn>
                  <a:cxn ang="0">
                    <a:pos x="3858" y="1300"/>
                  </a:cxn>
                  <a:cxn ang="0">
                    <a:pos x="4007" y="1243"/>
                  </a:cxn>
                  <a:cxn ang="0">
                    <a:pos x="4152" y="1114"/>
                  </a:cxn>
                  <a:cxn ang="0">
                    <a:pos x="4272" y="983"/>
                  </a:cxn>
                  <a:cxn ang="0">
                    <a:pos x="4425" y="910"/>
                  </a:cxn>
                  <a:cxn ang="0">
                    <a:pos x="4486" y="668"/>
                  </a:cxn>
                  <a:cxn ang="0">
                    <a:pos x="4397" y="328"/>
                  </a:cxn>
                  <a:cxn ang="0">
                    <a:pos x="4188" y="145"/>
                  </a:cxn>
                  <a:cxn ang="0">
                    <a:pos x="4030" y="141"/>
                  </a:cxn>
                  <a:cxn ang="0">
                    <a:pos x="3832" y="143"/>
                  </a:cxn>
                  <a:cxn ang="0">
                    <a:pos x="3615" y="148"/>
                  </a:cxn>
                  <a:cxn ang="0">
                    <a:pos x="3403" y="146"/>
                  </a:cxn>
                  <a:cxn ang="0">
                    <a:pos x="3217" y="135"/>
                  </a:cxn>
                  <a:cxn ang="0">
                    <a:pos x="3077" y="108"/>
                  </a:cxn>
                  <a:cxn ang="0">
                    <a:pos x="2969" y="68"/>
                  </a:cxn>
                  <a:cxn ang="0">
                    <a:pos x="2759" y="45"/>
                  </a:cxn>
                  <a:cxn ang="0">
                    <a:pos x="2470" y="37"/>
                  </a:cxn>
                  <a:cxn ang="0">
                    <a:pos x="2140" y="39"/>
                  </a:cxn>
                  <a:cxn ang="0">
                    <a:pos x="1806" y="44"/>
                  </a:cxn>
                  <a:cxn ang="0">
                    <a:pos x="1508" y="46"/>
                  </a:cxn>
                </a:cxnLst>
                <a:rect l="0" t="0" r="r" b="b"/>
                <a:pathLst>
                  <a:path w="4486" h="1410">
                    <a:moveTo>
                      <a:pt x="1322" y="43"/>
                    </a:moveTo>
                    <a:lnTo>
                      <a:pt x="1300" y="42"/>
                    </a:lnTo>
                    <a:lnTo>
                      <a:pt x="1277" y="39"/>
                    </a:lnTo>
                    <a:lnTo>
                      <a:pt x="1254" y="36"/>
                    </a:lnTo>
                    <a:lnTo>
                      <a:pt x="1230" y="32"/>
                    </a:lnTo>
                    <a:lnTo>
                      <a:pt x="1205" y="28"/>
                    </a:lnTo>
                    <a:lnTo>
                      <a:pt x="1181" y="24"/>
                    </a:lnTo>
                    <a:lnTo>
                      <a:pt x="1156" y="20"/>
                    </a:lnTo>
                    <a:lnTo>
                      <a:pt x="1131" y="15"/>
                    </a:lnTo>
                    <a:lnTo>
                      <a:pt x="1105" y="12"/>
                    </a:lnTo>
                    <a:lnTo>
                      <a:pt x="1079" y="7"/>
                    </a:lnTo>
                    <a:lnTo>
                      <a:pt x="1052" y="5"/>
                    </a:lnTo>
                    <a:lnTo>
                      <a:pt x="1026" y="2"/>
                    </a:lnTo>
                    <a:lnTo>
                      <a:pt x="999" y="0"/>
                    </a:lnTo>
                    <a:lnTo>
                      <a:pt x="973" y="0"/>
                    </a:lnTo>
                    <a:lnTo>
                      <a:pt x="945" y="0"/>
                    </a:lnTo>
                    <a:lnTo>
                      <a:pt x="919" y="2"/>
                    </a:lnTo>
                    <a:lnTo>
                      <a:pt x="892" y="5"/>
                    </a:lnTo>
                    <a:lnTo>
                      <a:pt x="864" y="8"/>
                    </a:lnTo>
                    <a:lnTo>
                      <a:pt x="836" y="10"/>
                    </a:lnTo>
                    <a:lnTo>
                      <a:pt x="807" y="14"/>
                    </a:lnTo>
                    <a:lnTo>
                      <a:pt x="778" y="16"/>
                    </a:lnTo>
                    <a:lnTo>
                      <a:pt x="748" y="20"/>
                    </a:lnTo>
                    <a:lnTo>
                      <a:pt x="718" y="21"/>
                    </a:lnTo>
                    <a:lnTo>
                      <a:pt x="687" y="23"/>
                    </a:lnTo>
                    <a:lnTo>
                      <a:pt x="656" y="24"/>
                    </a:lnTo>
                    <a:lnTo>
                      <a:pt x="625" y="25"/>
                    </a:lnTo>
                    <a:lnTo>
                      <a:pt x="593" y="24"/>
                    </a:lnTo>
                    <a:lnTo>
                      <a:pt x="560" y="24"/>
                    </a:lnTo>
                    <a:lnTo>
                      <a:pt x="528" y="22"/>
                    </a:lnTo>
                    <a:lnTo>
                      <a:pt x="495" y="19"/>
                    </a:lnTo>
                    <a:lnTo>
                      <a:pt x="461" y="15"/>
                    </a:lnTo>
                    <a:lnTo>
                      <a:pt x="428" y="9"/>
                    </a:lnTo>
                    <a:lnTo>
                      <a:pt x="366" y="2"/>
                    </a:lnTo>
                    <a:lnTo>
                      <a:pt x="308" y="5"/>
                    </a:lnTo>
                    <a:lnTo>
                      <a:pt x="254" y="15"/>
                    </a:lnTo>
                    <a:lnTo>
                      <a:pt x="204" y="32"/>
                    </a:lnTo>
                    <a:lnTo>
                      <a:pt x="159" y="57"/>
                    </a:lnTo>
                    <a:lnTo>
                      <a:pt x="120" y="85"/>
                    </a:lnTo>
                    <a:lnTo>
                      <a:pt x="86" y="119"/>
                    </a:lnTo>
                    <a:lnTo>
                      <a:pt x="57" y="156"/>
                    </a:lnTo>
                    <a:lnTo>
                      <a:pt x="34" y="196"/>
                    </a:lnTo>
                    <a:lnTo>
                      <a:pt x="17" y="236"/>
                    </a:lnTo>
                    <a:lnTo>
                      <a:pt x="5" y="279"/>
                    </a:lnTo>
                    <a:lnTo>
                      <a:pt x="0" y="320"/>
                    </a:lnTo>
                    <a:lnTo>
                      <a:pt x="2" y="361"/>
                    </a:lnTo>
                    <a:lnTo>
                      <a:pt x="11" y="400"/>
                    </a:lnTo>
                    <a:lnTo>
                      <a:pt x="27" y="436"/>
                    </a:lnTo>
                    <a:lnTo>
                      <a:pt x="50" y="467"/>
                    </a:lnTo>
                    <a:lnTo>
                      <a:pt x="74" y="497"/>
                    </a:lnTo>
                    <a:lnTo>
                      <a:pt x="94" y="530"/>
                    </a:lnTo>
                    <a:lnTo>
                      <a:pt x="109" y="563"/>
                    </a:lnTo>
                    <a:lnTo>
                      <a:pt x="121" y="600"/>
                    </a:lnTo>
                    <a:lnTo>
                      <a:pt x="131" y="637"/>
                    </a:lnTo>
                    <a:lnTo>
                      <a:pt x="138" y="676"/>
                    </a:lnTo>
                    <a:lnTo>
                      <a:pt x="144" y="716"/>
                    </a:lnTo>
                    <a:lnTo>
                      <a:pt x="150" y="756"/>
                    </a:lnTo>
                    <a:lnTo>
                      <a:pt x="156" y="797"/>
                    </a:lnTo>
                    <a:lnTo>
                      <a:pt x="163" y="839"/>
                    </a:lnTo>
                    <a:lnTo>
                      <a:pt x="171" y="880"/>
                    </a:lnTo>
                    <a:lnTo>
                      <a:pt x="181" y="922"/>
                    </a:lnTo>
                    <a:lnTo>
                      <a:pt x="194" y="964"/>
                    </a:lnTo>
                    <a:lnTo>
                      <a:pt x="211" y="1005"/>
                    </a:lnTo>
                    <a:lnTo>
                      <a:pt x="232" y="1045"/>
                    </a:lnTo>
                    <a:lnTo>
                      <a:pt x="258" y="1085"/>
                    </a:lnTo>
                    <a:lnTo>
                      <a:pt x="272" y="1101"/>
                    </a:lnTo>
                    <a:lnTo>
                      <a:pt x="288" y="1119"/>
                    </a:lnTo>
                    <a:lnTo>
                      <a:pt x="307" y="1134"/>
                    </a:lnTo>
                    <a:lnTo>
                      <a:pt x="328" y="1150"/>
                    </a:lnTo>
                    <a:lnTo>
                      <a:pt x="351" y="1164"/>
                    </a:lnTo>
                    <a:lnTo>
                      <a:pt x="375" y="1179"/>
                    </a:lnTo>
                    <a:lnTo>
                      <a:pt x="401" y="1193"/>
                    </a:lnTo>
                    <a:lnTo>
                      <a:pt x="430" y="1206"/>
                    </a:lnTo>
                    <a:lnTo>
                      <a:pt x="459" y="1219"/>
                    </a:lnTo>
                    <a:lnTo>
                      <a:pt x="490" y="1232"/>
                    </a:lnTo>
                    <a:lnTo>
                      <a:pt x="522" y="1244"/>
                    </a:lnTo>
                    <a:lnTo>
                      <a:pt x="556" y="1256"/>
                    </a:lnTo>
                    <a:lnTo>
                      <a:pt x="590" y="1267"/>
                    </a:lnTo>
                    <a:lnTo>
                      <a:pt x="625" y="1278"/>
                    </a:lnTo>
                    <a:lnTo>
                      <a:pt x="661" y="1288"/>
                    </a:lnTo>
                    <a:lnTo>
                      <a:pt x="697" y="1297"/>
                    </a:lnTo>
                    <a:lnTo>
                      <a:pt x="734" y="1308"/>
                    </a:lnTo>
                    <a:lnTo>
                      <a:pt x="771" y="1316"/>
                    </a:lnTo>
                    <a:lnTo>
                      <a:pt x="809" y="1324"/>
                    </a:lnTo>
                    <a:lnTo>
                      <a:pt x="846" y="1332"/>
                    </a:lnTo>
                    <a:lnTo>
                      <a:pt x="884" y="1340"/>
                    </a:lnTo>
                    <a:lnTo>
                      <a:pt x="921" y="1347"/>
                    </a:lnTo>
                    <a:lnTo>
                      <a:pt x="958" y="1353"/>
                    </a:lnTo>
                    <a:lnTo>
                      <a:pt x="995" y="1358"/>
                    </a:lnTo>
                    <a:lnTo>
                      <a:pt x="1030" y="1364"/>
                    </a:lnTo>
                    <a:lnTo>
                      <a:pt x="1065" y="1369"/>
                    </a:lnTo>
                    <a:lnTo>
                      <a:pt x="1099" y="1373"/>
                    </a:lnTo>
                    <a:lnTo>
                      <a:pt x="1132" y="1377"/>
                    </a:lnTo>
                    <a:lnTo>
                      <a:pt x="1164" y="1380"/>
                    </a:lnTo>
                    <a:lnTo>
                      <a:pt x="1195" y="1383"/>
                    </a:lnTo>
                    <a:lnTo>
                      <a:pt x="1224" y="1385"/>
                    </a:lnTo>
                    <a:lnTo>
                      <a:pt x="1251" y="1386"/>
                    </a:lnTo>
                    <a:lnTo>
                      <a:pt x="1279" y="1387"/>
                    </a:lnTo>
                    <a:lnTo>
                      <a:pt x="1307" y="1387"/>
                    </a:lnTo>
                    <a:lnTo>
                      <a:pt x="1334" y="1387"/>
                    </a:lnTo>
                    <a:lnTo>
                      <a:pt x="1364" y="1386"/>
                    </a:lnTo>
                    <a:lnTo>
                      <a:pt x="1393" y="1384"/>
                    </a:lnTo>
                    <a:lnTo>
                      <a:pt x="1423" y="1381"/>
                    </a:lnTo>
                    <a:lnTo>
                      <a:pt x="1453" y="1379"/>
                    </a:lnTo>
                    <a:lnTo>
                      <a:pt x="1483" y="1377"/>
                    </a:lnTo>
                    <a:lnTo>
                      <a:pt x="1513" y="1373"/>
                    </a:lnTo>
                    <a:lnTo>
                      <a:pt x="1544" y="1370"/>
                    </a:lnTo>
                    <a:lnTo>
                      <a:pt x="1574" y="1366"/>
                    </a:lnTo>
                    <a:lnTo>
                      <a:pt x="1604" y="1363"/>
                    </a:lnTo>
                    <a:lnTo>
                      <a:pt x="1635" y="1358"/>
                    </a:lnTo>
                    <a:lnTo>
                      <a:pt x="1665" y="1355"/>
                    </a:lnTo>
                    <a:lnTo>
                      <a:pt x="1695" y="1352"/>
                    </a:lnTo>
                    <a:lnTo>
                      <a:pt x="1724" y="1347"/>
                    </a:lnTo>
                    <a:lnTo>
                      <a:pt x="1753" y="1343"/>
                    </a:lnTo>
                    <a:lnTo>
                      <a:pt x="1781" y="1340"/>
                    </a:lnTo>
                    <a:lnTo>
                      <a:pt x="1809" y="1338"/>
                    </a:lnTo>
                    <a:lnTo>
                      <a:pt x="1837" y="1334"/>
                    </a:lnTo>
                    <a:lnTo>
                      <a:pt x="1863" y="1332"/>
                    </a:lnTo>
                    <a:lnTo>
                      <a:pt x="1888" y="1331"/>
                    </a:lnTo>
                    <a:lnTo>
                      <a:pt x="1914" y="1328"/>
                    </a:lnTo>
                    <a:lnTo>
                      <a:pt x="1938" y="1328"/>
                    </a:lnTo>
                    <a:lnTo>
                      <a:pt x="1961" y="1328"/>
                    </a:lnTo>
                    <a:lnTo>
                      <a:pt x="1983" y="1328"/>
                    </a:lnTo>
                    <a:lnTo>
                      <a:pt x="2004" y="1330"/>
                    </a:lnTo>
                    <a:lnTo>
                      <a:pt x="2023" y="1332"/>
                    </a:lnTo>
                    <a:lnTo>
                      <a:pt x="2042" y="1334"/>
                    </a:lnTo>
                    <a:lnTo>
                      <a:pt x="2059" y="1339"/>
                    </a:lnTo>
                    <a:lnTo>
                      <a:pt x="2075" y="1343"/>
                    </a:lnTo>
                    <a:lnTo>
                      <a:pt x="2089" y="1349"/>
                    </a:lnTo>
                    <a:lnTo>
                      <a:pt x="2104" y="1355"/>
                    </a:lnTo>
                    <a:lnTo>
                      <a:pt x="2121" y="1361"/>
                    </a:lnTo>
                    <a:lnTo>
                      <a:pt x="2142" y="1365"/>
                    </a:lnTo>
                    <a:lnTo>
                      <a:pt x="2166" y="1370"/>
                    </a:lnTo>
                    <a:lnTo>
                      <a:pt x="2191" y="1375"/>
                    </a:lnTo>
                    <a:lnTo>
                      <a:pt x="2219" y="1378"/>
                    </a:lnTo>
                    <a:lnTo>
                      <a:pt x="2249" y="1380"/>
                    </a:lnTo>
                    <a:lnTo>
                      <a:pt x="2281" y="1383"/>
                    </a:lnTo>
                    <a:lnTo>
                      <a:pt x="2315" y="1385"/>
                    </a:lnTo>
                    <a:lnTo>
                      <a:pt x="2349" y="1387"/>
                    </a:lnTo>
                    <a:lnTo>
                      <a:pt x="2385" y="1388"/>
                    </a:lnTo>
                    <a:lnTo>
                      <a:pt x="2423" y="1390"/>
                    </a:lnTo>
                    <a:lnTo>
                      <a:pt x="2461" y="1391"/>
                    </a:lnTo>
                    <a:lnTo>
                      <a:pt x="2499" y="1392"/>
                    </a:lnTo>
                    <a:lnTo>
                      <a:pt x="2538" y="1392"/>
                    </a:lnTo>
                    <a:lnTo>
                      <a:pt x="2578" y="1392"/>
                    </a:lnTo>
                    <a:lnTo>
                      <a:pt x="2618" y="1393"/>
                    </a:lnTo>
                    <a:lnTo>
                      <a:pt x="2657" y="1393"/>
                    </a:lnTo>
                    <a:lnTo>
                      <a:pt x="2696" y="1393"/>
                    </a:lnTo>
                    <a:lnTo>
                      <a:pt x="2735" y="1393"/>
                    </a:lnTo>
                    <a:lnTo>
                      <a:pt x="2773" y="1393"/>
                    </a:lnTo>
                    <a:lnTo>
                      <a:pt x="2810" y="1393"/>
                    </a:lnTo>
                    <a:lnTo>
                      <a:pt x="2846" y="1394"/>
                    </a:lnTo>
                    <a:lnTo>
                      <a:pt x="2880" y="1394"/>
                    </a:lnTo>
                    <a:lnTo>
                      <a:pt x="2914" y="1394"/>
                    </a:lnTo>
                    <a:lnTo>
                      <a:pt x="2945" y="1395"/>
                    </a:lnTo>
                    <a:lnTo>
                      <a:pt x="2975" y="1396"/>
                    </a:lnTo>
                    <a:lnTo>
                      <a:pt x="3002" y="1398"/>
                    </a:lnTo>
                    <a:lnTo>
                      <a:pt x="3028" y="1399"/>
                    </a:lnTo>
                    <a:lnTo>
                      <a:pt x="3051" y="1400"/>
                    </a:lnTo>
                    <a:lnTo>
                      <a:pt x="3072" y="1402"/>
                    </a:lnTo>
                    <a:lnTo>
                      <a:pt x="3089" y="1405"/>
                    </a:lnTo>
                    <a:lnTo>
                      <a:pt x="3106" y="1407"/>
                    </a:lnTo>
                    <a:lnTo>
                      <a:pt x="3123" y="1408"/>
                    </a:lnTo>
                    <a:lnTo>
                      <a:pt x="3143" y="1409"/>
                    </a:lnTo>
                    <a:lnTo>
                      <a:pt x="3165" y="1410"/>
                    </a:lnTo>
                    <a:lnTo>
                      <a:pt x="3187" y="1410"/>
                    </a:lnTo>
                    <a:lnTo>
                      <a:pt x="3210" y="1409"/>
                    </a:lnTo>
                    <a:lnTo>
                      <a:pt x="3234" y="1408"/>
                    </a:lnTo>
                    <a:lnTo>
                      <a:pt x="3259" y="1407"/>
                    </a:lnTo>
                    <a:lnTo>
                      <a:pt x="3286" y="1405"/>
                    </a:lnTo>
                    <a:lnTo>
                      <a:pt x="3312" y="1402"/>
                    </a:lnTo>
                    <a:lnTo>
                      <a:pt x="3340" y="1400"/>
                    </a:lnTo>
                    <a:lnTo>
                      <a:pt x="3368" y="1396"/>
                    </a:lnTo>
                    <a:lnTo>
                      <a:pt x="3396" y="1393"/>
                    </a:lnTo>
                    <a:lnTo>
                      <a:pt x="3426" y="1388"/>
                    </a:lnTo>
                    <a:lnTo>
                      <a:pt x="3455" y="1384"/>
                    </a:lnTo>
                    <a:lnTo>
                      <a:pt x="3485" y="1379"/>
                    </a:lnTo>
                    <a:lnTo>
                      <a:pt x="3515" y="1375"/>
                    </a:lnTo>
                    <a:lnTo>
                      <a:pt x="3545" y="1370"/>
                    </a:lnTo>
                    <a:lnTo>
                      <a:pt x="3576" y="1364"/>
                    </a:lnTo>
                    <a:lnTo>
                      <a:pt x="3606" y="1358"/>
                    </a:lnTo>
                    <a:lnTo>
                      <a:pt x="3636" y="1353"/>
                    </a:lnTo>
                    <a:lnTo>
                      <a:pt x="3665" y="1347"/>
                    </a:lnTo>
                    <a:lnTo>
                      <a:pt x="3695" y="1340"/>
                    </a:lnTo>
                    <a:lnTo>
                      <a:pt x="3724" y="1334"/>
                    </a:lnTo>
                    <a:lnTo>
                      <a:pt x="3751" y="1327"/>
                    </a:lnTo>
                    <a:lnTo>
                      <a:pt x="3779" y="1320"/>
                    </a:lnTo>
                    <a:lnTo>
                      <a:pt x="3806" y="1313"/>
                    </a:lnTo>
                    <a:lnTo>
                      <a:pt x="3833" y="1307"/>
                    </a:lnTo>
                    <a:lnTo>
                      <a:pt x="3858" y="1300"/>
                    </a:lnTo>
                    <a:lnTo>
                      <a:pt x="3882" y="1293"/>
                    </a:lnTo>
                    <a:lnTo>
                      <a:pt x="3907" y="1286"/>
                    </a:lnTo>
                    <a:lnTo>
                      <a:pt x="3929" y="1279"/>
                    </a:lnTo>
                    <a:lnTo>
                      <a:pt x="3970" y="1263"/>
                    </a:lnTo>
                    <a:lnTo>
                      <a:pt x="4007" y="1243"/>
                    </a:lnTo>
                    <a:lnTo>
                      <a:pt x="4041" y="1221"/>
                    </a:lnTo>
                    <a:lnTo>
                      <a:pt x="4071" y="1197"/>
                    </a:lnTo>
                    <a:lnTo>
                      <a:pt x="4100" y="1171"/>
                    </a:lnTo>
                    <a:lnTo>
                      <a:pt x="4127" y="1143"/>
                    </a:lnTo>
                    <a:lnTo>
                      <a:pt x="4152" y="1114"/>
                    </a:lnTo>
                    <a:lnTo>
                      <a:pt x="4176" y="1085"/>
                    </a:lnTo>
                    <a:lnTo>
                      <a:pt x="4199" y="1058"/>
                    </a:lnTo>
                    <a:lnTo>
                      <a:pt x="4223" y="1031"/>
                    </a:lnTo>
                    <a:lnTo>
                      <a:pt x="4246" y="1006"/>
                    </a:lnTo>
                    <a:lnTo>
                      <a:pt x="4272" y="983"/>
                    </a:lnTo>
                    <a:lnTo>
                      <a:pt x="4298" y="963"/>
                    </a:lnTo>
                    <a:lnTo>
                      <a:pt x="4327" y="946"/>
                    </a:lnTo>
                    <a:lnTo>
                      <a:pt x="4358" y="933"/>
                    </a:lnTo>
                    <a:lnTo>
                      <a:pt x="4393" y="924"/>
                    </a:lnTo>
                    <a:lnTo>
                      <a:pt x="4425" y="910"/>
                    </a:lnTo>
                    <a:lnTo>
                      <a:pt x="4450" y="881"/>
                    </a:lnTo>
                    <a:lnTo>
                      <a:pt x="4469" y="841"/>
                    </a:lnTo>
                    <a:lnTo>
                      <a:pt x="4480" y="790"/>
                    </a:lnTo>
                    <a:lnTo>
                      <a:pt x="4486" y="733"/>
                    </a:lnTo>
                    <a:lnTo>
                      <a:pt x="4486" y="668"/>
                    </a:lnTo>
                    <a:lnTo>
                      <a:pt x="4479" y="599"/>
                    </a:lnTo>
                    <a:lnTo>
                      <a:pt x="4467" y="529"/>
                    </a:lnTo>
                    <a:lnTo>
                      <a:pt x="4449" y="460"/>
                    </a:lnTo>
                    <a:lnTo>
                      <a:pt x="4426" y="392"/>
                    </a:lnTo>
                    <a:lnTo>
                      <a:pt x="4397" y="328"/>
                    </a:lnTo>
                    <a:lnTo>
                      <a:pt x="4365" y="271"/>
                    </a:lnTo>
                    <a:lnTo>
                      <a:pt x="4327" y="221"/>
                    </a:lnTo>
                    <a:lnTo>
                      <a:pt x="4284" y="183"/>
                    </a:lnTo>
                    <a:lnTo>
                      <a:pt x="4238" y="157"/>
                    </a:lnTo>
                    <a:lnTo>
                      <a:pt x="4188" y="145"/>
                    </a:lnTo>
                    <a:lnTo>
                      <a:pt x="4160" y="144"/>
                    </a:lnTo>
                    <a:lnTo>
                      <a:pt x="4130" y="142"/>
                    </a:lnTo>
                    <a:lnTo>
                      <a:pt x="4099" y="142"/>
                    </a:lnTo>
                    <a:lnTo>
                      <a:pt x="4064" y="141"/>
                    </a:lnTo>
                    <a:lnTo>
                      <a:pt x="4030" y="141"/>
                    </a:lnTo>
                    <a:lnTo>
                      <a:pt x="3992" y="141"/>
                    </a:lnTo>
                    <a:lnTo>
                      <a:pt x="3954" y="142"/>
                    </a:lnTo>
                    <a:lnTo>
                      <a:pt x="3914" y="142"/>
                    </a:lnTo>
                    <a:lnTo>
                      <a:pt x="3873" y="143"/>
                    </a:lnTo>
                    <a:lnTo>
                      <a:pt x="3832" y="143"/>
                    </a:lnTo>
                    <a:lnTo>
                      <a:pt x="3789" y="144"/>
                    </a:lnTo>
                    <a:lnTo>
                      <a:pt x="3745" y="145"/>
                    </a:lnTo>
                    <a:lnTo>
                      <a:pt x="3703" y="146"/>
                    </a:lnTo>
                    <a:lnTo>
                      <a:pt x="3659" y="146"/>
                    </a:lnTo>
                    <a:lnTo>
                      <a:pt x="3615" y="148"/>
                    </a:lnTo>
                    <a:lnTo>
                      <a:pt x="3571" y="148"/>
                    </a:lnTo>
                    <a:lnTo>
                      <a:pt x="3529" y="148"/>
                    </a:lnTo>
                    <a:lnTo>
                      <a:pt x="3486" y="148"/>
                    </a:lnTo>
                    <a:lnTo>
                      <a:pt x="3444" y="148"/>
                    </a:lnTo>
                    <a:lnTo>
                      <a:pt x="3403" y="146"/>
                    </a:lnTo>
                    <a:lnTo>
                      <a:pt x="3363" y="145"/>
                    </a:lnTo>
                    <a:lnTo>
                      <a:pt x="3324" y="143"/>
                    </a:lnTo>
                    <a:lnTo>
                      <a:pt x="3287" y="141"/>
                    </a:lnTo>
                    <a:lnTo>
                      <a:pt x="3251" y="138"/>
                    </a:lnTo>
                    <a:lnTo>
                      <a:pt x="3217" y="135"/>
                    </a:lnTo>
                    <a:lnTo>
                      <a:pt x="3184" y="131"/>
                    </a:lnTo>
                    <a:lnTo>
                      <a:pt x="3154" y="127"/>
                    </a:lnTo>
                    <a:lnTo>
                      <a:pt x="3126" y="121"/>
                    </a:lnTo>
                    <a:lnTo>
                      <a:pt x="3100" y="115"/>
                    </a:lnTo>
                    <a:lnTo>
                      <a:pt x="3077" y="108"/>
                    </a:lnTo>
                    <a:lnTo>
                      <a:pt x="3058" y="100"/>
                    </a:lnTo>
                    <a:lnTo>
                      <a:pt x="3040" y="91"/>
                    </a:lnTo>
                    <a:lnTo>
                      <a:pt x="3022" y="82"/>
                    </a:lnTo>
                    <a:lnTo>
                      <a:pt x="2998" y="75"/>
                    </a:lnTo>
                    <a:lnTo>
                      <a:pt x="2969" y="68"/>
                    </a:lnTo>
                    <a:lnTo>
                      <a:pt x="2936" y="61"/>
                    </a:lnTo>
                    <a:lnTo>
                      <a:pt x="2898" y="57"/>
                    </a:lnTo>
                    <a:lnTo>
                      <a:pt x="2855" y="52"/>
                    </a:lnTo>
                    <a:lnTo>
                      <a:pt x="2809" y="47"/>
                    </a:lnTo>
                    <a:lnTo>
                      <a:pt x="2759" y="45"/>
                    </a:lnTo>
                    <a:lnTo>
                      <a:pt x="2708" y="42"/>
                    </a:lnTo>
                    <a:lnTo>
                      <a:pt x="2651" y="40"/>
                    </a:lnTo>
                    <a:lnTo>
                      <a:pt x="2593" y="39"/>
                    </a:lnTo>
                    <a:lnTo>
                      <a:pt x="2532" y="38"/>
                    </a:lnTo>
                    <a:lnTo>
                      <a:pt x="2470" y="37"/>
                    </a:lnTo>
                    <a:lnTo>
                      <a:pt x="2407" y="37"/>
                    </a:lnTo>
                    <a:lnTo>
                      <a:pt x="2341" y="37"/>
                    </a:lnTo>
                    <a:lnTo>
                      <a:pt x="2274" y="37"/>
                    </a:lnTo>
                    <a:lnTo>
                      <a:pt x="2208" y="38"/>
                    </a:lnTo>
                    <a:lnTo>
                      <a:pt x="2140" y="39"/>
                    </a:lnTo>
                    <a:lnTo>
                      <a:pt x="2072" y="40"/>
                    </a:lnTo>
                    <a:lnTo>
                      <a:pt x="2004" y="42"/>
                    </a:lnTo>
                    <a:lnTo>
                      <a:pt x="1937" y="42"/>
                    </a:lnTo>
                    <a:lnTo>
                      <a:pt x="1871" y="43"/>
                    </a:lnTo>
                    <a:lnTo>
                      <a:pt x="1806" y="44"/>
                    </a:lnTo>
                    <a:lnTo>
                      <a:pt x="1742" y="45"/>
                    </a:lnTo>
                    <a:lnTo>
                      <a:pt x="1680" y="46"/>
                    </a:lnTo>
                    <a:lnTo>
                      <a:pt x="1620" y="46"/>
                    </a:lnTo>
                    <a:lnTo>
                      <a:pt x="1562" y="46"/>
                    </a:lnTo>
                    <a:lnTo>
                      <a:pt x="1508" y="46"/>
                    </a:lnTo>
                    <a:lnTo>
                      <a:pt x="1457" y="46"/>
                    </a:lnTo>
                    <a:lnTo>
                      <a:pt x="1408" y="45"/>
                    </a:lnTo>
                    <a:lnTo>
                      <a:pt x="1363" y="44"/>
                    </a:lnTo>
                    <a:lnTo>
                      <a:pt x="1322" y="43"/>
                    </a:lnTo>
                    <a:close/>
                  </a:path>
                </a:pathLst>
              </a:custGeom>
              <a:solidFill>
                <a:srgbClr val="75A8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p:cNvSpPr>
              <p:nvPr/>
            </p:nvSpPr>
            <p:spPr bwMode="auto">
              <a:xfrm>
                <a:off x="1676400" y="5467350"/>
                <a:ext cx="638175" cy="77788"/>
              </a:xfrm>
              <a:custGeom>
                <a:avLst/>
                <a:gdLst/>
                <a:ahLst/>
                <a:cxnLst>
                  <a:cxn ang="0">
                    <a:pos x="781" y="86"/>
                  </a:cxn>
                  <a:cxn ang="0">
                    <a:pos x="728" y="64"/>
                  </a:cxn>
                  <a:cxn ang="0">
                    <a:pos x="673" y="44"/>
                  </a:cxn>
                  <a:cxn ang="0">
                    <a:pos x="614" y="25"/>
                  </a:cxn>
                  <a:cxn ang="0">
                    <a:pos x="555" y="11"/>
                  </a:cxn>
                  <a:cxn ang="0">
                    <a:pos x="496" y="2"/>
                  </a:cxn>
                  <a:cxn ang="0">
                    <a:pos x="436" y="0"/>
                  </a:cxn>
                  <a:cxn ang="0">
                    <a:pos x="377" y="8"/>
                  </a:cxn>
                  <a:cxn ang="0">
                    <a:pos x="320" y="23"/>
                  </a:cxn>
                  <a:cxn ang="0">
                    <a:pos x="267" y="38"/>
                  </a:cxn>
                  <a:cxn ang="0">
                    <a:pos x="219" y="47"/>
                  </a:cxn>
                  <a:cxn ang="0">
                    <a:pos x="173" y="53"/>
                  </a:cxn>
                  <a:cxn ang="0">
                    <a:pos x="130" y="53"/>
                  </a:cxn>
                  <a:cxn ang="0">
                    <a:pos x="90" y="49"/>
                  </a:cxn>
                  <a:cxn ang="0">
                    <a:pos x="52" y="39"/>
                  </a:cxn>
                  <a:cxn ang="0">
                    <a:pos x="17" y="24"/>
                  </a:cxn>
                  <a:cxn ang="0">
                    <a:pos x="14" y="29"/>
                  </a:cxn>
                  <a:cxn ang="0">
                    <a:pos x="46" y="52"/>
                  </a:cxn>
                  <a:cxn ang="0">
                    <a:pos x="84" y="67"/>
                  </a:cxn>
                  <a:cxn ang="0">
                    <a:pos x="127" y="75"/>
                  </a:cxn>
                  <a:cxn ang="0">
                    <a:pos x="173" y="77"/>
                  </a:cxn>
                  <a:cxn ang="0">
                    <a:pos x="224" y="76"/>
                  </a:cxn>
                  <a:cxn ang="0">
                    <a:pos x="275" y="70"/>
                  </a:cxn>
                  <a:cxn ang="0">
                    <a:pos x="328" y="61"/>
                  </a:cxn>
                  <a:cxn ang="0">
                    <a:pos x="383" y="52"/>
                  </a:cxn>
                  <a:cxn ang="0">
                    <a:pos x="439" y="45"/>
                  </a:cxn>
                  <a:cxn ang="0">
                    <a:pos x="498" y="41"/>
                  </a:cxn>
                  <a:cxn ang="0">
                    <a:pos x="557" y="41"/>
                  </a:cxn>
                  <a:cxn ang="0">
                    <a:pos x="615" y="46"/>
                  </a:cxn>
                  <a:cxn ang="0">
                    <a:pos x="673" y="55"/>
                  </a:cxn>
                  <a:cxn ang="0">
                    <a:pos x="728" y="68"/>
                  </a:cxn>
                  <a:cxn ang="0">
                    <a:pos x="781" y="86"/>
                  </a:cxn>
                </a:cxnLst>
                <a:rect l="0" t="0" r="r" b="b"/>
                <a:pathLst>
                  <a:path w="805" h="97">
                    <a:moveTo>
                      <a:pt x="805" y="97"/>
                    </a:moveTo>
                    <a:lnTo>
                      <a:pt x="781" y="86"/>
                    </a:lnTo>
                    <a:lnTo>
                      <a:pt x="755" y="76"/>
                    </a:lnTo>
                    <a:lnTo>
                      <a:pt x="728" y="64"/>
                    </a:lnTo>
                    <a:lnTo>
                      <a:pt x="701" y="54"/>
                    </a:lnTo>
                    <a:lnTo>
                      <a:pt x="673" y="44"/>
                    </a:lnTo>
                    <a:lnTo>
                      <a:pt x="644" y="34"/>
                    </a:lnTo>
                    <a:lnTo>
                      <a:pt x="614" y="25"/>
                    </a:lnTo>
                    <a:lnTo>
                      <a:pt x="585" y="17"/>
                    </a:lnTo>
                    <a:lnTo>
                      <a:pt x="555" y="11"/>
                    </a:lnTo>
                    <a:lnTo>
                      <a:pt x="525" y="6"/>
                    </a:lnTo>
                    <a:lnTo>
                      <a:pt x="496" y="2"/>
                    </a:lnTo>
                    <a:lnTo>
                      <a:pt x="466" y="0"/>
                    </a:lnTo>
                    <a:lnTo>
                      <a:pt x="436" y="0"/>
                    </a:lnTo>
                    <a:lnTo>
                      <a:pt x="406" y="2"/>
                    </a:lnTo>
                    <a:lnTo>
                      <a:pt x="377" y="8"/>
                    </a:lnTo>
                    <a:lnTo>
                      <a:pt x="348" y="15"/>
                    </a:lnTo>
                    <a:lnTo>
                      <a:pt x="320" y="23"/>
                    </a:lnTo>
                    <a:lnTo>
                      <a:pt x="294" y="31"/>
                    </a:lnTo>
                    <a:lnTo>
                      <a:pt x="267" y="38"/>
                    </a:lnTo>
                    <a:lnTo>
                      <a:pt x="243" y="43"/>
                    </a:lnTo>
                    <a:lnTo>
                      <a:pt x="219" y="47"/>
                    </a:lnTo>
                    <a:lnTo>
                      <a:pt x="196" y="51"/>
                    </a:lnTo>
                    <a:lnTo>
                      <a:pt x="173" y="53"/>
                    </a:lnTo>
                    <a:lnTo>
                      <a:pt x="151" y="54"/>
                    </a:lnTo>
                    <a:lnTo>
                      <a:pt x="130" y="53"/>
                    </a:lnTo>
                    <a:lnTo>
                      <a:pt x="110" y="52"/>
                    </a:lnTo>
                    <a:lnTo>
                      <a:pt x="90" y="49"/>
                    </a:lnTo>
                    <a:lnTo>
                      <a:pt x="70" y="45"/>
                    </a:lnTo>
                    <a:lnTo>
                      <a:pt x="52" y="39"/>
                    </a:lnTo>
                    <a:lnTo>
                      <a:pt x="35" y="33"/>
                    </a:lnTo>
                    <a:lnTo>
                      <a:pt x="17" y="24"/>
                    </a:lnTo>
                    <a:lnTo>
                      <a:pt x="0" y="15"/>
                    </a:lnTo>
                    <a:lnTo>
                      <a:pt x="14" y="29"/>
                    </a:lnTo>
                    <a:lnTo>
                      <a:pt x="29" y="41"/>
                    </a:lnTo>
                    <a:lnTo>
                      <a:pt x="46" y="52"/>
                    </a:lnTo>
                    <a:lnTo>
                      <a:pt x="65" y="60"/>
                    </a:lnTo>
                    <a:lnTo>
                      <a:pt x="84" y="67"/>
                    </a:lnTo>
                    <a:lnTo>
                      <a:pt x="105" y="71"/>
                    </a:lnTo>
                    <a:lnTo>
                      <a:pt x="127" y="75"/>
                    </a:lnTo>
                    <a:lnTo>
                      <a:pt x="150" y="77"/>
                    </a:lnTo>
                    <a:lnTo>
                      <a:pt x="173" y="77"/>
                    </a:lnTo>
                    <a:lnTo>
                      <a:pt x="198" y="77"/>
                    </a:lnTo>
                    <a:lnTo>
                      <a:pt x="224" y="76"/>
                    </a:lnTo>
                    <a:lnTo>
                      <a:pt x="249" y="72"/>
                    </a:lnTo>
                    <a:lnTo>
                      <a:pt x="275" y="70"/>
                    </a:lnTo>
                    <a:lnTo>
                      <a:pt x="302" y="66"/>
                    </a:lnTo>
                    <a:lnTo>
                      <a:pt x="328" y="61"/>
                    </a:lnTo>
                    <a:lnTo>
                      <a:pt x="355" y="56"/>
                    </a:lnTo>
                    <a:lnTo>
                      <a:pt x="383" y="52"/>
                    </a:lnTo>
                    <a:lnTo>
                      <a:pt x="410" y="47"/>
                    </a:lnTo>
                    <a:lnTo>
                      <a:pt x="439" y="45"/>
                    </a:lnTo>
                    <a:lnTo>
                      <a:pt x="468" y="43"/>
                    </a:lnTo>
                    <a:lnTo>
                      <a:pt x="498" y="41"/>
                    </a:lnTo>
                    <a:lnTo>
                      <a:pt x="527" y="41"/>
                    </a:lnTo>
                    <a:lnTo>
                      <a:pt x="557" y="41"/>
                    </a:lnTo>
                    <a:lnTo>
                      <a:pt x="585" y="44"/>
                    </a:lnTo>
                    <a:lnTo>
                      <a:pt x="615" y="46"/>
                    </a:lnTo>
                    <a:lnTo>
                      <a:pt x="644" y="49"/>
                    </a:lnTo>
                    <a:lnTo>
                      <a:pt x="673" y="55"/>
                    </a:lnTo>
                    <a:lnTo>
                      <a:pt x="701" y="61"/>
                    </a:lnTo>
                    <a:lnTo>
                      <a:pt x="728" y="68"/>
                    </a:lnTo>
                    <a:lnTo>
                      <a:pt x="755" y="76"/>
                    </a:lnTo>
                    <a:lnTo>
                      <a:pt x="781" y="86"/>
                    </a:lnTo>
                    <a:lnTo>
                      <a:pt x="805" y="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 name="Freeform 8"/>
              <p:cNvSpPr>
                <a:spLocks/>
              </p:cNvSpPr>
              <p:nvPr/>
            </p:nvSpPr>
            <p:spPr bwMode="auto">
              <a:xfrm>
                <a:off x="3571875" y="4465638"/>
                <a:ext cx="565150" cy="647700"/>
              </a:xfrm>
              <a:custGeom>
                <a:avLst/>
                <a:gdLst/>
                <a:ahLst/>
                <a:cxnLst>
                  <a:cxn ang="0">
                    <a:pos x="529" y="4"/>
                  </a:cxn>
                  <a:cxn ang="0">
                    <a:pos x="487" y="12"/>
                  </a:cxn>
                  <a:cxn ang="0">
                    <a:pos x="457" y="26"/>
                  </a:cxn>
                  <a:cxn ang="0">
                    <a:pos x="429" y="49"/>
                  </a:cxn>
                  <a:cxn ang="0">
                    <a:pos x="391" y="76"/>
                  </a:cxn>
                  <a:cxn ang="0">
                    <a:pos x="357" y="95"/>
                  </a:cxn>
                  <a:cxn ang="0">
                    <a:pos x="307" y="127"/>
                  </a:cxn>
                  <a:cxn ang="0">
                    <a:pos x="255" y="183"/>
                  </a:cxn>
                  <a:cxn ang="0">
                    <a:pos x="212" y="212"/>
                  </a:cxn>
                  <a:cxn ang="0">
                    <a:pos x="178" y="223"/>
                  </a:cxn>
                  <a:cxn ang="0">
                    <a:pos x="166" y="241"/>
                  </a:cxn>
                  <a:cxn ang="0">
                    <a:pos x="175" y="272"/>
                  </a:cxn>
                  <a:cxn ang="0">
                    <a:pos x="178" y="290"/>
                  </a:cxn>
                  <a:cxn ang="0">
                    <a:pos x="164" y="310"/>
                  </a:cxn>
                  <a:cxn ang="0">
                    <a:pos x="148" y="332"/>
                  </a:cxn>
                  <a:cxn ang="0">
                    <a:pos x="127" y="365"/>
                  </a:cxn>
                  <a:cxn ang="0">
                    <a:pos x="103" y="403"/>
                  </a:cxn>
                  <a:cxn ang="0">
                    <a:pos x="90" y="432"/>
                  </a:cxn>
                  <a:cxn ang="0">
                    <a:pos x="73" y="452"/>
                  </a:cxn>
                  <a:cxn ang="0">
                    <a:pos x="54" y="469"/>
                  </a:cxn>
                  <a:cxn ang="0">
                    <a:pos x="45" y="496"/>
                  </a:cxn>
                  <a:cxn ang="0">
                    <a:pos x="51" y="539"/>
                  </a:cxn>
                  <a:cxn ang="0">
                    <a:pos x="91" y="583"/>
                  </a:cxn>
                  <a:cxn ang="0">
                    <a:pos x="84" y="627"/>
                  </a:cxn>
                  <a:cxn ang="0">
                    <a:pos x="50" y="682"/>
                  </a:cxn>
                  <a:cxn ang="0">
                    <a:pos x="2" y="727"/>
                  </a:cxn>
                  <a:cxn ang="0">
                    <a:pos x="16" y="763"/>
                  </a:cxn>
                  <a:cxn ang="0">
                    <a:pos x="42" y="780"/>
                  </a:cxn>
                  <a:cxn ang="0">
                    <a:pos x="78" y="785"/>
                  </a:cxn>
                  <a:cxn ang="0">
                    <a:pos x="120" y="789"/>
                  </a:cxn>
                  <a:cxn ang="0">
                    <a:pos x="173" y="793"/>
                  </a:cxn>
                  <a:cxn ang="0">
                    <a:pos x="232" y="797"/>
                  </a:cxn>
                  <a:cxn ang="0">
                    <a:pos x="282" y="805"/>
                  </a:cxn>
                  <a:cxn ang="0">
                    <a:pos x="302" y="799"/>
                  </a:cxn>
                  <a:cxn ang="0">
                    <a:pos x="303" y="754"/>
                  </a:cxn>
                  <a:cxn ang="0">
                    <a:pos x="320" y="719"/>
                  </a:cxn>
                  <a:cxn ang="0">
                    <a:pos x="354" y="690"/>
                  </a:cxn>
                  <a:cxn ang="0">
                    <a:pos x="411" y="653"/>
                  </a:cxn>
                  <a:cxn ang="0">
                    <a:pos x="475" y="637"/>
                  </a:cxn>
                  <a:cxn ang="0">
                    <a:pos x="507" y="666"/>
                  </a:cxn>
                  <a:cxn ang="0">
                    <a:pos x="560" y="656"/>
                  </a:cxn>
                  <a:cxn ang="0">
                    <a:pos x="595" y="567"/>
                  </a:cxn>
                  <a:cxn ang="0">
                    <a:pos x="588" y="481"/>
                  </a:cxn>
                  <a:cxn ang="0">
                    <a:pos x="606" y="441"/>
                  </a:cxn>
                  <a:cxn ang="0">
                    <a:pos x="635" y="399"/>
                  </a:cxn>
                  <a:cxn ang="0">
                    <a:pos x="666" y="362"/>
                  </a:cxn>
                  <a:cxn ang="0">
                    <a:pos x="698" y="323"/>
                  </a:cxn>
                  <a:cxn ang="0">
                    <a:pos x="713" y="279"/>
                  </a:cxn>
                  <a:cxn ang="0">
                    <a:pos x="702" y="237"/>
                  </a:cxn>
                  <a:cxn ang="0">
                    <a:pos x="682" y="206"/>
                  </a:cxn>
                  <a:cxn ang="0">
                    <a:pos x="672" y="168"/>
                  </a:cxn>
                  <a:cxn ang="0">
                    <a:pos x="668" y="114"/>
                  </a:cxn>
                  <a:cxn ang="0">
                    <a:pos x="628" y="47"/>
                  </a:cxn>
                </a:cxnLst>
                <a:rect l="0" t="0" r="r" b="b"/>
                <a:pathLst>
                  <a:path w="713" h="816">
                    <a:moveTo>
                      <a:pt x="558" y="0"/>
                    </a:moveTo>
                    <a:lnTo>
                      <a:pt x="544" y="1"/>
                    </a:lnTo>
                    <a:lnTo>
                      <a:pt x="529" y="4"/>
                    </a:lnTo>
                    <a:lnTo>
                      <a:pt x="515" y="6"/>
                    </a:lnTo>
                    <a:lnTo>
                      <a:pt x="500" y="8"/>
                    </a:lnTo>
                    <a:lnTo>
                      <a:pt x="487" y="12"/>
                    </a:lnTo>
                    <a:lnTo>
                      <a:pt x="475" y="16"/>
                    </a:lnTo>
                    <a:lnTo>
                      <a:pt x="464" y="21"/>
                    </a:lnTo>
                    <a:lnTo>
                      <a:pt x="457" y="26"/>
                    </a:lnTo>
                    <a:lnTo>
                      <a:pt x="449" y="31"/>
                    </a:lnTo>
                    <a:lnTo>
                      <a:pt x="440" y="39"/>
                    </a:lnTo>
                    <a:lnTo>
                      <a:pt x="429" y="49"/>
                    </a:lnTo>
                    <a:lnTo>
                      <a:pt x="416" y="58"/>
                    </a:lnTo>
                    <a:lnTo>
                      <a:pt x="402" y="67"/>
                    </a:lnTo>
                    <a:lnTo>
                      <a:pt x="391" y="76"/>
                    </a:lnTo>
                    <a:lnTo>
                      <a:pt x="378" y="83"/>
                    </a:lnTo>
                    <a:lnTo>
                      <a:pt x="369" y="89"/>
                    </a:lnTo>
                    <a:lnTo>
                      <a:pt x="357" y="95"/>
                    </a:lnTo>
                    <a:lnTo>
                      <a:pt x="343" y="103"/>
                    </a:lnTo>
                    <a:lnTo>
                      <a:pt x="326" y="113"/>
                    </a:lnTo>
                    <a:lnTo>
                      <a:pt x="307" y="127"/>
                    </a:lnTo>
                    <a:lnTo>
                      <a:pt x="288" y="143"/>
                    </a:lnTo>
                    <a:lnTo>
                      <a:pt x="271" y="161"/>
                    </a:lnTo>
                    <a:lnTo>
                      <a:pt x="255" y="183"/>
                    </a:lnTo>
                    <a:lnTo>
                      <a:pt x="243" y="208"/>
                    </a:lnTo>
                    <a:lnTo>
                      <a:pt x="227" y="210"/>
                    </a:lnTo>
                    <a:lnTo>
                      <a:pt x="212" y="212"/>
                    </a:lnTo>
                    <a:lnTo>
                      <a:pt x="198" y="214"/>
                    </a:lnTo>
                    <a:lnTo>
                      <a:pt x="187" y="218"/>
                    </a:lnTo>
                    <a:lnTo>
                      <a:pt x="178" y="223"/>
                    </a:lnTo>
                    <a:lnTo>
                      <a:pt x="171" y="227"/>
                    </a:lnTo>
                    <a:lnTo>
                      <a:pt x="167" y="233"/>
                    </a:lnTo>
                    <a:lnTo>
                      <a:pt x="166" y="241"/>
                    </a:lnTo>
                    <a:lnTo>
                      <a:pt x="167" y="256"/>
                    </a:lnTo>
                    <a:lnTo>
                      <a:pt x="171" y="265"/>
                    </a:lnTo>
                    <a:lnTo>
                      <a:pt x="175" y="272"/>
                    </a:lnTo>
                    <a:lnTo>
                      <a:pt x="184" y="278"/>
                    </a:lnTo>
                    <a:lnTo>
                      <a:pt x="181" y="285"/>
                    </a:lnTo>
                    <a:lnTo>
                      <a:pt x="178" y="290"/>
                    </a:lnTo>
                    <a:lnTo>
                      <a:pt x="173" y="297"/>
                    </a:lnTo>
                    <a:lnTo>
                      <a:pt x="168" y="303"/>
                    </a:lnTo>
                    <a:lnTo>
                      <a:pt x="164" y="310"/>
                    </a:lnTo>
                    <a:lnTo>
                      <a:pt x="158" y="317"/>
                    </a:lnTo>
                    <a:lnTo>
                      <a:pt x="153" y="324"/>
                    </a:lnTo>
                    <a:lnTo>
                      <a:pt x="148" y="332"/>
                    </a:lnTo>
                    <a:lnTo>
                      <a:pt x="142" y="341"/>
                    </a:lnTo>
                    <a:lnTo>
                      <a:pt x="135" y="353"/>
                    </a:lnTo>
                    <a:lnTo>
                      <a:pt x="127" y="365"/>
                    </a:lnTo>
                    <a:lnTo>
                      <a:pt x="119" y="378"/>
                    </a:lnTo>
                    <a:lnTo>
                      <a:pt x="111" y="391"/>
                    </a:lnTo>
                    <a:lnTo>
                      <a:pt x="103" y="403"/>
                    </a:lnTo>
                    <a:lnTo>
                      <a:pt x="97" y="415"/>
                    </a:lnTo>
                    <a:lnTo>
                      <a:pt x="93" y="424"/>
                    </a:lnTo>
                    <a:lnTo>
                      <a:pt x="90" y="432"/>
                    </a:lnTo>
                    <a:lnTo>
                      <a:pt x="85" y="439"/>
                    </a:lnTo>
                    <a:lnTo>
                      <a:pt x="80" y="445"/>
                    </a:lnTo>
                    <a:lnTo>
                      <a:pt x="73" y="452"/>
                    </a:lnTo>
                    <a:lnTo>
                      <a:pt x="66" y="458"/>
                    </a:lnTo>
                    <a:lnTo>
                      <a:pt x="60" y="463"/>
                    </a:lnTo>
                    <a:lnTo>
                      <a:pt x="54" y="469"/>
                    </a:lnTo>
                    <a:lnTo>
                      <a:pt x="51" y="476"/>
                    </a:lnTo>
                    <a:lnTo>
                      <a:pt x="47" y="484"/>
                    </a:lnTo>
                    <a:lnTo>
                      <a:pt x="45" y="496"/>
                    </a:lnTo>
                    <a:lnTo>
                      <a:pt x="45" y="509"/>
                    </a:lnTo>
                    <a:lnTo>
                      <a:pt x="46" y="523"/>
                    </a:lnTo>
                    <a:lnTo>
                      <a:pt x="51" y="539"/>
                    </a:lnTo>
                    <a:lnTo>
                      <a:pt x="60" y="554"/>
                    </a:lnTo>
                    <a:lnTo>
                      <a:pt x="73" y="569"/>
                    </a:lnTo>
                    <a:lnTo>
                      <a:pt x="91" y="583"/>
                    </a:lnTo>
                    <a:lnTo>
                      <a:pt x="91" y="595"/>
                    </a:lnTo>
                    <a:lnTo>
                      <a:pt x="89" y="610"/>
                    </a:lnTo>
                    <a:lnTo>
                      <a:pt x="84" y="627"/>
                    </a:lnTo>
                    <a:lnTo>
                      <a:pt x="77" y="645"/>
                    </a:lnTo>
                    <a:lnTo>
                      <a:pt x="66" y="665"/>
                    </a:lnTo>
                    <a:lnTo>
                      <a:pt x="50" y="682"/>
                    </a:lnTo>
                    <a:lnTo>
                      <a:pt x="28" y="698"/>
                    </a:lnTo>
                    <a:lnTo>
                      <a:pt x="0" y="711"/>
                    </a:lnTo>
                    <a:lnTo>
                      <a:pt x="2" y="727"/>
                    </a:lnTo>
                    <a:lnTo>
                      <a:pt x="7" y="741"/>
                    </a:lnTo>
                    <a:lnTo>
                      <a:pt x="11" y="754"/>
                    </a:lnTo>
                    <a:lnTo>
                      <a:pt x="16" y="763"/>
                    </a:lnTo>
                    <a:lnTo>
                      <a:pt x="23" y="771"/>
                    </a:lnTo>
                    <a:lnTo>
                      <a:pt x="31" y="777"/>
                    </a:lnTo>
                    <a:lnTo>
                      <a:pt x="42" y="780"/>
                    </a:lnTo>
                    <a:lnTo>
                      <a:pt x="53" y="782"/>
                    </a:lnTo>
                    <a:lnTo>
                      <a:pt x="66" y="784"/>
                    </a:lnTo>
                    <a:lnTo>
                      <a:pt x="78" y="785"/>
                    </a:lnTo>
                    <a:lnTo>
                      <a:pt x="91" y="786"/>
                    </a:lnTo>
                    <a:lnTo>
                      <a:pt x="105" y="788"/>
                    </a:lnTo>
                    <a:lnTo>
                      <a:pt x="120" y="789"/>
                    </a:lnTo>
                    <a:lnTo>
                      <a:pt x="136" y="791"/>
                    </a:lnTo>
                    <a:lnTo>
                      <a:pt x="153" y="792"/>
                    </a:lnTo>
                    <a:lnTo>
                      <a:pt x="173" y="793"/>
                    </a:lnTo>
                    <a:lnTo>
                      <a:pt x="194" y="794"/>
                    </a:lnTo>
                    <a:lnTo>
                      <a:pt x="213" y="795"/>
                    </a:lnTo>
                    <a:lnTo>
                      <a:pt x="232" y="797"/>
                    </a:lnTo>
                    <a:lnTo>
                      <a:pt x="250" y="799"/>
                    </a:lnTo>
                    <a:lnTo>
                      <a:pt x="266" y="802"/>
                    </a:lnTo>
                    <a:lnTo>
                      <a:pt x="282" y="805"/>
                    </a:lnTo>
                    <a:lnTo>
                      <a:pt x="295" y="810"/>
                    </a:lnTo>
                    <a:lnTo>
                      <a:pt x="308" y="816"/>
                    </a:lnTo>
                    <a:lnTo>
                      <a:pt x="302" y="799"/>
                    </a:lnTo>
                    <a:lnTo>
                      <a:pt x="300" y="782"/>
                    </a:lnTo>
                    <a:lnTo>
                      <a:pt x="300" y="767"/>
                    </a:lnTo>
                    <a:lnTo>
                      <a:pt x="303" y="754"/>
                    </a:lnTo>
                    <a:lnTo>
                      <a:pt x="307" y="741"/>
                    </a:lnTo>
                    <a:lnTo>
                      <a:pt x="313" y="729"/>
                    </a:lnTo>
                    <a:lnTo>
                      <a:pt x="320" y="719"/>
                    </a:lnTo>
                    <a:lnTo>
                      <a:pt x="328" y="711"/>
                    </a:lnTo>
                    <a:lnTo>
                      <a:pt x="339" y="702"/>
                    </a:lnTo>
                    <a:lnTo>
                      <a:pt x="354" y="690"/>
                    </a:lnTo>
                    <a:lnTo>
                      <a:pt x="371" y="678"/>
                    </a:lnTo>
                    <a:lnTo>
                      <a:pt x="391" y="665"/>
                    </a:lnTo>
                    <a:lnTo>
                      <a:pt x="411" y="653"/>
                    </a:lnTo>
                    <a:lnTo>
                      <a:pt x="433" y="644"/>
                    </a:lnTo>
                    <a:lnTo>
                      <a:pt x="454" y="638"/>
                    </a:lnTo>
                    <a:lnTo>
                      <a:pt x="475" y="637"/>
                    </a:lnTo>
                    <a:lnTo>
                      <a:pt x="483" y="649"/>
                    </a:lnTo>
                    <a:lnTo>
                      <a:pt x="493" y="659"/>
                    </a:lnTo>
                    <a:lnTo>
                      <a:pt x="507" y="666"/>
                    </a:lnTo>
                    <a:lnTo>
                      <a:pt x="523" y="668"/>
                    </a:lnTo>
                    <a:lnTo>
                      <a:pt x="540" y="666"/>
                    </a:lnTo>
                    <a:lnTo>
                      <a:pt x="560" y="656"/>
                    </a:lnTo>
                    <a:lnTo>
                      <a:pt x="582" y="636"/>
                    </a:lnTo>
                    <a:lnTo>
                      <a:pt x="605" y="607"/>
                    </a:lnTo>
                    <a:lnTo>
                      <a:pt x="595" y="567"/>
                    </a:lnTo>
                    <a:lnTo>
                      <a:pt x="586" y="534"/>
                    </a:lnTo>
                    <a:lnTo>
                      <a:pt x="584" y="505"/>
                    </a:lnTo>
                    <a:lnTo>
                      <a:pt x="588" y="481"/>
                    </a:lnTo>
                    <a:lnTo>
                      <a:pt x="592" y="468"/>
                    </a:lnTo>
                    <a:lnTo>
                      <a:pt x="599" y="455"/>
                    </a:lnTo>
                    <a:lnTo>
                      <a:pt x="606" y="441"/>
                    </a:lnTo>
                    <a:lnTo>
                      <a:pt x="615" y="426"/>
                    </a:lnTo>
                    <a:lnTo>
                      <a:pt x="624" y="413"/>
                    </a:lnTo>
                    <a:lnTo>
                      <a:pt x="635" y="399"/>
                    </a:lnTo>
                    <a:lnTo>
                      <a:pt x="645" y="385"/>
                    </a:lnTo>
                    <a:lnTo>
                      <a:pt x="656" y="373"/>
                    </a:lnTo>
                    <a:lnTo>
                      <a:pt x="666" y="362"/>
                    </a:lnTo>
                    <a:lnTo>
                      <a:pt x="677" y="349"/>
                    </a:lnTo>
                    <a:lnTo>
                      <a:pt x="688" y="337"/>
                    </a:lnTo>
                    <a:lnTo>
                      <a:pt x="698" y="323"/>
                    </a:lnTo>
                    <a:lnTo>
                      <a:pt x="705" y="309"/>
                    </a:lnTo>
                    <a:lnTo>
                      <a:pt x="711" y="294"/>
                    </a:lnTo>
                    <a:lnTo>
                      <a:pt x="713" y="279"/>
                    </a:lnTo>
                    <a:lnTo>
                      <a:pt x="712" y="264"/>
                    </a:lnTo>
                    <a:lnTo>
                      <a:pt x="707" y="250"/>
                    </a:lnTo>
                    <a:lnTo>
                      <a:pt x="702" y="237"/>
                    </a:lnTo>
                    <a:lnTo>
                      <a:pt x="695" y="227"/>
                    </a:lnTo>
                    <a:lnTo>
                      <a:pt x="689" y="217"/>
                    </a:lnTo>
                    <a:lnTo>
                      <a:pt x="682" y="206"/>
                    </a:lnTo>
                    <a:lnTo>
                      <a:pt x="676" y="195"/>
                    </a:lnTo>
                    <a:lnTo>
                      <a:pt x="673" y="182"/>
                    </a:lnTo>
                    <a:lnTo>
                      <a:pt x="672" y="168"/>
                    </a:lnTo>
                    <a:lnTo>
                      <a:pt x="672" y="152"/>
                    </a:lnTo>
                    <a:lnTo>
                      <a:pt x="672" y="134"/>
                    </a:lnTo>
                    <a:lnTo>
                      <a:pt x="668" y="114"/>
                    </a:lnTo>
                    <a:lnTo>
                      <a:pt x="661" y="92"/>
                    </a:lnTo>
                    <a:lnTo>
                      <a:pt x="648" y="70"/>
                    </a:lnTo>
                    <a:lnTo>
                      <a:pt x="628" y="47"/>
                    </a:lnTo>
                    <a:lnTo>
                      <a:pt x="598" y="24"/>
                    </a:lnTo>
                    <a:lnTo>
                      <a:pt x="558" y="0"/>
                    </a:lnTo>
                    <a:close/>
                  </a:path>
                </a:pathLst>
              </a:custGeom>
              <a:solidFill>
                <a:srgbClr val="B59B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 name="Freeform 9"/>
              <p:cNvSpPr>
                <a:spLocks/>
              </p:cNvSpPr>
              <p:nvPr/>
            </p:nvSpPr>
            <p:spPr bwMode="auto">
              <a:xfrm>
                <a:off x="3571875" y="4786313"/>
                <a:ext cx="496888" cy="327025"/>
              </a:xfrm>
              <a:custGeom>
                <a:avLst/>
                <a:gdLst/>
                <a:ahLst/>
                <a:cxnLst>
                  <a:cxn ang="0">
                    <a:pos x="618" y="8"/>
                  </a:cxn>
                  <a:cxn ang="0">
                    <a:pos x="596" y="32"/>
                  </a:cxn>
                  <a:cxn ang="0">
                    <a:pos x="574" y="64"/>
                  </a:cxn>
                  <a:cxn ang="0">
                    <a:pos x="558" y="101"/>
                  </a:cxn>
                  <a:cxn ang="0">
                    <a:pos x="547" y="139"/>
                  </a:cxn>
                  <a:cxn ang="0">
                    <a:pos x="524" y="170"/>
                  </a:cxn>
                  <a:cxn ang="0">
                    <a:pos x="490" y="193"/>
                  </a:cxn>
                  <a:cxn ang="0">
                    <a:pos x="453" y="208"/>
                  </a:cxn>
                  <a:cxn ang="0">
                    <a:pos x="429" y="214"/>
                  </a:cxn>
                  <a:cxn ang="0">
                    <a:pos x="408" y="217"/>
                  </a:cxn>
                  <a:cxn ang="0">
                    <a:pos x="384" y="220"/>
                  </a:cxn>
                  <a:cxn ang="0">
                    <a:pos x="356" y="224"/>
                  </a:cxn>
                  <a:cxn ang="0">
                    <a:pos x="327" y="225"/>
                  </a:cxn>
                  <a:cxn ang="0">
                    <a:pos x="297" y="225"/>
                  </a:cxn>
                  <a:cxn ang="0">
                    <a:pos x="267" y="223"/>
                  </a:cxn>
                  <a:cxn ang="0">
                    <a:pos x="239" y="217"/>
                  </a:cxn>
                  <a:cxn ang="0">
                    <a:pos x="198" y="204"/>
                  </a:cxn>
                  <a:cxn ang="0">
                    <a:pos x="142" y="177"/>
                  </a:cxn>
                  <a:cxn ang="0">
                    <a:pos x="93" y="140"/>
                  </a:cxn>
                  <a:cxn ang="0">
                    <a:pos x="68" y="91"/>
                  </a:cxn>
                  <a:cxn ang="0">
                    <a:pos x="61" y="72"/>
                  </a:cxn>
                  <a:cxn ang="0">
                    <a:pos x="49" y="94"/>
                  </a:cxn>
                  <a:cxn ang="0">
                    <a:pos x="47" y="123"/>
                  </a:cxn>
                  <a:cxn ang="0">
                    <a:pos x="67" y="159"/>
                  </a:cxn>
                  <a:cxn ang="0">
                    <a:pos x="85" y="202"/>
                  </a:cxn>
                  <a:cxn ang="0">
                    <a:pos x="75" y="240"/>
                  </a:cxn>
                  <a:cxn ang="0">
                    <a:pos x="55" y="271"/>
                  </a:cxn>
                  <a:cxn ang="0">
                    <a:pos x="22" y="296"/>
                  </a:cxn>
                  <a:cxn ang="0">
                    <a:pos x="0" y="323"/>
                  </a:cxn>
                  <a:cxn ang="0">
                    <a:pos x="5" y="346"/>
                  </a:cxn>
                  <a:cxn ang="0">
                    <a:pos x="14" y="361"/>
                  </a:cxn>
                  <a:cxn ang="0">
                    <a:pos x="29" y="371"/>
                  </a:cxn>
                  <a:cxn ang="0">
                    <a:pos x="52" y="378"/>
                  </a:cxn>
                  <a:cxn ang="0">
                    <a:pos x="84" y="384"/>
                  </a:cxn>
                  <a:cxn ang="0">
                    <a:pos x="122" y="388"/>
                  </a:cxn>
                  <a:cxn ang="0">
                    <a:pos x="156" y="389"/>
                  </a:cxn>
                  <a:cxn ang="0">
                    <a:pos x="183" y="389"/>
                  </a:cxn>
                  <a:cxn ang="0">
                    <a:pos x="222" y="394"/>
                  </a:cxn>
                  <a:cxn ang="0">
                    <a:pos x="264" y="401"/>
                  </a:cxn>
                  <a:cxn ang="0">
                    <a:pos x="297" y="409"/>
                  </a:cxn>
                  <a:cxn ang="0">
                    <a:pos x="297" y="390"/>
                  </a:cxn>
                  <a:cxn ang="0">
                    <a:pos x="303" y="340"/>
                  </a:cxn>
                  <a:cxn ang="0">
                    <a:pos x="332" y="308"/>
                  </a:cxn>
                  <a:cxn ang="0">
                    <a:pos x="369" y="280"/>
                  </a:cxn>
                  <a:cxn ang="0">
                    <a:pos x="411" y="254"/>
                  </a:cxn>
                  <a:cxn ang="0">
                    <a:pos x="455" y="237"/>
                  </a:cxn>
                  <a:cxn ang="0">
                    <a:pos x="487" y="249"/>
                  </a:cxn>
                  <a:cxn ang="0">
                    <a:pos x="514" y="264"/>
                  </a:cxn>
                  <a:cxn ang="0">
                    <a:pos x="546" y="258"/>
                  </a:cxn>
                  <a:cxn ang="0">
                    <a:pos x="585" y="232"/>
                  </a:cxn>
                  <a:cxn ang="0">
                    <a:pos x="603" y="188"/>
                  </a:cxn>
                  <a:cxn ang="0">
                    <a:pos x="589" y="141"/>
                  </a:cxn>
                  <a:cxn ang="0">
                    <a:pos x="585" y="89"/>
                  </a:cxn>
                  <a:cxn ang="0">
                    <a:pos x="604" y="32"/>
                  </a:cxn>
                </a:cxnLst>
                <a:rect l="0" t="0" r="r" b="b"/>
                <a:pathLst>
                  <a:path w="627" h="413">
                    <a:moveTo>
                      <a:pt x="627" y="0"/>
                    </a:moveTo>
                    <a:lnTo>
                      <a:pt x="618" y="8"/>
                    </a:lnTo>
                    <a:lnTo>
                      <a:pt x="607" y="19"/>
                    </a:lnTo>
                    <a:lnTo>
                      <a:pt x="596" y="32"/>
                    </a:lnTo>
                    <a:lnTo>
                      <a:pt x="585" y="46"/>
                    </a:lnTo>
                    <a:lnTo>
                      <a:pt x="574" y="64"/>
                    </a:lnTo>
                    <a:lnTo>
                      <a:pt x="565" y="82"/>
                    </a:lnTo>
                    <a:lnTo>
                      <a:pt x="558" y="101"/>
                    </a:lnTo>
                    <a:lnTo>
                      <a:pt x="553" y="120"/>
                    </a:lnTo>
                    <a:lnTo>
                      <a:pt x="547" y="139"/>
                    </a:lnTo>
                    <a:lnTo>
                      <a:pt x="538" y="155"/>
                    </a:lnTo>
                    <a:lnTo>
                      <a:pt x="524" y="170"/>
                    </a:lnTo>
                    <a:lnTo>
                      <a:pt x="508" y="182"/>
                    </a:lnTo>
                    <a:lnTo>
                      <a:pt x="490" y="193"/>
                    </a:lnTo>
                    <a:lnTo>
                      <a:pt x="471" y="202"/>
                    </a:lnTo>
                    <a:lnTo>
                      <a:pt x="453" y="208"/>
                    </a:lnTo>
                    <a:lnTo>
                      <a:pt x="437" y="212"/>
                    </a:lnTo>
                    <a:lnTo>
                      <a:pt x="429" y="214"/>
                    </a:lnTo>
                    <a:lnTo>
                      <a:pt x="419" y="216"/>
                    </a:lnTo>
                    <a:lnTo>
                      <a:pt x="408" y="217"/>
                    </a:lnTo>
                    <a:lnTo>
                      <a:pt x="396" y="219"/>
                    </a:lnTo>
                    <a:lnTo>
                      <a:pt x="384" y="220"/>
                    </a:lnTo>
                    <a:lnTo>
                      <a:pt x="370" y="223"/>
                    </a:lnTo>
                    <a:lnTo>
                      <a:pt x="356" y="224"/>
                    </a:lnTo>
                    <a:lnTo>
                      <a:pt x="342" y="225"/>
                    </a:lnTo>
                    <a:lnTo>
                      <a:pt x="327" y="225"/>
                    </a:lnTo>
                    <a:lnTo>
                      <a:pt x="312" y="225"/>
                    </a:lnTo>
                    <a:lnTo>
                      <a:pt x="297" y="225"/>
                    </a:lnTo>
                    <a:lnTo>
                      <a:pt x="282" y="224"/>
                    </a:lnTo>
                    <a:lnTo>
                      <a:pt x="267" y="223"/>
                    </a:lnTo>
                    <a:lnTo>
                      <a:pt x="252" y="220"/>
                    </a:lnTo>
                    <a:lnTo>
                      <a:pt x="239" y="217"/>
                    </a:lnTo>
                    <a:lnTo>
                      <a:pt x="226" y="214"/>
                    </a:lnTo>
                    <a:lnTo>
                      <a:pt x="198" y="204"/>
                    </a:lnTo>
                    <a:lnTo>
                      <a:pt x="169" y="192"/>
                    </a:lnTo>
                    <a:lnTo>
                      <a:pt x="142" y="177"/>
                    </a:lnTo>
                    <a:lnTo>
                      <a:pt x="115" y="159"/>
                    </a:lnTo>
                    <a:lnTo>
                      <a:pt x="93" y="140"/>
                    </a:lnTo>
                    <a:lnTo>
                      <a:pt x="76" y="117"/>
                    </a:lnTo>
                    <a:lnTo>
                      <a:pt x="68" y="91"/>
                    </a:lnTo>
                    <a:lnTo>
                      <a:pt x="68" y="64"/>
                    </a:lnTo>
                    <a:lnTo>
                      <a:pt x="61" y="72"/>
                    </a:lnTo>
                    <a:lnTo>
                      <a:pt x="54" y="82"/>
                    </a:lnTo>
                    <a:lnTo>
                      <a:pt x="49" y="94"/>
                    </a:lnTo>
                    <a:lnTo>
                      <a:pt x="46" y="108"/>
                    </a:lnTo>
                    <a:lnTo>
                      <a:pt x="47" y="123"/>
                    </a:lnTo>
                    <a:lnTo>
                      <a:pt x="54" y="140"/>
                    </a:lnTo>
                    <a:lnTo>
                      <a:pt x="67" y="159"/>
                    </a:lnTo>
                    <a:lnTo>
                      <a:pt x="88" y="181"/>
                    </a:lnTo>
                    <a:lnTo>
                      <a:pt x="85" y="202"/>
                    </a:lnTo>
                    <a:lnTo>
                      <a:pt x="82" y="222"/>
                    </a:lnTo>
                    <a:lnTo>
                      <a:pt x="75" y="240"/>
                    </a:lnTo>
                    <a:lnTo>
                      <a:pt x="67" y="256"/>
                    </a:lnTo>
                    <a:lnTo>
                      <a:pt x="55" y="271"/>
                    </a:lnTo>
                    <a:lnTo>
                      <a:pt x="40" y="284"/>
                    </a:lnTo>
                    <a:lnTo>
                      <a:pt x="22" y="296"/>
                    </a:lnTo>
                    <a:lnTo>
                      <a:pt x="0" y="308"/>
                    </a:lnTo>
                    <a:lnTo>
                      <a:pt x="0" y="323"/>
                    </a:lnTo>
                    <a:lnTo>
                      <a:pt x="2" y="336"/>
                    </a:lnTo>
                    <a:lnTo>
                      <a:pt x="5" y="346"/>
                    </a:lnTo>
                    <a:lnTo>
                      <a:pt x="9" y="354"/>
                    </a:lnTo>
                    <a:lnTo>
                      <a:pt x="14" y="361"/>
                    </a:lnTo>
                    <a:lnTo>
                      <a:pt x="21" y="367"/>
                    </a:lnTo>
                    <a:lnTo>
                      <a:pt x="29" y="371"/>
                    </a:lnTo>
                    <a:lnTo>
                      <a:pt x="39" y="375"/>
                    </a:lnTo>
                    <a:lnTo>
                      <a:pt x="52" y="378"/>
                    </a:lnTo>
                    <a:lnTo>
                      <a:pt x="67" y="382"/>
                    </a:lnTo>
                    <a:lnTo>
                      <a:pt x="84" y="384"/>
                    </a:lnTo>
                    <a:lnTo>
                      <a:pt x="103" y="386"/>
                    </a:lnTo>
                    <a:lnTo>
                      <a:pt x="122" y="388"/>
                    </a:lnTo>
                    <a:lnTo>
                      <a:pt x="140" y="389"/>
                    </a:lnTo>
                    <a:lnTo>
                      <a:pt x="156" y="389"/>
                    </a:lnTo>
                    <a:lnTo>
                      <a:pt x="169" y="389"/>
                    </a:lnTo>
                    <a:lnTo>
                      <a:pt x="183" y="389"/>
                    </a:lnTo>
                    <a:lnTo>
                      <a:pt x="202" y="391"/>
                    </a:lnTo>
                    <a:lnTo>
                      <a:pt x="222" y="394"/>
                    </a:lnTo>
                    <a:lnTo>
                      <a:pt x="243" y="398"/>
                    </a:lnTo>
                    <a:lnTo>
                      <a:pt x="264" y="401"/>
                    </a:lnTo>
                    <a:lnTo>
                      <a:pt x="282" y="406"/>
                    </a:lnTo>
                    <a:lnTo>
                      <a:pt x="297" y="409"/>
                    </a:lnTo>
                    <a:lnTo>
                      <a:pt x="308" y="413"/>
                    </a:lnTo>
                    <a:lnTo>
                      <a:pt x="297" y="390"/>
                    </a:lnTo>
                    <a:lnTo>
                      <a:pt x="295" y="364"/>
                    </a:lnTo>
                    <a:lnTo>
                      <a:pt x="303" y="340"/>
                    </a:lnTo>
                    <a:lnTo>
                      <a:pt x="319" y="318"/>
                    </a:lnTo>
                    <a:lnTo>
                      <a:pt x="332" y="308"/>
                    </a:lnTo>
                    <a:lnTo>
                      <a:pt x="349" y="294"/>
                    </a:lnTo>
                    <a:lnTo>
                      <a:pt x="369" y="280"/>
                    </a:lnTo>
                    <a:lnTo>
                      <a:pt x="389" y="267"/>
                    </a:lnTo>
                    <a:lnTo>
                      <a:pt x="411" y="254"/>
                    </a:lnTo>
                    <a:lnTo>
                      <a:pt x="434" y="243"/>
                    </a:lnTo>
                    <a:lnTo>
                      <a:pt x="455" y="237"/>
                    </a:lnTo>
                    <a:lnTo>
                      <a:pt x="475" y="234"/>
                    </a:lnTo>
                    <a:lnTo>
                      <a:pt x="487" y="249"/>
                    </a:lnTo>
                    <a:lnTo>
                      <a:pt x="500" y="260"/>
                    </a:lnTo>
                    <a:lnTo>
                      <a:pt x="514" y="264"/>
                    </a:lnTo>
                    <a:lnTo>
                      <a:pt x="529" y="264"/>
                    </a:lnTo>
                    <a:lnTo>
                      <a:pt x="546" y="258"/>
                    </a:lnTo>
                    <a:lnTo>
                      <a:pt x="565" y="248"/>
                    </a:lnTo>
                    <a:lnTo>
                      <a:pt x="585" y="232"/>
                    </a:lnTo>
                    <a:lnTo>
                      <a:pt x="610" y="210"/>
                    </a:lnTo>
                    <a:lnTo>
                      <a:pt x="603" y="188"/>
                    </a:lnTo>
                    <a:lnTo>
                      <a:pt x="596" y="165"/>
                    </a:lnTo>
                    <a:lnTo>
                      <a:pt x="589" y="141"/>
                    </a:lnTo>
                    <a:lnTo>
                      <a:pt x="585" y="116"/>
                    </a:lnTo>
                    <a:lnTo>
                      <a:pt x="585" y="89"/>
                    </a:lnTo>
                    <a:lnTo>
                      <a:pt x="591" y="61"/>
                    </a:lnTo>
                    <a:lnTo>
                      <a:pt x="604" y="32"/>
                    </a:lnTo>
                    <a:lnTo>
                      <a:pt x="627" y="0"/>
                    </a:lnTo>
                    <a:close/>
                  </a:path>
                </a:pathLst>
              </a:custGeom>
              <a:solidFill>
                <a:srgbClr val="9B7F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 name="Freeform 10"/>
              <p:cNvSpPr>
                <a:spLocks/>
              </p:cNvSpPr>
              <p:nvPr/>
            </p:nvSpPr>
            <p:spPr bwMode="auto">
              <a:xfrm>
                <a:off x="3646488" y="4727575"/>
                <a:ext cx="100013" cy="84138"/>
              </a:xfrm>
              <a:custGeom>
                <a:avLst/>
                <a:gdLst/>
                <a:ahLst/>
                <a:cxnLst>
                  <a:cxn ang="0">
                    <a:pos x="24" y="2"/>
                  </a:cxn>
                  <a:cxn ang="0">
                    <a:pos x="32" y="0"/>
                  </a:cxn>
                  <a:cxn ang="0">
                    <a:pos x="39" y="0"/>
                  </a:cxn>
                  <a:cxn ang="0">
                    <a:pos x="45" y="3"/>
                  </a:cxn>
                  <a:cxn ang="0">
                    <a:pos x="50" y="11"/>
                  </a:cxn>
                  <a:cxn ang="0">
                    <a:pos x="56" y="19"/>
                  </a:cxn>
                  <a:cxn ang="0">
                    <a:pos x="61" y="23"/>
                  </a:cxn>
                  <a:cxn ang="0">
                    <a:pos x="67" y="23"/>
                  </a:cxn>
                  <a:cxn ang="0">
                    <a:pos x="75" y="23"/>
                  </a:cxn>
                  <a:cxn ang="0">
                    <a:pos x="80" y="25"/>
                  </a:cxn>
                  <a:cxn ang="0">
                    <a:pos x="87" y="31"/>
                  </a:cxn>
                  <a:cxn ang="0">
                    <a:pos x="94" y="39"/>
                  </a:cxn>
                  <a:cxn ang="0">
                    <a:pos x="102" y="49"/>
                  </a:cxn>
                  <a:cxn ang="0">
                    <a:pos x="109" y="62"/>
                  </a:cxn>
                  <a:cxn ang="0">
                    <a:pos x="115" y="74"/>
                  </a:cxn>
                  <a:cxn ang="0">
                    <a:pos x="121" y="86"/>
                  </a:cxn>
                  <a:cxn ang="0">
                    <a:pos x="124" y="98"/>
                  </a:cxn>
                  <a:cxn ang="0">
                    <a:pos x="118" y="102"/>
                  </a:cxn>
                  <a:cxn ang="0">
                    <a:pos x="109" y="105"/>
                  </a:cxn>
                  <a:cxn ang="0">
                    <a:pos x="100" y="105"/>
                  </a:cxn>
                  <a:cxn ang="0">
                    <a:pos x="90" y="105"/>
                  </a:cxn>
                  <a:cxn ang="0">
                    <a:pos x="79" y="102"/>
                  </a:cxn>
                  <a:cxn ang="0">
                    <a:pos x="68" y="100"/>
                  </a:cxn>
                  <a:cxn ang="0">
                    <a:pos x="59" y="97"/>
                  </a:cxn>
                  <a:cxn ang="0">
                    <a:pos x="49" y="94"/>
                  </a:cxn>
                  <a:cxn ang="0">
                    <a:pos x="41" y="91"/>
                  </a:cxn>
                  <a:cxn ang="0">
                    <a:pos x="32" y="87"/>
                  </a:cxn>
                  <a:cxn ang="0">
                    <a:pos x="24" y="82"/>
                  </a:cxn>
                  <a:cxn ang="0">
                    <a:pos x="16" y="76"/>
                  </a:cxn>
                  <a:cxn ang="0">
                    <a:pos x="10" y="70"/>
                  </a:cxn>
                  <a:cxn ang="0">
                    <a:pos x="4" y="63"/>
                  </a:cxn>
                  <a:cxn ang="0">
                    <a:pos x="1" y="57"/>
                  </a:cxn>
                  <a:cxn ang="0">
                    <a:pos x="0" y="52"/>
                  </a:cxn>
                  <a:cxn ang="0">
                    <a:pos x="0" y="44"/>
                  </a:cxn>
                  <a:cxn ang="0">
                    <a:pos x="3" y="39"/>
                  </a:cxn>
                  <a:cxn ang="0">
                    <a:pos x="10" y="36"/>
                  </a:cxn>
                  <a:cxn ang="0">
                    <a:pos x="24" y="33"/>
                  </a:cxn>
                  <a:cxn ang="0">
                    <a:pos x="20" y="25"/>
                  </a:cxn>
                  <a:cxn ang="0">
                    <a:pos x="19" y="18"/>
                  </a:cxn>
                  <a:cxn ang="0">
                    <a:pos x="20" y="10"/>
                  </a:cxn>
                  <a:cxn ang="0">
                    <a:pos x="24" y="2"/>
                  </a:cxn>
                </a:cxnLst>
                <a:rect l="0" t="0" r="r" b="b"/>
                <a:pathLst>
                  <a:path w="124" h="105">
                    <a:moveTo>
                      <a:pt x="24" y="2"/>
                    </a:moveTo>
                    <a:lnTo>
                      <a:pt x="32" y="0"/>
                    </a:lnTo>
                    <a:lnTo>
                      <a:pt x="39" y="0"/>
                    </a:lnTo>
                    <a:lnTo>
                      <a:pt x="45" y="3"/>
                    </a:lnTo>
                    <a:lnTo>
                      <a:pt x="50" y="11"/>
                    </a:lnTo>
                    <a:lnTo>
                      <a:pt x="56" y="19"/>
                    </a:lnTo>
                    <a:lnTo>
                      <a:pt x="61" y="23"/>
                    </a:lnTo>
                    <a:lnTo>
                      <a:pt x="67" y="23"/>
                    </a:lnTo>
                    <a:lnTo>
                      <a:pt x="75" y="23"/>
                    </a:lnTo>
                    <a:lnTo>
                      <a:pt x="80" y="25"/>
                    </a:lnTo>
                    <a:lnTo>
                      <a:pt x="87" y="31"/>
                    </a:lnTo>
                    <a:lnTo>
                      <a:pt x="94" y="39"/>
                    </a:lnTo>
                    <a:lnTo>
                      <a:pt x="102" y="49"/>
                    </a:lnTo>
                    <a:lnTo>
                      <a:pt x="109" y="62"/>
                    </a:lnTo>
                    <a:lnTo>
                      <a:pt x="115" y="74"/>
                    </a:lnTo>
                    <a:lnTo>
                      <a:pt x="121" y="86"/>
                    </a:lnTo>
                    <a:lnTo>
                      <a:pt x="124" y="98"/>
                    </a:lnTo>
                    <a:lnTo>
                      <a:pt x="118" y="102"/>
                    </a:lnTo>
                    <a:lnTo>
                      <a:pt x="109" y="105"/>
                    </a:lnTo>
                    <a:lnTo>
                      <a:pt x="100" y="105"/>
                    </a:lnTo>
                    <a:lnTo>
                      <a:pt x="90" y="105"/>
                    </a:lnTo>
                    <a:lnTo>
                      <a:pt x="79" y="102"/>
                    </a:lnTo>
                    <a:lnTo>
                      <a:pt x="68" y="100"/>
                    </a:lnTo>
                    <a:lnTo>
                      <a:pt x="59" y="97"/>
                    </a:lnTo>
                    <a:lnTo>
                      <a:pt x="49" y="94"/>
                    </a:lnTo>
                    <a:lnTo>
                      <a:pt x="41" y="91"/>
                    </a:lnTo>
                    <a:lnTo>
                      <a:pt x="32" y="87"/>
                    </a:lnTo>
                    <a:lnTo>
                      <a:pt x="24" y="82"/>
                    </a:lnTo>
                    <a:lnTo>
                      <a:pt x="16" y="76"/>
                    </a:lnTo>
                    <a:lnTo>
                      <a:pt x="10" y="70"/>
                    </a:lnTo>
                    <a:lnTo>
                      <a:pt x="4" y="63"/>
                    </a:lnTo>
                    <a:lnTo>
                      <a:pt x="1" y="57"/>
                    </a:lnTo>
                    <a:lnTo>
                      <a:pt x="0" y="52"/>
                    </a:lnTo>
                    <a:lnTo>
                      <a:pt x="0" y="44"/>
                    </a:lnTo>
                    <a:lnTo>
                      <a:pt x="3" y="39"/>
                    </a:lnTo>
                    <a:lnTo>
                      <a:pt x="10" y="36"/>
                    </a:lnTo>
                    <a:lnTo>
                      <a:pt x="24" y="33"/>
                    </a:lnTo>
                    <a:lnTo>
                      <a:pt x="20" y="25"/>
                    </a:lnTo>
                    <a:lnTo>
                      <a:pt x="19" y="18"/>
                    </a:lnTo>
                    <a:lnTo>
                      <a:pt x="20" y="10"/>
                    </a:lnTo>
                    <a:lnTo>
                      <a:pt x="24" y="2"/>
                    </a:lnTo>
                    <a:close/>
                  </a:path>
                </a:pathLst>
              </a:custGeom>
              <a:solidFill>
                <a:srgbClr val="9B5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p:cNvSpPr>
              <p:nvPr/>
            </p:nvSpPr>
            <p:spPr bwMode="auto">
              <a:xfrm>
                <a:off x="2116138" y="3921125"/>
                <a:ext cx="1854200" cy="2024063"/>
              </a:xfrm>
              <a:custGeom>
                <a:avLst/>
                <a:gdLst/>
                <a:ahLst/>
                <a:cxnLst>
                  <a:cxn ang="0">
                    <a:pos x="1382" y="239"/>
                  </a:cxn>
                  <a:cxn ang="0">
                    <a:pos x="1527" y="317"/>
                  </a:cxn>
                  <a:cxn ang="0">
                    <a:pos x="1632" y="403"/>
                  </a:cxn>
                  <a:cxn ang="0">
                    <a:pos x="1747" y="595"/>
                  </a:cxn>
                  <a:cxn ang="0">
                    <a:pos x="1787" y="792"/>
                  </a:cxn>
                  <a:cxn ang="0">
                    <a:pos x="1845" y="936"/>
                  </a:cxn>
                  <a:cxn ang="0">
                    <a:pos x="1877" y="1047"/>
                  </a:cxn>
                  <a:cxn ang="0">
                    <a:pos x="1879" y="1204"/>
                  </a:cxn>
                  <a:cxn ang="0">
                    <a:pos x="1922" y="1290"/>
                  </a:cxn>
                  <a:cxn ang="0">
                    <a:pos x="1877" y="1366"/>
                  </a:cxn>
                  <a:cxn ang="0">
                    <a:pos x="1837" y="1422"/>
                  </a:cxn>
                  <a:cxn ang="0">
                    <a:pos x="1899" y="1469"/>
                  </a:cxn>
                  <a:cxn ang="0">
                    <a:pos x="2014" y="1479"/>
                  </a:cxn>
                  <a:cxn ang="0">
                    <a:pos x="2130" y="1506"/>
                  </a:cxn>
                  <a:cxn ang="0">
                    <a:pos x="2234" y="1619"/>
                  </a:cxn>
                  <a:cxn ang="0">
                    <a:pos x="2323" y="1762"/>
                  </a:cxn>
                  <a:cxn ang="0">
                    <a:pos x="2333" y="1921"/>
                  </a:cxn>
                  <a:cxn ang="0">
                    <a:pos x="2304" y="2097"/>
                  </a:cxn>
                  <a:cxn ang="0">
                    <a:pos x="2258" y="2230"/>
                  </a:cxn>
                  <a:cxn ang="0">
                    <a:pos x="2218" y="2350"/>
                  </a:cxn>
                  <a:cxn ang="0">
                    <a:pos x="2211" y="2460"/>
                  </a:cxn>
                  <a:cxn ang="0">
                    <a:pos x="2088" y="2452"/>
                  </a:cxn>
                  <a:cxn ang="0">
                    <a:pos x="1976" y="2459"/>
                  </a:cxn>
                  <a:cxn ang="0">
                    <a:pos x="1898" y="2480"/>
                  </a:cxn>
                  <a:cxn ang="0">
                    <a:pos x="1800" y="2511"/>
                  </a:cxn>
                  <a:cxn ang="0">
                    <a:pos x="1711" y="2539"/>
                  </a:cxn>
                  <a:cxn ang="0">
                    <a:pos x="1635" y="2551"/>
                  </a:cxn>
                  <a:cxn ang="0">
                    <a:pos x="1538" y="2549"/>
                  </a:cxn>
                  <a:cxn ang="0">
                    <a:pos x="1450" y="2531"/>
                  </a:cxn>
                  <a:cxn ang="0">
                    <a:pos x="1281" y="2486"/>
                  </a:cxn>
                  <a:cxn ang="0">
                    <a:pos x="1087" y="2448"/>
                  </a:cxn>
                  <a:cxn ang="0">
                    <a:pos x="982" y="2453"/>
                  </a:cxn>
                  <a:cxn ang="0">
                    <a:pos x="894" y="2464"/>
                  </a:cxn>
                  <a:cxn ang="0">
                    <a:pos x="798" y="2475"/>
                  </a:cxn>
                  <a:cxn ang="0">
                    <a:pos x="684" y="2491"/>
                  </a:cxn>
                  <a:cxn ang="0">
                    <a:pos x="561" y="2501"/>
                  </a:cxn>
                  <a:cxn ang="0">
                    <a:pos x="455" y="2482"/>
                  </a:cxn>
                  <a:cxn ang="0">
                    <a:pos x="294" y="2443"/>
                  </a:cxn>
                  <a:cxn ang="0">
                    <a:pos x="98" y="2408"/>
                  </a:cxn>
                  <a:cxn ang="0">
                    <a:pos x="32" y="2278"/>
                  </a:cxn>
                  <a:cxn ang="0">
                    <a:pos x="74" y="2031"/>
                  </a:cxn>
                  <a:cxn ang="0">
                    <a:pos x="96" y="1793"/>
                  </a:cxn>
                  <a:cxn ang="0">
                    <a:pos x="60" y="1473"/>
                  </a:cxn>
                  <a:cxn ang="0">
                    <a:pos x="30" y="1201"/>
                  </a:cxn>
                  <a:cxn ang="0">
                    <a:pos x="6" y="906"/>
                  </a:cxn>
                  <a:cxn ang="0">
                    <a:pos x="45" y="480"/>
                  </a:cxn>
                  <a:cxn ang="0">
                    <a:pos x="90" y="230"/>
                  </a:cxn>
                  <a:cxn ang="0">
                    <a:pos x="232" y="94"/>
                  </a:cxn>
                  <a:cxn ang="0">
                    <a:pos x="369" y="65"/>
                  </a:cxn>
                  <a:cxn ang="0">
                    <a:pos x="534" y="82"/>
                  </a:cxn>
                  <a:cxn ang="0">
                    <a:pos x="677" y="42"/>
                  </a:cxn>
                  <a:cxn ang="0">
                    <a:pos x="720" y="50"/>
                  </a:cxn>
                  <a:cxn ang="0">
                    <a:pos x="763" y="147"/>
                  </a:cxn>
                  <a:cxn ang="0">
                    <a:pos x="848" y="215"/>
                  </a:cxn>
                  <a:cxn ang="0">
                    <a:pos x="909" y="284"/>
                  </a:cxn>
                  <a:cxn ang="0">
                    <a:pos x="974" y="337"/>
                  </a:cxn>
                  <a:cxn ang="0">
                    <a:pos x="1115" y="331"/>
                  </a:cxn>
                  <a:cxn ang="0">
                    <a:pos x="1208" y="323"/>
                  </a:cxn>
                  <a:cxn ang="0">
                    <a:pos x="1268" y="256"/>
                  </a:cxn>
                </a:cxnLst>
                <a:rect l="0" t="0" r="r" b="b"/>
                <a:pathLst>
                  <a:path w="2337" h="2551">
                    <a:moveTo>
                      <a:pt x="1291" y="198"/>
                    </a:moveTo>
                    <a:lnTo>
                      <a:pt x="1303" y="203"/>
                    </a:lnTo>
                    <a:lnTo>
                      <a:pt x="1319" y="210"/>
                    </a:lnTo>
                    <a:lnTo>
                      <a:pt x="1339" y="218"/>
                    </a:lnTo>
                    <a:lnTo>
                      <a:pt x="1360" y="229"/>
                    </a:lnTo>
                    <a:lnTo>
                      <a:pt x="1382" y="239"/>
                    </a:lnTo>
                    <a:lnTo>
                      <a:pt x="1406" y="252"/>
                    </a:lnTo>
                    <a:lnTo>
                      <a:pt x="1430" y="263"/>
                    </a:lnTo>
                    <a:lnTo>
                      <a:pt x="1454" y="277"/>
                    </a:lnTo>
                    <a:lnTo>
                      <a:pt x="1480" y="290"/>
                    </a:lnTo>
                    <a:lnTo>
                      <a:pt x="1504" y="304"/>
                    </a:lnTo>
                    <a:lnTo>
                      <a:pt x="1527" y="317"/>
                    </a:lnTo>
                    <a:lnTo>
                      <a:pt x="1547" y="331"/>
                    </a:lnTo>
                    <a:lnTo>
                      <a:pt x="1568" y="344"/>
                    </a:lnTo>
                    <a:lnTo>
                      <a:pt x="1585" y="357"/>
                    </a:lnTo>
                    <a:lnTo>
                      <a:pt x="1599" y="368"/>
                    </a:lnTo>
                    <a:lnTo>
                      <a:pt x="1611" y="378"/>
                    </a:lnTo>
                    <a:lnTo>
                      <a:pt x="1632" y="403"/>
                    </a:lnTo>
                    <a:lnTo>
                      <a:pt x="1653" y="430"/>
                    </a:lnTo>
                    <a:lnTo>
                      <a:pt x="1675" y="462"/>
                    </a:lnTo>
                    <a:lnTo>
                      <a:pt x="1697" y="496"/>
                    </a:lnTo>
                    <a:lnTo>
                      <a:pt x="1717" y="530"/>
                    </a:lnTo>
                    <a:lnTo>
                      <a:pt x="1734" y="564"/>
                    </a:lnTo>
                    <a:lnTo>
                      <a:pt x="1747" y="595"/>
                    </a:lnTo>
                    <a:lnTo>
                      <a:pt x="1755" y="621"/>
                    </a:lnTo>
                    <a:lnTo>
                      <a:pt x="1761" y="649"/>
                    </a:lnTo>
                    <a:lnTo>
                      <a:pt x="1766" y="681"/>
                    </a:lnTo>
                    <a:lnTo>
                      <a:pt x="1772" y="717"/>
                    </a:lnTo>
                    <a:lnTo>
                      <a:pt x="1779" y="755"/>
                    </a:lnTo>
                    <a:lnTo>
                      <a:pt x="1787" y="792"/>
                    </a:lnTo>
                    <a:lnTo>
                      <a:pt x="1795" y="827"/>
                    </a:lnTo>
                    <a:lnTo>
                      <a:pt x="1805" y="857"/>
                    </a:lnTo>
                    <a:lnTo>
                      <a:pt x="1816" y="881"/>
                    </a:lnTo>
                    <a:lnTo>
                      <a:pt x="1826" y="900"/>
                    </a:lnTo>
                    <a:lnTo>
                      <a:pt x="1837" y="919"/>
                    </a:lnTo>
                    <a:lnTo>
                      <a:pt x="1845" y="936"/>
                    </a:lnTo>
                    <a:lnTo>
                      <a:pt x="1852" y="953"/>
                    </a:lnTo>
                    <a:lnTo>
                      <a:pt x="1857" y="968"/>
                    </a:lnTo>
                    <a:lnTo>
                      <a:pt x="1863" y="983"/>
                    </a:lnTo>
                    <a:lnTo>
                      <a:pt x="1867" y="997"/>
                    </a:lnTo>
                    <a:lnTo>
                      <a:pt x="1871" y="1011"/>
                    </a:lnTo>
                    <a:lnTo>
                      <a:pt x="1877" y="1047"/>
                    </a:lnTo>
                    <a:lnTo>
                      <a:pt x="1879" y="1093"/>
                    </a:lnTo>
                    <a:lnTo>
                      <a:pt x="1883" y="1139"/>
                    </a:lnTo>
                    <a:lnTo>
                      <a:pt x="1887" y="1171"/>
                    </a:lnTo>
                    <a:lnTo>
                      <a:pt x="1883" y="1181"/>
                    </a:lnTo>
                    <a:lnTo>
                      <a:pt x="1880" y="1193"/>
                    </a:lnTo>
                    <a:lnTo>
                      <a:pt x="1879" y="1204"/>
                    </a:lnTo>
                    <a:lnTo>
                      <a:pt x="1882" y="1217"/>
                    </a:lnTo>
                    <a:lnTo>
                      <a:pt x="1886" y="1230"/>
                    </a:lnTo>
                    <a:lnTo>
                      <a:pt x="1894" y="1242"/>
                    </a:lnTo>
                    <a:lnTo>
                      <a:pt x="1907" y="1256"/>
                    </a:lnTo>
                    <a:lnTo>
                      <a:pt x="1924" y="1270"/>
                    </a:lnTo>
                    <a:lnTo>
                      <a:pt x="1922" y="1290"/>
                    </a:lnTo>
                    <a:lnTo>
                      <a:pt x="1918" y="1310"/>
                    </a:lnTo>
                    <a:lnTo>
                      <a:pt x="1910" y="1330"/>
                    </a:lnTo>
                    <a:lnTo>
                      <a:pt x="1898" y="1347"/>
                    </a:lnTo>
                    <a:lnTo>
                      <a:pt x="1893" y="1352"/>
                    </a:lnTo>
                    <a:lnTo>
                      <a:pt x="1886" y="1359"/>
                    </a:lnTo>
                    <a:lnTo>
                      <a:pt x="1877" y="1366"/>
                    </a:lnTo>
                    <a:lnTo>
                      <a:pt x="1868" y="1374"/>
                    </a:lnTo>
                    <a:lnTo>
                      <a:pt x="1858" y="1382"/>
                    </a:lnTo>
                    <a:lnTo>
                      <a:pt x="1849" y="1389"/>
                    </a:lnTo>
                    <a:lnTo>
                      <a:pt x="1840" y="1395"/>
                    </a:lnTo>
                    <a:lnTo>
                      <a:pt x="1833" y="1398"/>
                    </a:lnTo>
                    <a:lnTo>
                      <a:pt x="1837" y="1422"/>
                    </a:lnTo>
                    <a:lnTo>
                      <a:pt x="1844" y="1437"/>
                    </a:lnTo>
                    <a:lnTo>
                      <a:pt x="1853" y="1449"/>
                    </a:lnTo>
                    <a:lnTo>
                      <a:pt x="1864" y="1457"/>
                    </a:lnTo>
                    <a:lnTo>
                      <a:pt x="1872" y="1461"/>
                    </a:lnTo>
                    <a:lnTo>
                      <a:pt x="1884" y="1465"/>
                    </a:lnTo>
                    <a:lnTo>
                      <a:pt x="1899" y="1469"/>
                    </a:lnTo>
                    <a:lnTo>
                      <a:pt x="1915" y="1473"/>
                    </a:lnTo>
                    <a:lnTo>
                      <a:pt x="1933" y="1476"/>
                    </a:lnTo>
                    <a:lnTo>
                      <a:pt x="1953" y="1479"/>
                    </a:lnTo>
                    <a:lnTo>
                      <a:pt x="1973" y="1480"/>
                    </a:lnTo>
                    <a:lnTo>
                      <a:pt x="1993" y="1480"/>
                    </a:lnTo>
                    <a:lnTo>
                      <a:pt x="2014" y="1479"/>
                    </a:lnTo>
                    <a:lnTo>
                      <a:pt x="2034" y="1479"/>
                    </a:lnTo>
                    <a:lnTo>
                      <a:pt x="2053" y="1480"/>
                    </a:lnTo>
                    <a:lnTo>
                      <a:pt x="2073" y="1483"/>
                    </a:lnTo>
                    <a:lnTo>
                      <a:pt x="2091" y="1488"/>
                    </a:lnTo>
                    <a:lnTo>
                      <a:pt x="2111" y="1496"/>
                    </a:lnTo>
                    <a:lnTo>
                      <a:pt x="2130" y="1506"/>
                    </a:lnTo>
                    <a:lnTo>
                      <a:pt x="2151" y="1521"/>
                    </a:lnTo>
                    <a:lnTo>
                      <a:pt x="2166" y="1537"/>
                    </a:lnTo>
                    <a:lnTo>
                      <a:pt x="2182" y="1556"/>
                    </a:lnTo>
                    <a:lnTo>
                      <a:pt x="2198" y="1577"/>
                    </a:lnTo>
                    <a:lnTo>
                      <a:pt x="2217" y="1597"/>
                    </a:lnTo>
                    <a:lnTo>
                      <a:pt x="2234" y="1619"/>
                    </a:lnTo>
                    <a:lnTo>
                      <a:pt x="2252" y="1641"/>
                    </a:lnTo>
                    <a:lnTo>
                      <a:pt x="2270" y="1663"/>
                    </a:lnTo>
                    <a:lnTo>
                      <a:pt x="2287" y="1685"/>
                    </a:lnTo>
                    <a:lnTo>
                      <a:pt x="2302" y="1708"/>
                    </a:lnTo>
                    <a:lnTo>
                      <a:pt x="2314" y="1734"/>
                    </a:lnTo>
                    <a:lnTo>
                      <a:pt x="2323" y="1762"/>
                    </a:lnTo>
                    <a:lnTo>
                      <a:pt x="2330" y="1791"/>
                    </a:lnTo>
                    <a:lnTo>
                      <a:pt x="2333" y="1820"/>
                    </a:lnTo>
                    <a:lnTo>
                      <a:pt x="2335" y="1847"/>
                    </a:lnTo>
                    <a:lnTo>
                      <a:pt x="2337" y="1874"/>
                    </a:lnTo>
                    <a:lnTo>
                      <a:pt x="2335" y="1897"/>
                    </a:lnTo>
                    <a:lnTo>
                      <a:pt x="2333" y="1921"/>
                    </a:lnTo>
                    <a:lnTo>
                      <a:pt x="2331" y="1950"/>
                    </a:lnTo>
                    <a:lnTo>
                      <a:pt x="2326" y="1981"/>
                    </a:lnTo>
                    <a:lnTo>
                      <a:pt x="2322" y="2012"/>
                    </a:lnTo>
                    <a:lnTo>
                      <a:pt x="2316" y="2043"/>
                    </a:lnTo>
                    <a:lnTo>
                      <a:pt x="2310" y="2072"/>
                    </a:lnTo>
                    <a:lnTo>
                      <a:pt x="2304" y="2097"/>
                    </a:lnTo>
                    <a:lnTo>
                      <a:pt x="2297" y="2116"/>
                    </a:lnTo>
                    <a:lnTo>
                      <a:pt x="2288" y="2139"/>
                    </a:lnTo>
                    <a:lnTo>
                      <a:pt x="2280" y="2162"/>
                    </a:lnTo>
                    <a:lnTo>
                      <a:pt x="2272" y="2185"/>
                    </a:lnTo>
                    <a:lnTo>
                      <a:pt x="2265" y="2208"/>
                    </a:lnTo>
                    <a:lnTo>
                      <a:pt x="2258" y="2230"/>
                    </a:lnTo>
                    <a:lnTo>
                      <a:pt x="2251" y="2252"/>
                    </a:lnTo>
                    <a:lnTo>
                      <a:pt x="2244" y="2274"/>
                    </a:lnTo>
                    <a:lnTo>
                      <a:pt x="2236" y="2293"/>
                    </a:lnTo>
                    <a:lnTo>
                      <a:pt x="2229" y="2312"/>
                    </a:lnTo>
                    <a:lnTo>
                      <a:pt x="2222" y="2331"/>
                    </a:lnTo>
                    <a:lnTo>
                      <a:pt x="2218" y="2350"/>
                    </a:lnTo>
                    <a:lnTo>
                      <a:pt x="2214" y="2369"/>
                    </a:lnTo>
                    <a:lnTo>
                      <a:pt x="2214" y="2390"/>
                    </a:lnTo>
                    <a:lnTo>
                      <a:pt x="2216" y="2413"/>
                    </a:lnTo>
                    <a:lnTo>
                      <a:pt x="2221" y="2437"/>
                    </a:lnTo>
                    <a:lnTo>
                      <a:pt x="2229" y="2464"/>
                    </a:lnTo>
                    <a:lnTo>
                      <a:pt x="2211" y="2460"/>
                    </a:lnTo>
                    <a:lnTo>
                      <a:pt x="2190" y="2458"/>
                    </a:lnTo>
                    <a:lnTo>
                      <a:pt x="2171" y="2456"/>
                    </a:lnTo>
                    <a:lnTo>
                      <a:pt x="2150" y="2455"/>
                    </a:lnTo>
                    <a:lnTo>
                      <a:pt x="2129" y="2453"/>
                    </a:lnTo>
                    <a:lnTo>
                      <a:pt x="2108" y="2452"/>
                    </a:lnTo>
                    <a:lnTo>
                      <a:pt x="2088" y="2452"/>
                    </a:lnTo>
                    <a:lnTo>
                      <a:pt x="2067" y="2452"/>
                    </a:lnTo>
                    <a:lnTo>
                      <a:pt x="2047" y="2453"/>
                    </a:lnTo>
                    <a:lnTo>
                      <a:pt x="2028" y="2455"/>
                    </a:lnTo>
                    <a:lnTo>
                      <a:pt x="2009" y="2456"/>
                    </a:lnTo>
                    <a:lnTo>
                      <a:pt x="1992" y="2457"/>
                    </a:lnTo>
                    <a:lnTo>
                      <a:pt x="1976" y="2459"/>
                    </a:lnTo>
                    <a:lnTo>
                      <a:pt x="1961" y="2461"/>
                    </a:lnTo>
                    <a:lnTo>
                      <a:pt x="1947" y="2464"/>
                    </a:lnTo>
                    <a:lnTo>
                      <a:pt x="1936" y="2467"/>
                    </a:lnTo>
                    <a:lnTo>
                      <a:pt x="1924" y="2471"/>
                    </a:lnTo>
                    <a:lnTo>
                      <a:pt x="1911" y="2475"/>
                    </a:lnTo>
                    <a:lnTo>
                      <a:pt x="1898" y="2480"/>
                    </a:lnTo>
                    <a:lnTo>
                      <a:pt x="1883" y="2484"/>
                    </a:lnTo>
                    <a:lnTo>
                      <a:pt x="1867" y="2489"/>
                    </a:lnTo>
                    <a:lnTo>
                      <a:pt x="1850" y="2495"/>
                    </a:lnTo>
                    <a:lnTo>
                      <a:pt x="1833" y="2501"/>
                    </a:lnTo>
                    <a:lnTo>
                      <a:pt x="1817" y="2506"/>
                    </a:lnTo>
                    <a:lnTo>
                      <a:pt x="1800" y="2511"/>
                    </a:lnTo>
                    <a:lnTo>
                      <a:pt x="1784" y="2517"/>
                    </a:lnTo>
                    <a:lnTo>
                      <a:pt x="1767" y="2522"/>
                    </a:lnTo>
                    <a:lnTo>
                      <a:pt x="1753" y="2527"/>
                    </a:lnTo>
                    <a:lnTo>
                      <a:pt x="1738" y="2532"/>
                    </a:lnTo>
                    <a:lnTo>
                      <a:pt x="1724" y="2535"/>
                    </a:lnTo>
                    <a:lnTo>
                      <a:pt x="1711" y="2539"/>
                    </a:lnTo>
                    <a:lnTo>
                      <a:pt x="1701" y="2542"/>
                    </a:lnTo>
                    <a:lnTo>
                      <a:pt x="1689" y="2544"/>
                    </a:lnTo>
                    <a:lnTo>
                      <a:pt x="1678" y="2547"/>
                    </a:lnTo>
                    <a:lnTo>
                      <a:pt x="1664" y="2548"/>
                    </a:lnTo>
                    <a:lnTo>
                      <a:pt x="1650" y="2550"/>
                    </a:lnTo>
                    <a:lnTo>
                      <a:pt x="1635" y="2551"/>
                    </a:lnTo>
                    <a:lnTo>
                      <a:pt x="1620" y="2551"/>
                    </a:lnTo>
                    <a:lnTo>
                      <a:pt x="1604" y="2551"/>
                    </a:lnTo>
                    <a:lnTo>
                      <a:pt x="1588" y="2551"/>
                    </a:lnTo>
                    <a:lnTo>
                      <a:pt x="1571" y="2551"/>
                    </a:lnTo>
                    <a:lnTo>
                      <a:pt x="1554" y="2550"/>
                    </a:lnTo>
                    <a:lnTo>
                      <a:pt x="1538" y="2549"/>
                    </a:lnTo>
                    <a:lnTo>
                      <a:pt x="1522" y="2547"/>
                    </a:lnTo>
                    <a:lnTo>
                      <a:pt x="1507" y="2544"/>
                    </a:lnTo>
                    <a:lnTo>
                      <a:pt x="1492" y="2542"/>
                    </a:lnTo>
                    <a:lnTo>
                      <a:pt x="1477" y="2539"/>
                    </a:lnTo>
                    <a:lnTo>
                      <a:pt x="1465" y="2535"/>
                    </a:lnTo>
                    <a:lnTo>
                      <a:pt x="1450" y="2531"/>
                    </a:lnTo>
                    <a:lnTo>
                      <a:pt x="1429" y="2525"/>
                    </a:lnTo>
                    <a:lnTo>
                      <a:pt x="1405" y="2518"/>
                    </a:lnTo>
                    <a:lnTo>
                      <a:pt x="1378" y="2511"/>
                    </a:lnTo>
                    <a:lnTo>
                      <a:pt x="1347" y="2503"/>
                    </a:lnTo>
                    <a:lnTo>
                      <a:pt x="1315" y="2495"/>
                    </a:lnTo>
                    <a:lnTo>
                      <a:pt x="1281" y="2486"/>
                    </a:lnTo>
                    <a:lnTo>
                      <a:pt x="1247" y="2478"/>
                    </a:lnTo>
                    <a:lnTo>
                      <a:pt x="1212" y="2471"/>
                    </a:lnTo>
                    <a:lnTo>
                      <a:pt x="1179" y="2463"/>
                    </a:lnTo>
                    <a:lnTo>
                      <a:pt x="1147" y="2457"/>
                    </a:lnTo>
                    <a:lnTo>
                      <a:pt x="1115" y="2451"/>
                    </a:lnTo>
                    <a:lnTo>
                      <a:pt x="1087" y="2448"/>
                    </a:lnTo>
                    <a:lnTo>
                      <a:pt x="1063" y="2445"/>
                    </a:lnTo>
                    <a:lnTo>
                      <a:pt x="1041" y="2445"/>
                    </a:lnTo>
                    <a:lnTo>
                      <a:pt x="1024" y="2446"/>
                    </a:lnTo>
                    <a:lnTo>
                      <a:pt x="1011" y="2449"/>
                    </a:lnTo>
                    <a:lnTo>
                      <a:pt x="997" y="2451"/>
                    </a:lnTo>
                    <a:lnTo>
                      <a:pt x="982" y="2453"/>
                    </a:lnTo>
                    <a:lnTo>
                      <a:pt x="968" y="2456"/>
                    </a:lnTo>
                    <a:lnTo>
                      <a:pt x="954" y="2457"/>
                    </a:lnTo>
                    <a:lnTo>
                      <a:pt x="939" y="2459"/>
                    </a:lnTo>
                    <a:lnTo>
                      <a:pt x="924" y="2460"/>
                    </a:lnTo>
                    <a:lnTo>
                      <a:pt x="909" y="2461"/>
                    </a:lnTo>
                    <a:lnTo>
                      <a:pt x="894" y="2464"/>
                    </a:lnTo>
                    <a:lnTo>
                      <a:pt x="879" y="2465"/>
                    </a:lnTo>
                    <a:lnTo>
                      <a:pt x="863" y="2467"/>
                    </a:lnTo>
                    <a:lnTo>
                      <a:pt x="848" y="2468"/>
                    </a:lnTo>
                    <a:lnTo>
                      <a:pt x="831" y="2471"/>
                    </a:lnTo>
                    <a:lnTo>
                      <a:pt x="815" y="2473"/>
                    </a:lnTo>
                    <a:lnTo>
                      <a:pt x="798" y="2475"/>
                    </a:lnTo>
                    <a:lnTo>
                      <a:pt x="780" y="2478"/>
                    </a:lnTo>
                    <a:lnTo>
                      <a:pt x="762" y="2480"/>
                    </a:lnTo>
                    <a:lnTo>
                      <a:pt x="743" y="2483"/>
                    </a:lnTo>
                    <a:lnTo>
                      <a:pt x="724" y="2486"/>
                    </a:lnTo>
                    <a:lnTo>
                      <a:pt x="703" y="2489"/>
                    </a:lnTo>
                    <a:lnTo>
                      <a:pt x="684" y="2491"/>
                    </a:lnTo>
                    <a:lnTo>
                      <a:pt x="663" y="2494"/>
                    </a:lnTo>
                    <a:lnTo>
                      <a:pt x="642" y="2496"/>
                    </a:lnTo>
                    <a:lnTo>
                      <a:pt x="621" y="2498"/>
                    </a:lnTo>
                    <a:lnTo>
                      <a:pt x="601" y="2499"/>
                    </a:lnTo>
                    <a:lnTo>
                      <a:pt x="581" y="2499"/>
                    </a:lnTo>
                    <a:lnTo>
                      <a:pt x="561" y="2501"/>
                    </a:lnTo>
                    <a:lnTo>
                      <a:pt x="542" y="2499"/>
                    </a:lnTo>
                    <a:lnTo>
                      <a:pt x="523" y="2498"/>
                    </a:lnTo>
                    <a:lnTo>
                      <a:pt x="505" y="2496"/>
                    </a:lnTo>
                    <a:lnTo>
                      <a:pt x="489" y="2493"/>
                    </a:lnTo>
                    <a:lnTo>
                      <a:pt x="473" y="2488"/>
                    </a:lnTo>
                    <a:lnTo>
                      <a:pt x="455" y="2482"/>
                    </a:lnTo>
                    <a:lnTo>
                      <a:pt x="435" y="2476"/>
                    </a:lnTo>
                    <a:lnTo>
                      <a:pt x="412" y="2471"/>
                    </a:lnTo>
                    <a:lnTo>
                      <a:pt x="385" y="2464"/>
                    </a:lnTo>
                    <a:lnTo>
                      <a:pt x="356" y="2457"/>
                    </a:lnTo>
                    <a:lnTo>
                      <a:pt x="326" y="2450"/>
                    </a:lnTo>
                    <a:lnTo>
                      <a:pt x="294" y="2443"/>
                    </a:lnTo>
                    <a:lnTo>
                      <a:pt x="262" y="2436"/>
                    </a:lnTo>
                    <a:lnTo>
                      <a:pt x="229" y="2430"/>
                    </a:lnTo>
                    <a:lnTo>
                      <a:pt x="195" y="2425"/>
                    </a:lnTo>
                    <a:lnTo>
                      <a:pt x="162" y="2419"/>
                    </a:lnTo>
                    <a:lnTo>
                      <a:pt x="129" y="2413"/>
                    </a:lnTo>
                    <a:lnTo>
                      <a:pt x="98" y="2408"/>
                    </a:lnTo>
                    <a:lnTo>
                      <a:pt x="68" y="2405"/>
                    </a:lnTo>
                    <a:lnTo>
                      <a:pt x="41" y="2402"/>
                    </a:lnTo>
                    <a:lnTo>
                      <a:pt x="15" y="2399"/>
                    </a:lnTo>
                    <a:lnTo>
                      <a:pt x="20" y="2362"/>
                    </a:lnTo>
                    <a:lnTo>
                      <a:pt x="26" y="2321"/>
                    </a:lnTo>
                    <a:lnTo>
                      <a:pt x="32" y="2278"/>
                    </a:lnTo>
                    <a:lnTo>
                      <a:pt x="37" y="2233"/>
                    </a:lnTo>
                    <a:lnTo>
                      <a:pt x="43" y="2188"/>
                    </a:lnTo>
                    <a:lnTo>
                      <a:pt x="50" y="2145"/>
                    </a:lnTo>
                    <a:lnTo>
                      <a:pt x="58" y="2104"/>
                    </a:lnTo>
                    <a:lnTo>
                      <a:pt x="66" y="2067"/>
                    </a:lnTo>
                    <a:lnTo>
                      <a:pt x="74" y="2031"/>
                    </a:lnTo>
                    <a:lnTo>
                      <a:pt x="81" y="1990"/>
                    </a:lnTo>
                    <a:lnTo>
                      <a:pt x="87" y="1948"/>
                    </a:lnTo>
                    <a:lnTo>
                      <a:pt x="91" y="1906"/>
                    </a:lnTo>
                    <a:lnTo>
                      <a:pt x="95" y="1865"/>
                    </a:lnTo>
                    <a:lnTo>
                      <a:pt x="96" y="1827"/>
                    </a:lnTo>
                    <a:lnTo>
                      <a:pt x="96" y="1793"/>
                    </a:lnTo>
                    <a:lnTo>
                      <a:pt x="94" y="1767"/>
                    </a:lnTo>
                    <a:lnTo>
                      <a:pt x="89" y="1733"/>
                    </a:lnTo>
                    <a:lnTo>
                      <a:pt x="82" y="1681"/>
                    </a:lnTo>
                    <a:lnTo>
                      <a:pt x="73" y="1618"/>
                    </a:lnTo>
                    <a:lnTo>
                      <a:pt x="66" y="1545"/>
                    </a:lnTo>
                    <a:lnTo>
                      <a:pt x="60" y="1473"/>
                    </a:lnTo>
                    <a:lnTo>
                      <a:pt x="58" y="1401"/>
                    </a:lnTo>
                    <a:lnTo>
                      <a:pt x="61" y="1339"/>
                    </a:lnTo>
                    <a:lnTo>
                      <a:pt x="73" y="1291"/>
                    </a:lnTo>
                    <a:lnTo>
                      <a:pt x="58" y="1264"/>
                    </a:lnTo>
                    <a:lnTo>
                      <a:pt x="43" y="1234"/>
                    </a:lnTo>
                    <a:lnTo>
                      <a:pt x="30" y="1201"/>
                    </a:lnTo>
                    <a:lnTo>
                      <a:pt x="19" y="1163"/>
                    </a:lnTo>
                    <a:lnTo>
                      <a:pt x="8" y="1122"/>
                    </a:lnTo>
                    <a:lnTo>
                      <a:pt x="3" y="1075"/>
                    </a:lnTo>
                    <a:lnTo>
                      <a:pt x="0" y="1025"/>
                    </a:lnTo>
                    <a:lnTo>
                      <a:pt x="2" y="969"/>
                    </a:lnTo>
                    <a:lnTo>
                      <a:pt x="6" y="906"/>
                    </a:lnTo>
                    <a:lnTo>
                      <a:pt x="12" y="835"/>
                    </a:lnTo>
                    <a:lnTo>
                      <a:pt x="19" y="757"/>
                    </a:lnTo>
                    <a:lnTo>
                      <a:pt x="27" y="680"/>
                    </a:lnTo>
                    <a:lnTo>
                      <a:pt x="34" y="605"/>
                    </a:lnTo>
                    <a:lnTo>
                      <a:pt x="40" y="537"/>
                    </a:lnTo>
                    <a:lnTo>
                      <a:pt x="45" y="480"/>
                    </a:lnTo>
                    <a:lnTo>
                      <a:pt x="49" y="437"/>
                    </a:lnTo>
                    <a:lnTo>
                      <a:pt x="52" y="400"/>
                    </a:lnTo>
                    <a:lnTo>
                      <a:pt x="57" y="359"/>
                    </a:lnTo>
                    <a:lnTo>
                      <a:pt x="64" y="316"/>
                    </a:lnTo>
                    <a:lnTo>
                      <a:pt x="74" y="272"/>
                    </a:lnTo>
                    <a:lnTo>
                      <a:pt x="90" y="230"/>
                    </a:lnTo>
                    <a:lnTo>
                      <a:pt x="111" y="191"/>
                    </a:lnTo>
                    <a:lnTo>
                      <a:pt x="137" y="155"/>
                    </a:lnTo>
                    <a:lnTo>
                      <a:pt x="172" y="126"/>
                    </a:lnTo>
                    <a:lnTo>
                      <a:pt x="192" y="115"/>
                    </a:lnTo>
                    <a:lnTo>
                      <a:pt x="211" y="103"/>
                    </a:lnTo>
                    <a:lnTo>
                      <a:pt x="232" y="94"/>
                    </a:lnTo>
                    <a:lnTo>
                      <a:pt x="253" y="86"/>
                    </a:lnTo>
                    <a:lnTo>
                      <a:pt x="275" y="79"/>
                    </a:lnTo>
                    <a:lnTo>
                      <a:pt x="298" y="73"/>
                    </a:lnTo>
                    <a:lnTo>
                      <a:pt x="321" y="70"/>
                    </a:lnTo>
                    <a:lnTo>
                      <a:pt x="345" y="66"/>
                    </a:lnTo>
                    <a:lnTo>
                      <a:pt x="369" y="65"/>
                    </a:lnTo>
                    <a:lnTo>
                      <a:pt x="394" y="65"/>
                    </a:lnTo>
                    <a:lnTo>
                      <a:pt x="421" y="66"/>
                    </a:lnTo>
                    <a:lnTo>
                      <a:pt x="447" y="68"/>
                    </a:lnTo>
                    <a:lnTo>
                      <a:pt x="475" y="72"/>
                    </a:lnTo>
                    <a:lnTo>
                      <a:pt x="504" y="77"/>
                    </a:lnTo>
                    <a:lnTo>
                      <a:pt x="534" y="82"/>
                    </a:lnTo>
                    <a:lnTo>
                      <a:pt x="565" y="89"/>
                    </a:lnTo>
                    <a:lnTo>
                      <a:pt x="583" y="85"/>
                    </a:lnTo>
                    <a:lnTo>
                      <a:pt x="605" y="78"/>
                    </a:lnTo>
                    <a:lnTo>
                      <a:pt x="628" y="67"/>
                    </a:lnTo>
                    <a:lnTo>
                      <a:pt x="652" y="56"/>
                    </a:lnTo>
                    <a:lnTo>
                      <a:pt x="677" y="42"/>
                    </a:lnTo>
                    <a:lnTo>
                      <a:pt x="700" y="28"/>
                    </a:lnTo>
                    <a:lnTo>
                      <a:pt x="719" y="14"/>
                    </a:lnTo>
                    <a:lnTo>
                      <a:pt x="735" y="0"/>
                    </a:lnTo>
                    <a:lnTo>
                      <a:pt x="728" y="17"/>
                    </a:lnTo>
                    <a:lnTo>
                      <a:pt x="724" y="33"/>
                    </a:lnTo>
                    <a:lnTo>
                      <a:pt x="720" y="50"/>
                    </a:lnTo>
                    <a:lnTo>
                      <a:pt x="720" y="67"/>
                    </a:lnTo>
                    <a:lnTo>
                      <a:pt x="723" y="85"/>
                    </a:lnTo>
                    <a:lnTo>
                      <a:pt x="728" y="102"/>
                    </a:lnTo>
                    <a:lnTo>
                      <a:pt x="737" y="118"/>
                    </a:lnTo>
                    <a:lnTo>
                      <a:pt x="749" y="133"/>
                    </a:lnTo>
                    <a:lnTo>
                      <a:pt x="763" y="147"/>
                    </a:lnTo>
                    <a:lnTo>
                      <a:pt x="778" y="159"/>
                    </a:lnTo>
                    <a:lnTo>
                      <a:pt x="794" y="171"/>
                    </a:lnTo>
                    <a:lnTo>
                      <a:pt x="809" y="183"/>
                    </a:lnTo>
                    <a:lnTo>
                      <a:pt x="823" y="194"/>
                    </a:lnTo>
                    <a:lnTo>
                      <a:pt x="837" y="204"/>
                    </a:lnTo>
                    <a:lnTo>
                      <a:pt x="848" y="215"/>
                    </a:lnTo>
                    <a:lnTo>
                      <a:pt x="859" y="225"/>
                    </a:lnTo>
                    <a:lnTo>
                      <a:pt x="868" y="236"/>
                    </a:lnTo>
                    <a:lnTo>
                      <a:pt x="878" y="248"/>
                    </a:lnTo>
                    <a:lnTo>
                      <a:pt x="889" y="260"/>
                    </a:lnTo>
                    <a:lnTo>
                      <a:pt x="899" y="272"/>
                    </a:lnTo>
                    <a:lnTo>
                      <a:pt x="909" y="284"/>
                    </a:lnTo>
                    <a:lnTo>
                      <a:pt x="920" y="295"/>
                    </a:lnTo>
                    <a:lnTo>
                      <a:pt x="929" y="306"/>
                    </a:lnTo>
                    <a:lnTo>
                      <a:pt x="937" y="314"/>
                    </a:lnTo>
                    <a:lnTo>
                      <a:pt x="946" y="322"/>
                    </a:lnTo>
                    <a:lnTo>
                      <a:pt x="959" y="330"/>
                    </a:lnTo>
                    <a:lnTo>
                      <a:pt x="974" y="337"/>
                    </a:lnTo>
                    <a:lnTo>
                      <a:pt x="993" y="342"/>
                    </a:lnTo>
                    <a:lnTo>
                      <a:pt x="1015" y="344"/>
                    </a:lnTo>
                    <a:lnTo>
                      <a:pt x="1039" y="343"/>
                    </a:lnTo>
                    <a:lnTo>
                      <a:pt x="1066" y="337"/>
                    </a:lnTo>
                    <a:lnTo>
                      <a:pt x="1096" y="325"/>
                    </a:lnTo>
                    <a:lnTo>
                      <a:pt x="1115" y="331"/>
                    </a:lnTo>
                    <a:lnTo>
                      <a:pt x="1134" y="335"/>
                    </a:lnTo>
                    <a:lnTo>
                      <a:pt x="1151" y="336"/>
                    </a:lnTo>
                    <a:lnTo>
                      <a:pt x="1167" y="335"/>
                    </a:lnTo>
                    <a:lnTo>
                      <a:pt x="1182" y="332"/>
                    </a:lnTo>
                    <a:lnTo>
                      <a:pt x="1196" y="329"/>
                    </a:lnTo>
                    <a:lnTo>
                      <a:pt x="1208" y="323"/>
                    </a:lnTo>
                    <a:lnTo>
                      <a:pt x="1219" y="317"/>
                    </a:lnTo>
                    <a:lnTo>
                      <a:pt x="1230" y="309"/>
                    </a:lnTo>
                    <a:lnTo>
                      <a:pt x="1239" y="300"/>
                    </a:lnTo>
                    <a:lnTo>
                      <a:pt x="1249" y="287"/>
                    </a:lnTo>
                    <a:lnTo>
                      <a:pt x="1258" y="272"/>
                    </a:lnTo>
                    <a:lnTo>
                      <a:pt x="1268" y="256"/>
                    </a:lnTo>
                    <a:lnTo>
                      <a:pt x="1276" y="239"/>
                    </a:lnTo>
                    <a:lnTo>
                      <a:pt x="1284" y="218"/>
                    </a:lnTo>
                    <a:lnTo>
                      <a:pt x="1291" y="1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p:cNvSpPr>
              <p:nvPr/>
            </p:nvSpPr>
            <p:spPr bwMode="auto">
              <a:xfrm>
                <a:off x="2166938" y="5575300"/>
                <a:ext cx="773113" cy="328613"/>
              </a:xfrm>
              <a:custGeom>
                <a:avLst/>
                <a:gdLst/>
                <a:ahLst/>
                <a:cxnLst>
                  <a:cxn ang="0">
                    <a:pos x="902" y="22"/>
                  </a:cxn>
                  <a:cxn ang="0">
                    <a:pos x="868" y="40"/>
                  </a:cxn>
                  <a:cxn ang="0">
                    <a:pos x="830" y="61"/>
                  </a:cxn>
                  <a:cxn ang="0">
                    <a:pos x="790" y="86"/>
                  </a:cxn>
                  <a:cxn ang="0">
                    <a:pos x="747" y="115"/>
                  </a:cxn>
                  <a:cxn ang="0">
                    <a:pos x="702" y="148"/>
                  </a:cxn>
                  <a:cxn ang="0">
                    <a:pos x="656" y="186"/>
                  </a:cxn>
                  <a:cxn ang="0">
                    <a:pos x="610" y="230"/>
                  </a:cxn>
                  <a:cxn ang="0">
                    <a:pos x="591" y="227"/>
                  </a:cxn>
                  <a:cxn ang="0">
                    <a:pos x="608" y="165"/>
                  </a:cxn>
                  <a:cxn ang="0">
                    <a:pos x="639" y="97"/>
                  </a:cxn>
                  <a:cxn ang="0">
                    <a:pos x="686" y="30"/>
                  </a:cxn>
                  <a:cxn ang="0">
                    <a:pos x="699" y="8"/>
                  </a:cxn>
                  <a:cxn ang="0">
                    <a:pos x="668" y="22"/>
                  </a:cxn>
                  <a:cxn ang="0">
                    <a:pos x="638" y="34"/>
                  </a:cxn>
                  <a:cxn ang="0">
                    <a:pos x="608" y="45"/>
                  </a:cxn>
                  <a:cxn ang="0">
                    <a:pos x="579" y="55"/>
                  </a:cxn>
                  <a:cxn ang="0">
                    <a:pos x="550" y="64"/>
                  </a:cxn>
                  <a:cxn ang="0">
                    <a:pos x="520" y="75"/>
                  </a:cxn>
                  <a:cxn ang="0">
                    <a:pos x="489" y="85"/>
                  </a:cxn>
                  <a:cxn ang="0">
                    <a:pos x="456" y="97"/>
                  </a:cxn>
                  <a:cxn ang="0">
                    <a:pos x="420" y="107"/>
                  </a:cxn>
                  <a:cxn ang="0">
                    <a:pos x="380" y="115"/>
                  </a:cxn>
                  <a:cxn ang="0">
                    <a:pos x="340" y="123"/>
                  </a:cxn>
                  <a:cxn ang="0">
                    <a:pos x="299" y="130"/>
                  </a:cxn>
                  <a:cxn ang="0">
                    <a:pos x="260" y="139"/>
                  </a:cxn>
                  <a:cxn ang="0">
                    <a:pos x="226" y="148"/>
                  </a:cxn>
                  <a:cxn ang="0">
                    <a:pos x="194" y="161"/>
                  </a:cxn>
                  <a:cxn ang="0">
                    <a:pos x="158" y="184"/>
                  </a:cxn>
                  <a:cxn ang="0">
                    <a:pos x="105" y="221"/>
                  </a:cxn>
                  <a:cxn ang="0">
                    <a:pos x="55" y="264"/>
                  </a:cxn>
                  <a:cxn ang="0">
                    <a:pos x="15" y="311"/>
                  </a:cxn>
                  <a:cxn ang="0">
                    <a:pos x="19" y="337"/>
                  </a:cxn>
                  <a:cxn ang="0">
                    <a:pos x="62" y="340"/>
                  </a:cxn>
                  <a:cxn ang="0">
                    <a:pos x="105" y="343"/>
                  </a:cxn>
                  <a:cxn ang="0">
                    <a:pos x="148" y="348"/>
                  </a:cxn>
                  <a:cxn ang="0">
                    <a:pos x="191" y="354"/>
                  </a:cxn>
                  <a:cxn ang="0">
                    <a:pos x="231" y="360"/>
                  </a:cxn>
                  <a:cxn ang="0">
                    <a:pos x="269" y="369"/>
                  </a:cxn>
                  <a:cxn ang="0">
                    <a:pos x="304" y="378"/>
                  </a:cxn>
                  <a:cxn ang="0">
                    <a:pos x="334" y="387"/>
                  </a:cxn>
                  <a:cxn ang="0">
                    <a:pos x="365" y="396"/>
                  </a:cxn>
                  <a:cxn ang="0">
                    <a:pos x="397" y="404"/>
                  </a:cxn>
                  <a:cxn ang="0">
                    <a:pos x="432" y="409"/>
                  </a:cxn>
                  <a:cxn ang="0">
                    <a:pos x="469" y="412"/>
                  </a:cxn>
                  <a:cxn ang="0">
                    <a:pos x="507" y="413"/>
                  </a:cxn>
                  <a:cxn ang="0">
                    <a:pos x="545" y="411"/>
                  </a:cxn>
                  <a:cxn ang="0">
                    <a:pos x="585" y="405"/>
                  </a:cxn>
                  <a:cxn ang="0">
                    <a:pos x="628" y="395"/>
                  </a:cxn>
                  <a:cxn ang="0">
                    <a:pos x="675" y="385"/>
                  </a:cxn>
                  <a:cxn ang="0">
                    <a:pos x="725" y="374"/>
                  </a:cxn>
                  <a:cxn ang="0">
                    <a:pos x="777" y="364"/>
                  </a:cxn>
                  <a:cxn ang="0">
                    <a:pos x="829" y="356"/>
                  </a:cxn>
                  <a:cxn ang="0">
                    <a:pos x="876" y="350"/>
                  </a:cxn>
                  <a:cxn ang="0">
                    <a:pos x="918" y="348"/>
                  </a:cxn>
                  <a:cxn ang="0">
                    <a:pos x="951" y="348"/>
                  </a:cxn>
                  <a:cxn ang="0">
                    <a:pos x="973" y="294"/>
                  </a:cxn>
                  <a:cxn ang="0">
                    <a:pos x="950" y="248"/>
                  </a:cxn>
                  <a:cxn ang="0">
                    <a:pos x="928" y="182"/>
                  </a:cxn>
                  <a:cxn ang="0">
                    <a:pos x="914" y="101"/>
                  </a:cxn>
                  <a:cxn ang="0">
                    <a:pos x="918" y="14"/>
                  </a:cxn>
                </a:cxnLst>
                <a:rect l="0" t="0" r="r" b="b"/>
                <a:pathLst>
                  <a:path w="973" h="413">
                    <a:moveTo>
                      <a:pt x="918" y="14"/>
                    </a:moveTo>
                    <a:lnTo>
                      <a:pt x="902" y="22"/>
                    </a:lnTo>
                    <a:lnTo>
                      <a:pt x="886" y="30"/>
                    </a:lnTo>
                    <a:lnTo>
                      <a:pt x="868" y="40"/>
                    </a:lnTo>
                    <a:lnTo>
                      <a:pt x="850" y="49"/>
                    </a:lnTo>
                    <a:lnTo>
                      <a:pt x="830" y="61"/>
                    </a:lnTo>
                    <a:lnTo>
                      <a:pt x="811" y="72"/>
                    </a:lnTo>
                    <a:lnTo>
                      <a:pt x="790" y="86"/>
                    </a:lnTo>
                    <a:lnTo>
                      <a:pt x="768" y="100"/>
                    </a:lnTo>
                    <a:lnTo>
                      <a:pt x="747" y="115"/>
                    </a:lnTo>
                    <a:lnTo>
                      <a:pt x="724" y="131"/>
                    </a:lnTo>
                    <a:lnTo>
                      <a:pt x="702" y="148"/>
                    </a:lnTo>
                    <a:lnTo>
                      <a:pt x="679" y="167"/>
                    </a:lnTo>
                    <a:lnTo>
                      <a:pt x="656" y="186"/>
                    </a:lnTo>
                    <a:lnTo>
                      <a:pt x="633" y="208"/>
                    </a:lnTo>
                    <a:lnTo>
                      <a:pt x="610" y="230"/>
                    </a:lnTo>
                    <a:lnTo>
                      <a:pt x="587" y="254"/>
                    </a:lnTo>
                    <a:lnTo>
                      <a:pt x="591" y="227"/>
                    </a:lnTo>
                    <a:lnTo>
                      <a:pt x="598" y="197"/>
                    </a:lnTo>
                    <a:lnTo>
                      <a:pt x="608" y="165"/>
                    </a:lnTo>
                    <a:lnTo>
                      <a:pt x="622" y="130"/>
                    </a:lnTo>
                    <a:lnTo>
                      <a:pt x="639" y="97"/>
                    </a:lnTo>
                    <a:lnTo>
                      <a:pt x="661" y="62"/>
                    </a:lnTo>
                    <a:lnTo>
                      <a:pt x="686" y="30"/>
                    </a:lnTo>
                    <a:lnTo>
                      <a:pt x="715" y="0"/>
                    </a:lnTo>
                    <a:lnTo>
                      <a:pt x="699" y="8"/>
                    </a:lnTo>
                    <a:lnTo>
                      <a:pt x="683" y="15"/>
                    </a:lnTo>
                    <a:lnTo>
                      <a:pt x="668" y="22"/>
                    </a:lnTo>
                    <a:lnTo>
                      <a:pt x="653" y="29"/>
                    </a:lnTo>
                    <a:lnTo>
                      <a:pt x="638" y="34"/>
                    </a:lnTo>
                    <a:lnTo>
                      <a:pt x="623" y="40"/>
                    </a:lnTo>
                    <a:lnTo>
                      <a:pt x="608" y="45"/>
                    </a:lnTo>
                    <a:lnTo>
                      <a:pt x="594" y="51"/>
                    </a:lnTo>
                    <a:lnTo>
                      <a:pt x="579" y="55"/>
                    </a:lnTo>
                    <a:lnTo>
                      <a:pt x="564" y="60"/>
                    </a:lnTo>
                    <a:lnTo>
                      <a:pt x="550" y="64"/>
                    </a:lnTo>
                    <a:lnTo>
                      <a:pt x="535" y="69"/>
                    </a:lnTo>
                    <a:lnTo>
                      <a:pt x="520" y="75"/>
                    </a:lnTo>
                    <a:lnTo>
                      <a:pt x="504" y="79"/>
                    </a:lnTo>
                    <a:lnTo>
                      <a:pt x="489" y="85"/>
                    </a:lnTo>
                    <a:lnTo>
                      <a:pt x="473" y="91"/>
                    </a:lnTo>
                    <a:lnTo>
                      <a:pt x="456" y="97"/>
                    </a:lnTo>
                    <a:lnTo>
                      <a:pt x="439" y="101"/>
                    </a:lnTo>
                    <a:lnTo>
                      <a:pt x="420" y="107"/>
                    </a:lnTo>
                    <a:lnTo>
                      <a:pt x="401" y="110"/>
                    </a:lnTo>
                    <a:lnTo>
                      <a:pt x="380" y="115"/>
                    </a:lnTo>
                    <a:lnTo>
                      <a:pt x="360" y="119"/>
                    </a:lnTo>
                    <a:lnTo>
                      <a:pt x="340" y="123"/>
                    </a:lnTo>
                    <a:lnTo>
                      <a:pt x="319" y="127"/>
                    </a:lnTo>
                    <a:lnTo>
                      <a:pt x="299" y="130"/>
                    </a:lnTo>
                    <a:lnTo>
                      <a:pt x="280" y="135"/>
                    </a:lnTo>
                    <a:lnTo>
                      <a:pt x="260" y="139"/>
                    </a:lnTo>
                    <a:lnTo>
                      <a:pt x="243" y="144"/>
                    </a:lnTo>
                    <a:lnTo>
                      <a:pt x="226" y="148"/>
                    </a:lnTo>
                    <a:lnTo>
                      <a:pt x="209" y="154"/>
                    </a:lnTo>
                    <a:lnTo>
                      <a:pt x="194" y="161"/>
                    </a:lnTo>
                    <a:lnTo>
                      <a:pt x="182" y="168"/>
                    </a:lnTo>
                    <a:lnTo>
                      <a:pt x="158" y="184"/>
                    </a:lnTo>
                    <a:lnTo>
                      <a:pt x="131" y="203"/>
                    </a:lnTo>
                    <a:lnTo>
                      <a:pt x="105" y="221"/>
                    </a:lnTo>
                    <a:lnTo>
                      <a:pt x="79" y="242"/>
                    </a:lnTo>
                    <a:lnTo>
                      <a:pt x="55" y="264"/>
                    </a:lnTo>
                    <a:lnTo>
                      <a:pt x="33" y="287"/>
                    </a:lnTo>
                    <a:lnTo>
                      <a:pt x="15" y="311"/>
                    </a:lnTo>
                    <a:lnTo>
                      <a:pt x="0" y="336"/>
                    </a:lnTo>
                    <a:lnTo>
                      <a:pt x="19" y="337"/>
                    </a:lnTo>
                    <a:lnTo>
                      <a:pt x="40" y="339"/>
                    </a:lnTo>
                    <a:lnTo>
                      <a:pt x="62" y="340"/>
                    </a:lnTo>
                    <a:lnTo>
                      <a:pt x="83" y="342"/>
                    </a:lnTo>
                    <a:lnTo>
                      <a:pt x="105" y="343"/>
                    </a:lnTo>
                    <a:lnTo>
                      <a:pt x="126" y="345"/>
                    </a:lnTo>
                    <a:lnTo>
                      <a:pt x="148" y="348"/>
                    </a:lnTo>
                    <a:lnTo>
                      <a:pt x="170" y="350"/>
                    </a:lnTo>
                    <a:lnTo>
                      <a:pt x="191" y="354"/>
                    </a:lnTo>
                    <a:lnTo>
                      <a:pt x="212" y="357"/>
                    </a:lnTo>
                    <a:lnTo>
                      <a:pt x="231" y="360"/>
                    </a:lnTo>
                    <a:lnTo>
                      <a:pt x="251" y="364"/>
                    </a:lnTo>
                    <a:lnTo>
                      <a:pt x="269" y="369"/>
                    </a:lnTo>
                    <a:lnTo>
                      <a:pt x="288" y="373"/>
                    </a:lnTo>
                    <a:lnTo>
                      <a:pt x="304" y="378"/>
                    </a:lnTo>
                    <a:lnTo>
                      <a:pt x="319" y="382"/>
                    </a:lnTo>
                    <a:lnTo>
                      <a:pt x="334" y="387"/>
                    </a:lnTo>
                    <a:lnTo>
                      <a:pt x="349" y="392"/>
                    </a:lnTo>
                    <a:lnTo>
                      <a:pt x="365" y="396"/>
                    </a:lnTo>
                    <a:lnTo>
                      <a:pt x="381" y="400"/>
                    </a:lnTo>
                    <a:lnTo>
                      <a:pt x="397" y="404"/>
                    </a:lnTo>
                    <a:lnTo>
                      <a:pt x="414" y="407"/>
                    </a:lnTo>
                    <a:lnTo>
                      <a:pt x="432" y="409"/>
                    </a:lnTo>
                    <a:lnTo>
                      <a:pt x="450" y="411"/>
                    </a:lnTo>
                    <a:lnTo>
                      <a:pt x="469" y="412"/>
                    </a:lnTo>
                    <a:lnTo>
                      <a:pt x="487" y="413"/>
                    </a:lnTo>
                    <a:lnTo>
                      <a:pt x="507" y="413"/>
                    </a:lnTo>
                    <a:lnTo>
                      <a:pt x="525" y="412"/>
                    </a:lnTo>
                    <a:lnTo>
                      <a:pt x="545" y="411"/>
                    </a:lnTo>
                    <a:lnTo>
                      <a:pt x="565" y="409"/>
                    </a:lnTo>
                    <a:lnTo>
                      <a:pt x="585" y="405"/>
                    </a:lnTo>
                    <a:lnTo>
                      <a:pt x="606" y="401"/>
                    </a:lnTo>
                    <a:lnTo>
                      <a:pt x="628" y="395"/>
                    </a:lnTo>
                    <a:lnTo>
                      <a:pt x="651" y="390"/>
                    </a:lnTo>
                    <a:lnTo>
                      <a:pt x="675" y="385"/>
                    </a:lnTo>
                    <a:lnTo>
                      <a:pt x="699" y="379"/>
                    </a:lnTo>
                    <a:lnTo>
                      <a:pt x="725" y="374"/>
                    </a:lnTo>
                    <a:lnTo>
                      <a:pt x="751" y="369"/>
                    </a:lnTo>
                    <a:lnTo>
                      <a:pt x="777" y="364"/>
                    </a:lnTo>
                    <a:lnTo>
                      <a:pt x="804" y="359"/>
                    </a:lnTo>
                    <a:lnTo>
                      <a:pt x="829" y="356"/>
                    </a:lnTo>
                    <a:lnTo>
                      <a:pt x="853" y="352"/>
                    </a:lnTo>
                    <a:lnTo>
                      <a:pt x="876" y="350"/>
                    </a:lnTo>
                    <a:lnTo>
                      <a:pt x="898" y="348"/>
                    </a:lnTo>
                    <a:lnTo>
                      <a:pt x="918" y="348"/>
                    </a:lnTo>
                    <a:lnTo>
                      <a:pt x="936" y="347"/>
                    </a:lnTo>
                    <a:lnTo>
                      <a:pt x="951" y="348"/>
                    </a:lnTo>
                    <a:lnTo>
                      <a:pt x="964" y="350"/>
                    </a:lnTo>
                    <a:lnTo>
                      <a:pt x="973" y="294"/>
                    </a:lnTo>
                    <a:lnTo>
                      <a:pt x="962" y="274"/>
                    </a:lnTo>
                    <a:lnTo>
                      <a:pt x="950" y="248"/>
                    </a:lnTo>
                    <a:lnTo>
                      <a:pt x="939" y="218"/>
                    </a:lnTo>
                    <a:lnTo>
                      <a:pt x="928" y="182"/>
                    </a:lnTo>
                    <a:lnTo>
                      <a:pt x="920" y="143"/>
                    </a:lnTo>
                    <a:lnTo>
                      <a:pt x="914" y="101"/>
                    </a:lnTo>
                    <a:lnTo>
                      <a:pt x="913" y="57"/>
                    </a:lnTo>
                    <a:lnTo>
                      <a:pt x="918" y="14"/>
                    </a:lnTo>
                    <a:close/>
                  </a:path>
                </a:pathLst>
              </a:custGeom>
              <a:solidFill>
                <a:srgbClr val="C9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3700463" y="5094288"/>
                <a:ext cx="271463" cy="781050"/>
              </a:xfrm>
              <a:custGeom>
                <a:avLst/>
                <a:gdLst/>
                <a:ahLst/>
                <a:cxnLst>
                  <a:cxn ang="0">
                    <a:pos x="58" y="19"/>
                  </a:cxn>
                  <a:cxn ang="0">
                    <a:pos x="105" y="64"/>
                  </a:cxn>
                  <a:cxn ang="0">
                    <a:pos x="147" y="122"/>
                  </a:cxn>
                  <a:cxn ang="0">
                    <a:pos x="173" y="184"/>
                  </a:cxn>
                  <a:cxn ang="0">
                    <a:pos x="189" y="226"/>
                  </a:cxn>
                  <a:cxn ang="0">
                    <a:pos x="216" y="256"/>
                  </a:cxn>
                  <a:cxn ang="0">
                    <a:pos x="235" y="296"/>
                  </a:cxn>
                  <a:cxn ang="0">
                    <a:pos x="240" y="350"/>
                  </a:cxn>
                  <a:cxn ang="0">
                    <a:pos x="230" y="418"/>
                  </a:cxn>
                  <a:cxn ang="0">
                    <a:pos x="208" y="493"/>
                  </a:cxn>
                  <a:cxn ang="0">
                    <a:pos x="177" y="568"/>
                  </a:cxn>
                  <a:cxn ang="0">
                    <a:pos x="141" y="633"/>
                  </a:cxn>
                  <a:cxn ang="0">
                    <a:pos x="103" y="686"/>
                  </a:cxn>
                  <a:cxn ang="0">
                    <a:pos x="63" y="750"/>
                  </a:cxn>
                  <a:cxn ang="0">
                    <a:pos x="27" y="827"/>
                  </a:cxn>
                  <a:cxn ang="0">
                    <a:pos x="4" y="919"/>
                  </a:cxn>
                  <a:cxn ang="0">
                    <a:pos x="11" y="971"/>
                  </a:cxn>
                  <a:cxn ang="0">
                    <a:pos x="35" y="972"/>
                  </a:cxn>
                  <a:cxn ang="0">
                    <a:pos x="64" y="972"/>
                  </a:cxn>
                  <a:cxn ang="0">
                    <a:pos x="95" y="973"/>
                  </a:cxn>
                  <a:cxn ang="0">
                    <a:pos x="128" y="973"/>
                  </a:cxn>
                  <a:cxn ang="0">
                    <a:pos x="160" y="976"/>
                  </a:cxn>
                  <a:cxn ang="0">
                    <a:pos x="191" y="978"/>
                  </a:cxn>
                  <a:cxn ang="0">
                    <a:pos x="220" y="981"/>
                  </a:cxn>
                  <a:cxn ang="0">
                    <a:pos x="215" y="928"/>
                  </a:cxn>
                  <a:cxn ang="0">
                    <a:pos x="219" y="827"/>
                  </a:cxn>
                  <a:cxn ang="0">
                    <a:pos x="243" y="769"/>
                  </a:cxn>
                  <a:cxn ang="0">
                    <a:pos x="268" y="720"/>
                  </a:cxn>
                  <a:cxn ang="0">
                    <a:pos x="296" y="655"/>
                  </a:cxn>
                  <a:cxn ang="0">
                    <a:pos x="320" y="572"/>
                  </a:cxn>
                  <a:cxn ang="0">
                    <a:pos x="334" y="473"/>
                  </a:cxn>
                  <a:cxn ang="0">
                    <a:pos x="342" y="382"/>
                  </a:cxn>
                  <a:cxn ang="0">
                    <a:pos x="340" y="304"/>
                  </a:cxn>
                  <a:cxn ang="0">
                    <a:pos x="326" y="242"/>
                  </a:cxn>
                  <a:cxn ang="0">
                    <a:pos x="297" y="198"/>
                  </a:cxn>
                  <a:cxn ang="0">
                    <a:pos x="244" y="151"/>
                  </a:cxn>
                  <a:cxn ang="0">
                    <a:pos x="186" y="97"/>
                  </a:cxn>
                  <a:cxn ang="0">
                    <a:pos x="143" y="34"/>
                  </a:cxn>
                  <a:cxn ang="0">
                    <a:pos x="123" y="4"/>
                  </a:cxn>
                  <a:cxn ang="0">
                    <a:pos x="105" y="9"/>
                  </a:cxn>
                  <a:cxn ang="0">
                    <a:pos x="83" y="9"/>
                  </a:cxn>
                  <a:cxn ang="0">
                    <a:pos x="56" y="6"/>
                  </a:cxn>
                </a:cxnLst>
                <a:rect l="0" t="0" r="r" b="b"/>
                <a:pathLst>
                  <a:path w="342" h="984">
                    <a:moveTo>
                      <a:pt x="41" y="4"/>
                    </a:moveTo>
                    <a:lnTo>
                      <a:pt x="58" y="19"/>
                    </a:lnTo>
                    <a:lnTo>
                      <a:pt x="80" y="40"/>
                    </a:lnTo>
                    <a:lnTo>
                      <a:pt x="105" y="64"/>
                    </a:lnTo>
                    <a:lnTo>
                      <a:pt x="128" y="92"/>
                    </a:lnTo>
                    <a:lnTo>
                      <a:pt x="147" y="122"/>
                    </a:lnTo>
                    <a:lnTo>
                      <a:pt x="163" y="153"/>
                    </a:lnTo>
                    <a:lnTo>
                      <a:pt x="173" y="184"/>
                    </a:lnTo>
                    <a:lnTo>
                      <a:pt x="173" y="214"/>
                    </a:lnTo>
                    <a:lnTo>
                      <a:pt x="189" y="226"/>
                    </a:lnTo>
                    <a:lnTo>
                      <a:pt x="204" y="239"/>
                    </a:lnTo>
                    <a:lnTo>
                      <a:pt x="216" y="256"/>
                    </a:lnTo>
                    <a:lnTo>
                      <a:pt x="228" y="274"/>
                    </a:lnTo>
                    <a:lnTo>
                      <a:pt x="235" y="296"/>
                    </a:lnTo>
                    <a:lnTo>
                      <a:pt x="239" y="321"/>
                    </a:lnTo>
                    <a:lnTo>
                      <a:pt x="240" y="350"/>
                    </a:lnTo>
                    <a:lnTo>
                      <a:pt x="237" y="382"/>
                    </a:lnTo>
                    <a:lnTo>
                      <a:pt x="230" y="418"/>
                    </a:lnTo>
                    <a:lnTo>
                      <a:pt x="221" y="455"/>
                    </a:lnTo>
                    <a:lnTo>
                      <a:pt x="208" y="493"/>
                    </a:lnTo>
                    <a:lnTo>
                      <a:pt x="193" y="531"/>
                    </a:lnTo>
                    <a:lnTo>
                      <a:pt x="177" y="568"/>
                    </a:lnTo>
                    <a:lnTo>
                      <a:pt x="160" y="602"/>
                    </a:lnTo>
                    <a:lnTo>
                      <a:pt x="141" y="633"/>
                    </a:lnTo>
                    <a:lnTo>
                      <a:pt x="123" y="660"/>
                    </a:lnTo>
                    <a:lnTo>
                      <a:pt x="103" y="686"/>
                    </a:lnTo>
                    <a:lnTo>
                      <a:pt x="84" y="715"/>
                    </a:lnTo>
                    <a:lnTo>
                      <a:pt x="63" y="750"/>
                    </a:lnTo>
                    <a:lnTo>
                      <a:pt x="45" y="787"/>
                    </a:lnTo>
                    <a:lnTo>
                      <a:pt x="27" y="827"/>
                    </a:lnTo>
                    <a:lnTo>
                      <a:pt x="14" y="871"/>
                    </a:lnTo>
                    <a:lnTo>
                      <a:pt x="4" y="919"/>
                    </a:lnTo>
                    <a:lnTo>
                      <a:pt x="0" y="970"/>
                    </a:lnTo>
                    <a:lnTo>
                      <a:pt x="11" y="971"/>
                    </a:lnTo>
                    <a:lnTo>
                      <a:pt x="23" y="971"/>
                    </a:lnTo>
                    <a:lnTo>
                      <a:pt x="35" y="972"/>
                    </a:lnTo>
                    <a:lnTo>
                      <a:pt x="50" y="972"/>
                    </a:lnTo>
                    <a:lnTo>
                      <a:pt x="64" y="972"/>
                    </a:lnTo>
                    <a:lnTo>
                      <a:pt x="79" y="972"/>
                    </a:lnTo>
                    <a:lnTo>
                      <a:pt x="95" y="973"/>
                    </a:lnTo>
                    <a:lnTo>
                      <a:pt x="111" y="973"/>
                    </a:lnTo>
                    <a:lnTo>
                      <a:pt x="128" y="973"/>
                    </a:lnTo>
                    <a:lnTo>
                      <a:pt x="144" y="975"/>
                    </a:lnTo>
                    <a:lnTo>
                      <a:pt x="160" y="976"/>
                    </a:lnTo>
                    <a:lnTo>
                      <a:pt x="175" y="977"/>
                    </a:lnTo>
                    <a:lnTo>
                      <a:pt x="191" y="978"/>
                    </a:lnTo>
                    <a:lnTo>
                      <a:pt x="205" y="979"/>
                    </a:lnTo>
                    <a:lnTo>
                      <a:pt x="220" y="981"/>
                    </a:lnTo>
                    <a:lnTo>
                      <a:pt x="232" y="984"/>
                    </a:lnTo>
                    <a:lnTo>
                      <a:pt x="215" y="928"/>
                    </a:lnTo>
                    <a:lnTo>
                      <a:pt x="212" y="875"/>
                    </a:lnTo>
                    <a:lnTo>
                      <a:pt x="219" y="827"/>
                    </a:lnTo>
                    <a:lnTo>
                      <a:pt x="232" y="788"/>
                    </a:lnTo>
                    <a:lnTo>
                      <a:pt x="243" y="769"/>
                    </a:lnTo>
                    <a:lnTo>
                      <a:pt x="254" y="746"/>
                    </a:lnTo>
                    <a:lnTo>
                      <a:pt x="268" y="720"/>
                    </a:lnTo>
                    <a:lnTo>
                      <a:pt x="282" y="690"/>
                    </a:lnTo>
                    <a:lnTo>
                      <a:pt x="296" y="655"/>
                    </a:lnTo>
                    <a:lnTo>
                      <a:pt x="308" y="616"/>
                    </a:lnTo>
                    <a:lnTo>
                      <a:pt x="320" y="572"/>
                    </a:lnTo>
                    <a:lnTo>
                      <a:pt x="328" y="524"/>
                    </a:lnTo>
                    <a:lnTo>
                      <a:pt x="334" y="473"/>
                    </a:lnTo>
                    <a:lnTo>
                      <a:pt x="338" y="426"/>
                    </a:lnTo>
                    <a:lnTo>
                      <a:pt x="342" y="382"/>
                    </a:lnTo>
                    <a:lnTo>
                      <a:pt x="342" y="341"/>
                    </a:lnTo>
                    <a:lnTo>
                      <a:pt x="340" y="304"/>
                    </a:lnTo>
                    <a:lnTo>
                      <a:pt x="335" y="271"/>
                    </a:lnTo>
                    <a:lnTo>
                      <a:pt x="326" y="242"/>
                    </a:lnTo>
                    <a:lnTo>
                      <a:pt x="314" y="219"/>
                    </a:lnTo>
                    <a:lnTo>
                      <a:pt x="297" y="198"/>
                    </a:lnTo>
                    <a:lnTo>
                      <a:pt x="273" y="175"/>
                    </a:lnTo>
                    <a:lnTo>
                      <a:pt x="244" y="151"/>
                    </a:lnTo>
                    <a:lnTo>
                      <a:pt x="215" y="124"/>
                    </a:lnTo>
                    <a:lnTo>
                      <a:pt x="186" y="97"/>
                    </a:lnTo>
                    <a:lnTo>
                      <a:pt x="161" y="67"/>
                    </a:lnTo>
                    <a:lnTo>
                      <a:pt x="143" y="34"/>
                    </a:lnTo>
                    <a:lnTo>
                      <a:pt x="132" y="0"/>
                    </a:lnTo>
                    <a:lnTo>
                      <a:pt x="123" y="4"/>
                    </a:lnTo>
                    <a:lnTo>
                      <a:pt x="115" y="7"/>
                    </a:lnTo>
                    <a:lnTo>
                      <a:pt x="105" y="9"/>
                    </a:lnTo>
                    <a:lnTo>
                      <a:pt x="94" y="9"/>
                    </a:lnTo>
                    <a:lnTo>
                      <a:pt x="83" y="9"/>
                    </a:lnTo>
                    <a:lnTo>
                      <a:pt x="71" y="8"/>
                    </a:lnTo>
                    <a:lnTo>
                      <a:pt x="56" y="6"/>
                    </a:lnTo>
                    <a:lnTo>
                      <a:pt x="41" y="4"/>
                    </a:lnTo>
                    <a:close/>
                  </a:path>
                </a:pathLst>
              </a:custGeom>
              <a:solidFill>
                <a:srgbClr val="C9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3246438" y="5268913"/>
                <a:ext cx="490538" cy="546100"/>
              </a:xfrm>
              <a:custGeom>
                <a:avLst/>
                <a:gdLst/>
                <a:ahLst/>
                <a:cxnLst>
                  <a:cxn ang="0">
                    <a:pos x="604" y="0"/>
                  </a:cxn>
                  <a:cxn ang="0">
                    <a:pos x="568" y="2"/>
                  </a:cxn>
                  <a:cxn ang="0">
                    <a:pos x="525" y="9"/>
                  </a:cxn>
                  <a:cxn ang="0">
                    <a:pos x="481" y="22"/>
                  </a:cxn>
                  <a:cxn ang="0">
                    <a:pos x="436" y="38"/>
                  </a:cxn>
                  <a:cxn ang="0">
                    <a:pos x="392" y="60"/>
                  </a:cxn>
                  <a:cxn ang="0">
                    <a:pos x="354" y="86"/>
                  </a:cxn>
                  <a:cxn ang="0">
                    <a:pos x="325" y="118"/>
                  </a:cxn>
                  <a:cxn ang="0">
                    <a:pos x="304" y="156"/>
                  </a:cxn>
                  <a:cxn ang="0">
                    <a:pos x="286" y="198"/>
                  </a:cxn>
                  <a:cxn ang="0">
                    <a:pos x="266" y="242"/>
                  </a:cxn>
                  <a:cxn ang="0">
                    <a:pos x="247" y="285"/>
                  </a:cxn>
                  <a:cxn ang="0">
                    <a:pos x="225" y="329"/>
                  </a:cxn>
                  <a:cxn ang="0">
                    <a:pos x="201" y="371"/>
                  </a:cxn>
                  <a:cxn ang="0">
                    <a:pos x="174" y="409"/>
                  </a:cxn>
                  <a:cxn ang="0">
                    <a:pos x="143" y="441"/>
                  </a:cxn>
                  <a:cxn ang="0">
                    <a:pos x="110" y="470"/>
                  </a:cxn>
                  <a:cxn ang="0">
                    <a:pos x="68" y="509"/>
                  </a:cxn>
                  <a:cxn ang="0">
                    <a:pos x="28" y="563"/>
                  </a:cxn>
                  <a:cxn ang="0">
                    <a:pos x="3" y="639"/>
                  </a:cxn>
                  <a:cxn ang="0">
                    <a:pos x="14" y="661"/>
                  </a:cxn>
                  <a:cxn ang="0">
                    <a:pos x="44" y="615"/>
                  </a:cxn>
                  <a:cxn ang="0">
                    <a:pos x="79" y="576"/>
                  </a:cxn>
                  <a:cxn ang="0">
                    <a:pos x="120" y="545"/>
                  </a:cxn>
                  <a:cxn ang="0">
                    <a:pos x="156" y="526"/>
                  </a:cxn>
                  <a:cxn ang="0">
                    <a:pos x="181" y="516"/>
                  </a:cxn>
                  <a:cxn ang="0">
                    <a:pos x="205" y="504"/>
                  </a:cxn>
                  <a:cxn ang="0">
                    <a:pos x="231" y="493"/>
                  </a:cxn>
                  <a:cxn ang="0">
                    <a:pos x="255" y="478"/>
                  </a:cxn>
                  <a:cxn ang="0">
                    <a:pos x="278" y="458"/>
                  </a:cxn>
                  <a:cxn ang="0">
                    <a:pos x="299" y="435"/>
                  </a:cxn>
                  <a:cxn ang="0">
                    <a:pos x="318" y="404"/>
                  </a:cxn>
                  <a:cxn ang="0">
                    <a:pos x="337" y="367"/>
                  </a:cxn>
                  <a:cxn ang="0">
                    <a:pos x="358" y="321"/>
                  </a:cxn>
                  <a:cxn ang="0">
                    <a:pos x="385" y="269"/>
                  </a:cxn>
                  <a:cxn ang="0">
                    <a:pos x="416" y="214"/>
                  </a:cxn>
                  <a:cxn ang="0">
                    <a:pos x="452" y="159"/>
                  </a:cxn>
                  <a:cxn ang="0">
                    <a:pos x="493" y="106"/>
                  </a:cxn>
                  <a:cxn ang="0">
                    <a:pos x="539" y="57"/>
                  </a:cxn>
                  <a:cxn ang="0">
                    <a:pos x="591" y="17"/>
                  </a:cxn>
                </a:cxnLst>
                <a:rect l="0" t="0" r="r" b="b"/>
                <a:pathLst>
                  <a:path w="619" h="688">
                    <a:moveTo>
                      <a:pt x="619" y="0"/>
                    </a:moveTo>
                    <a:lnTo>
                      <a:pt x="604" y="0"/>
                    </a:lnTo>
                    <a:lnTo>
                      <a:pt x="587" y="0"/>
                    </a:lnTo>
                    <a:lnTo>
                      <a:pt x="568" y="2"/>
                    </a:lnTo>
                    <a:lnTo>
                      <a:pt x="547" y="5"/>
                    </a:lnTo>
                    <a:lnTo>
                      <a:pt x="525" y="9"/>
                    </a:lnTo>
                    <a:lnTo>
                      <a:pt x="504" y="15"/>
                    </a:lnTo>
                    <a:lnTo>
                      <a:pt x="481" y="22"/>
                    </a:lnTo>
                    <a:lnTo>
                      <a:pt x="458" y="29"/>
                    </a:lnTo>
                    <a:lnTo>
                      <a:pt x="436" y="38"/>
                    </a:lnTo>
                    <a:lnTo>
                      <a:pt x="414" y="48"/>
                    </a:lnTo>
                    <a:lnTo>
                      <a:pt x="392" y="60"/>
                    </a:lnTo>
                    <a:lnTo>
                      <a:pt x="372" y="72"/>
                    </a:lnTo>
                    <a:lnTo>
                      <a:pt x="354" y="86"/>
                    </a:lnTo>
                    <a:lnTo>
                      <a:pt x="338" y="102"/>
                    </a:lnTo>
                    <a:lnTo>
                      <a:pt x="325" y="118"/>
                    </a:lnTo>
                    <a:lnTo>
                      <a:pt x="314" y="137"/>
                    </a:lnTo>
                    <a:lnTo>
                      <a:pt x="304" y="156"/>
                    </a:lnTo>
                    <a:lnTo>
                      <a:pt x="295" y="176"/>
                    </a:lnTo>
                    <a:lnTo>
                      <a:pt x="286" y="198"/>
                    </a:lnTo>
                    <a:lnTo>
                      <a:pt x="277" y="220"/>
                    </a:lnTo>
                    <a:lnTo>
                      <a:pt x="266" y="242"/>
                    </a:lnTo>
                    <a:lnTo>
                      <a:pt x="257" y="264"/>
                    </a:lnTo>
                    <a:lnTo>
                      <a:pt x="247" y="285"/>
                    </a:lnTo>
                    <a:lnTo>
                      <a:pt x="236" y="307"/>
                    </a:lnTo>
                    <a:lnTo>
                      <a:pt x="225" y="329"/>
                    </a:lnTo>
                    <a:lnTo>
                      <a:pt x="213" y="351"/>
                    </a:lnTo>
                    <a:lnTo>
                      <a:pt x="201" y="371"/>
                    </a:lnTo>
                    <a:lnTo>
                      <a:pt x="188" y="390"/>
                    </a:lnTo>
                    <a:lnTo>
                      <a:pt x="174" y="409"/>
                    </a:lnTo>
                    <a:lnTo>
                      <a:pt x="159" y="426"/>
                    </a:lnTo>
                    <a:lnTo>
                      <a:pt x="143" y="441"/>
                    </a:lnTo>
                    <a:lnTo>
                      <a:pt x="127" y="455"/>
                    </a:lnTo>
                    <a:lnTo>
                      <a:pt x="110" y="470"/>
                    </a:lnTo>
                    <a:lnTo>
                      <a:pt x="89" y="487"/>
                    </a:lnTo>
                    <a:lnTo>
                      <a:pt x="68" y="509"/>
                    </a:lnTo>
                    <a:lnTo>
                      <a:pt x="46" y="533"/>
                    </a:lnTo>
                    <a:lnTo>
                      <a:pt x="28" y="563"/>
                    </a:lnTo>
                    <a:lnTo>
                      <a:pt x="13" y="599"/>
                    </a:lnTo>
                    <a:lnTo>
                      <a:pt x="3" y="639"/>
                    </a:lnTo>
                    <a:lnTo>
                      <a:pt x="0" y="688"/>
                    </a:lnTo>
                    <a:lnTo>
                      <a:pt x="14" y="661"/>
                    </a:lnTo>
                    <a:lnTo>
                      <a:pt x="28" y="637"/>
                    </a:lnTo>
                    <a:lnTo>
                      <a:pt x="44" y="615"/>
                    </a:lnTo>
                    <a:lnTo>
                      <a:pt x="60" y="594"/>
                    </a:lnTo>
                    <a:lnTo>
                      <a:pt x="79" y="576"/>
                    </a:lnTo>
                    <a:lnTo>
                      <a:pt x="98" y="560"/>
                    </a:lnTo>
                    <a:lnTo>
                      <a:pt x="120" y="545"/>
                    </a:lnTo>
                    <a:lnTo>
                      <a:pt x="143" y="532"/>
                    </a:lnTo>
                    <a:lnTo>
                      <a:pt x="156" y="526"/>
                    </a:lnTo>
                    <a:lnTo>
                      <a:pt x="168" y="520"/>
                    </a:lnTo>
                    <a:lnTo>
                      <a:pt x="181" y="516"/>
                    </a:lnTo>
                    <a:lnTo>
                      <a:pt x="193" y="510"/>
                    </a:lnTo>
                    <a:lnTo>
                      <a:pt x="205" y="504"/>
                    </a:lnTo>
                    <a:lnTo>
                      <a:pt x="218" y="499"/>
                    </a:lnTo>
                    <a:lnTo>
                      <a:pt x="231" y="493"/>
                    </a:lnTo>
                    <a:lnTo>
                      <a:pt x="242" y="485"/>
                    </a:lnTo>
                    <a:lnTo>
                      <a:pt x="255" y="478"/>
                    </a:lnTo>
                    <a:lnTo>
                      <a:pt x="266" y="469"/>
                    </a:lnTo>
                    <a:lnTo>
                      <a:pt x="278" y="458"/>
                    </a:lnTo>
                    <a:lnTo>
                      <a:pt x="288" y="448"/>
                    </a:lnTo>
                    <a:lnTo>
                      <a:pt x="299" y="435"/>
                    </a:lnTo>
                    <a:lnTo>
                      <a:pt x="309" y="420"/>
                    </a:lnTo>
                    <a:lnTo>
                      <a:pt x="318" y="404"/>
                    </a:lnTo>
                    <a:lnTo>
                      <a:pt x="327" y="387"/>
                    </a:lnTo>
                    <a:lnTo>
                      <a:pt x="337" y="367"/>
                    </a:lnTo>
                    <a:lnTo>
                      <a:pt x="347" y="344"/>
                    </a:lnTo>
                    <a:lnTo>
                      <a:pt x="358" y="321"/>
                    </a:lnTo>
                    <a:lnTo>
                      <a:pt x="371" y="296"/>
                    </a:lnTo>
                    <a:lnTo>
                      <a:pt x="385" y="269"/>
                    </a:lnTo>
                    <a:lnTo>
                      <a:pt x="400" y="242"/>
                    </a:lnTo>
                    <a:lnTo>
                      <a:pt x="416" y="214"/>
                    </a:lnTo>
                    <a:lnTo>
                      <a:pt x="433" y="186"/>
                    </a:lnTo>
                    <a:lnTo>
                      <a:pt x="452" y="159"/>
                    </a:lnTo>
                    <a:lnTo>
                      <a:pt x="473" y="132"/>
                    </a:lnTo>
                    <a:lnTo>
                      <a:pt x="493" y="106"/>
                    </a:lnTo>
                    <a:lnTo>
                      <a:pt x="516" y="80"/>
                    </a:lnTo>
                    <a:lnTo>
                      <a:pt x="539" y="57"/>
                    </a:lnTo>
                    <a:lnTo>
                      <a:pt x="565" y="35"/>
                    </a:lnTo>
                    <a:lnTo>
                      <a:pt x="591" y="17"/>
                    </a:lnTo>
                    <a:lnTo>
                      <a:pt x="619" y="0"/>
                    </a:lnTo>
                    <a:close/>
                  </a:path>
                </a:pathLst>
              </a:custGeom>
              <a:solidFill>
                <a:srgbClr val="C9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2792413" y="4878388"/>
                <a:ext cx="309563" cy="930275"/>
              </a:xfrm>
              <a:custGeom>
                <a:avLst/>
                <a:gdLst/>
                <a:ahLst/>
                <a:cxnLst>
                  <a:cxn ang="0">
                    <a:pos x="54" y="29"/>
                  </a:cxn>
                  <a:cxn ang="0">
                    <a:pos x="79" y="11"/>
                  </a:cxn>
                  <a:cxn ang="0">
                    <a:pos x="109" y="39"/>
                  </a:cxn>
                  <a:cxn ang="0">
                    <a:pos x="144" y="5"/>
                  </a:cxn>
                  <a:cxn ang="0">
                    <a:pos x="180" y="5"/>
                  </a:cxn>
                  <a:cxn ang="0">
                    <a:pos x="220" y="21"/>
                  </a:cxn>
                  <a:cxn ang="0">
                    <a:pos x="246" y="17"/>
                  </a:cxn>
                  <a:cxn ang="0">
                    <a:pos x="265" y="34"/>
                  </a:cxn>
                  <a:cxn ang="0">
                    <a:pos x="309" y="30"/>
                  </a:cxn>
                  <a:cxn ang="0">
                    <a:pos x="348" y="41"/>
                  </a:cxn>
                  <a:cxn ang="0">
                    <a:pos x="348" y="62"/>
                  </a:cxn>
                  <a:cxn ang="0">
                    <a:pos x="319" y="84"/>
                  </a:cxn>
                  <a:cxn ang="0">
                    <a:pos x="291" y="113"/>
                  </a:cxn>
                  <a:cxn ang="0">
                    <a:pos x="267" y="160"/>
                  </a:cxn>
                  <a:cxn ang="0">
                    <a:pos x="266" y="266"/>
                  </a:cxn>
                  <a:cxn ang="0">
                    <a:pos x="283" y="305"/>
                  </a:cxn>
                  <a:cxn ang="0">
                    <a:pos x="303" y="336"/>
                  </a:cxn>
                  <a:cxn ang="0">
                    <a:pos x="335" y="358"/>
                  </a:cxn>
                  <a:cxn ang="0">
                    <a:pos x="359" y="385"/>
                  </a:cxn>
                  <a:cxn ang="0">
                    <a:pos x="378" y="411"/>
                  </a:cxn>
                  <a:cxn ang="0">
                    <a:pos x="359" y="427"/>
                  </a:cxn>
                  <a:cxn ang="0">
                    <a:pos x="330" y="448"/>
                  </a:cxn>
                  <a:cxn ang="0">
                    <a:pos x="315" y="477"/>
                  </a:cxn>
                  <a:cxn ang="0">
                    <a:pos x="324" y="594"/>
                  </a:cxn>
                  <a:cxn ang="0">
                    <a:pos x="337" y="682"/>
                  </a:cxn>
                  <a:cxn ang="0">
                    <a:pos x="356" y="776"/>
                  </a:cxn>
                  <a:cxn ang="0">
                    <a:pos x="380" y="857"/>
                  </a:cxn>
                  <a:cxn ang="0">
                    <a:pos x="388" y="909"/>
                  </a:cxn>
                  <a:cxn ang="0">
                    <a:pos x="374" y="976"/>
                  </a:cxn>
                  <a:cxn ang="0">
                    <a:pos x="328" y="1026"/>
                  </a:cxn>
                  <a:cxn ang="0">
                    <a:pos x="257" y="1083"/>
                  </a:cxn>
                  <a:cxn ang="0">
                    <a:pos x="198" y="1149"/>
                  </a:cxn>
                  <a:cxn ang="0">
                    <a:pos x="163" y="1116"/>
                  </a:cxn>
                  <a:cxn ang="0">
                    <a:pos x="132" y="1022"/>
                  </a:cxn>
                  <a:cxn ang="0">
                    <a:pos x="120" y="939"/>
                  </a:cxn>
                  <a:cxn ang="0">
                    <a:pos x="107" y="785"/>
                  </a:cxn>
                  <a:cxn ang="0">
                    <a:pos x="102" y="634"/>
                  </a:cxn>
                  <a:cxn ang="0">
                    <a:pos x="70" y="480"/>
                  </a:cxn>
                  <a:cxn ang="0">
                    <a:pos x="46" y="411"/>
                  </a:cxn>
                  <a:cxn ang="0">
                    <a:pos x="25" y="359"/>
                  </a:cxn>
                  <a:cxn ang="0">
                    <a:pos x="7" y="304"/>
                  </a:cxn>
                  <a:cxn ang="0">
                    <a:pos x="1" y="198"/>
                  </a:cxn>
                  <a:cxn ang="0">
                    <a:pos x="39" y="53"/>
                  </a:cxn>
                </a:cxnLst>
                <a:rect l="0" t="0" r="r" b="b"/>
                <a:pathLst>
                  <a:path w="388" h="1172">
                    <a:moveTo>
                      <a:pt x="39" y="53"/>
                    </a:moveTo>
                    <a:lnTo>
                      <a:pt x="47" y="40"/>
                    </a:lnTo>
                    <a:lnTo>
                      <a:pt x="54" y="29"/>
                    </a:lnTo>
                    <a:lnTo>
                      <a:pt x="62" y="20"/>
                    </a:lnTo>
                    <a:lnTo>
                      <a:pt x="70" y="14"/>
                    </a:lnTo>
                    <a:lnTo>
                      <a:pt x="79" y="11"/>
                    </a:lnTo>
                    <a:lnTo>
                      <a:pt x="89" y="15"/>
                    </a:lnTo>
                    <a:lnTo>
                      <a:pt x="98" y="23"/>
                    </a:lnTo>
                    <a:lnTo>
                      <a:pt x="109" y="39"/>
                    </a:lnTo>
                    <a:lnTo>
                      <a:pt x="122" y="24"/>
                    </a:lnTo>
                    <a:lnTo>
                      <a:pt x="132" y="13"/>
                    </a:lnTo>
                    <a:lnTo>
                      <a:pt x="144" y="5"/>
                    </a:lnTo>
                    <a:lnTo>
                      <a:pt x="155" y="0"/>
                    </a:lnTo>
                    <a:lnTo>
                      <a:pt x="167" y="0"/>
                    </a:lnTo>
                    <a:lnTo>
                      <a:pt x="180" y="5"/>
                    </a:lnTo>
                    <a:lnTo>
                      <a:pt x="193" y="14"/>
                    </a:lnTo>
                    <a:lnTo>
                      <a:pt x="208" y="28"/>
                    </a:lnTo>
                    <a:lnTo>
                      <a:pt x="220" y="21"/>
                    </a:lnTo>
                    <a:lnTo>
                      <a:pt x="230" y="17"/>
                    </a:lnTo>
                    <a:lnTo>
                      <a:pt x="239" y="16"/>
                    </a:lnTo>
                    <a:lnTo>
                      <a:pt x="246" y="17"/>
                    </a:lnTo>
                    <a:lnTo>
                      <a:pt x="253" y="21"/>
                    </a:lnTo>
                    <a:lnTo>
                      <a:pt x="259" y="26"/>
                    </a:lnTo>
                    <a:lnTo>
                      <a:pt x="265" y="34"/>
                    </a:lnTo>
                    <a:lnTo>
                      <a:pt x="269" y="44"/>
                    </a:lnTo>
                    <a:lnTo>
                      <a:pt x="290" y="34"/>
                    </a:lnTo>
                    <a:lnTo>
                      <a:pt x="309" y="30"/>
                    </a:lnTo>
                    <a:lnTo>
                      <a:pt x="325" y="31"/>
                    </a:lnTo>
                    <a:lnTo>
                      <a:pt x="339" y="34"/>
                    </a:lnTo>
                    <a:lnTo>
                      <a:pt x="348" y="41"/>
                    </a:lnTo>
                    <a:lnTo>
                      <a:pt x="353" y="48"/>
                    </a:lnTo>
                    <a:lnTo>
                      <a:pt x="353" y="56"/>
                    </a:lnTo>
                    <a:lnTo>
                      <a:pt x="348" y="62"/>
                    </a:lnTo>
                    <a:lnTo>
                      <a:pt x="339" y="68"/>
                    </a:lnTo>
                    <a:lnTo>
                      <a:pt x="329" y="76"/>
                    </a:lnTo>
                    <a:lnTo>
                      <a:pt x="319" y="84"/>
                    </a:lnTo>
                    <a:lnTo>
                      <a:pt x="310" y="93"/>
                    </a:lnTo>
                    <a:lnTo>
                      <a:pt x="299" y="102"/>
                    </a:lnTo>
                    <a:lnTo>
                      <a:pt x="291" y="113"/>
                    </a:lnTo>
                    <a:lnTo>
                      <a:pt x="283" y="123"/>
                    </a:lnTo>
                    <a:lnTo>
                      <a:pt x="277" y="134"/>
                    </a:lnTo>
                    <a:lnTo>
                      <a:pt x="267" y="160"/>
                    </a:lnTo>
                    <a:lnTo>
                      <a:pt x="260" y="195"/>
                    </a:lnTo>
                    <a:lnTo>
                      <a:pt x="258" y="231"/>
                    </a:lnTo>
                    <a:lnTo>
                      <a:pt x="266" y="266"/>
                    </a:lnTo>
                    <a:lnTo>
                      <a:pt x="272" y="281"/>
                    </a:lnTo>
                    <a:lnTo>
                      <a:pt x="277" y="294"/>
                    </a:lnTo>
                    <a:lnTo>
                      <a:pt x="283" y="305"/>
                    </a:lnTo>
                    <a:lnTo>
                      <a:pt x="288" y="317"/>
                    </a:lnTo>
                    <a:lnTo>
                      <a:pt x="295" y="327"/>
                    </a:lnTo>
                    <a:lnTo>
                      <a:pt x="303" y="336"/>
                    </a:lnTo>
                    <a:lnTo>
                      <a:pt x="313" y="344"/>
                    </a:lnTo>
                    <a:lnTo>
                      <a:pt x="327" y="352"/>
                    </a:lnTo>
                    <a:lnTo>
                      <a:pt x="335" y="358"/>
                    </a:lnTo>
                    <a:lnTo>
                      <a:pt x="344" y="366"/>
                    </a:lnTo>
                    <a:lnTo>
                      <a:pt x="351" y="376"/>
                    </a:lnTo>
                    <a:lnTo>
                      <a:pt x="359" y="385"/>
                    </a:lnTo>
                    <a:lnTo>
                      <a:pt x="366" y="395"/>
                    </a:lnTo>
                    <a:lnTo>
                      <a:pt x="372" y="403"/>
                    </a:lnTo>
                    <a:lnTo>
                      <a:pt x="378" y="411"/>
                    </a:lnTo>
                    <a:lnTo>
                      <a:pt x="382" y="416"/>
                    </a:lnTo>
                    <a:lnTo>
                      <a:pt x="371" y="422"/>
                    </a:lnTo>
                    <a:lnTo>
                      <a:pt x="359" y="427"/>
                    </a:lnTo>
                    <a:lnTo>
                      <a:pt x="348" y="433"/>
                    </a:lnTo>
                    <a:lnTo>
                      <a:pt x="339" y="441"/>
                    </a:lnTo>
                    <a:lnTo>
                      <a:pt x="330" y="448"/>
                    </a:lnTo>
                    <a:lnTo>
                      <a:pt x="324" y="457"/>
                    </a:lnTo>
                    <a:lnTo>
                      <a:pt x="318" y="467"/>
                    </a:lnTo>
                    <a:lnTo>
                      <a:pt x="315" y="477"/>
                    </a:lnTo>
                    <a:lnTo>
                      <a:pt x="314" y="508"/>
                    </a:lnTo>
                    <a:lnTo>
                      <a:pt x="318" y="549"/>
                    </a:lnTo>
                    <a:lnTo>
                      <a:pt x="324" y="594"/>
                    </a:lnTo>
                    <a:lnTo>
                      <a:pt x="329" y="635"/>
                    </a:lnTo>
                    <a:lnTo>
                      <a:pt x="333" y="655"/>
                    </a:lnTo>
                    <a:lnTo>
                      <a:pt x="337" y="682"/>
                    </a:lnTo>
                    <a:lnTo>
                      <a:pt x="342" y="712"/>
                    </a:lnTo>
                    <a:lnTo>
                      <a:pt x="349" y="744"/>
                    </a:lnTo>
                    <a:lnTo>
                      <a:pt x="356" y="776"/>
                    </a:lnTo>
                    <a:lnTo>
                      <a:pt x="364" y="808"/>
                    </a:lnTo>
                    <a:lnTo>
                      <a:pt x="372" y="835"/>
                    </a:lnTo>
                    <a:lnTo>
                      <a:pt x="380" y="857"/>
                    </a:lnTo>
                    <a:lnTo>
                      <a:pt x="385" y="870"/>
                    </a:lnTo>
                    <a:lnTo>
                      <a:pt x="388" y="888"/>
                    </a:lnTo>
                    <a:lnTo>
                      <a:pt x="388" y="909"/>
                    </a:lnTo>
                    <a:lnTo>
                      <a:pt x="387" y="931"/>
                    </a:lnTo>
                    <a:lnTo>
                      <a:pt x="382" y="954"/>
                    </a:lnTo>
                    <a:lnTo>
                      <a:pt x="374" y="976"/>
                    </a:lnTo>
                    <a:lnTo>
                      <a:pt x="363" y="995"/>
                    </a:lnTo>
                    <a:lnTo>
                      <a:pt x="348" y="1011"/>
                    </a:lnTo>
                    <a:lnTo>
                      <a:pt x="328" y="1026"/>
                    </a:lnTo>
                    <a:lnTo>
                      <a:pt x="305" y="1044"/>
                    </a:lnTo>
                    <a:lnTo>
                      <a:pt x="281" y="1063"/>
                    </a:lnTo>
                    <a:lnTo>
                      <a:pt x="257" y="1083"/>
                    </a:lnTo>
                    <a:lnTo>
                      <a:pt x="234" y="1105"/>
                    </a:lnTo>
                    <a:lnTo>
                      <a:pt x="213" y="1127"/>
                    </a:lnTo>
                    <a:lnTo>
                      <a:pt x="198" y="1149"/>
                    </a:lnTo>
                    <a:lnTo>
                      <a:pt x="189" y="1172"/>
                    </a:lnTo>
                    <a:lnTo>
                      <a:pt x="176" y="1145"/>
                    </a:lnTo>
                    <a:lnTo>
                      <a:pt x="163" y="1116"/>
                    </a:lnTo>
                    <a:lnTo>
                      <a:pt x="152" y="1085"/>
                    </a:lnTo>
                    <a:lnTo>
                      <a:pt x="142" y="1053"/>
                    </a:lnTo>
                    <a:lnTo>
                      <a:pt x="132" y="1022"/>
                    </a:lnTo>
                    <a:lnTo>
                      <a:pt x="125" y="992"/>
                    </a:lnTo>
                    <a:lnTo>
                      <a:pt x="121" y="963"/>
                    </a:lnTo>
                    <a:lnTo>
                      <a:pt x="120" y="939"/>
                    </a:lnTo>
                    <a:lnTo>
                      <a:pt x="117" y="891"/>
                    </a:lnTo>
                    <a:lnTo>
                      <a:pt x="112" y="838"/>
                    </a:lnTo>
                    <a:lnTo>
                      <a:pt x="107" y="785"/>
                    </a:lnTo>
                    <a:lnTo>
                      <a:pt x="107" y="738"/>
                    </a:lnTo>
                    <a:lnTo>
                      <a:pt x="107" y="691"/>
                    </a:lnTo>
                    <a:lnTo>
                      <a:pt x="102" y="634"/>
                    </a:lnTo>
                    <a:lnTo>
                      <a:pt x="92" y="571"/>
                    </a:lnTo>
                    <a:lnTo>
                      <a:pt x="78" y="509"/>
                    </a:lnTo>
                    <a:lnTo>
                      <a:pt x="70" y="480"/>
                    </a:lnTo>
                    <a:lnTo>
                      <a:pt x="61" y="455"/>
                    </a:lnTo>
                    <a:lnTo>
                      <a:pt x="54" y="432"/>
                    </a:lnTo>
                    <a:lnTo>
                      <a:pt x="46" y="411"/>
                    </a:lnTo>
                    <a:lnTo>
                      <a:pt x="39" y="392"/>
                    </a:lnTo>
                    <a:lnTo>
                      <a:pt x="32" y="376"/>
                    </a:lnTo>
                    <a:lnTo>
                      <a:pt x="25" y="359"/>
                    </a:lnTo>
                    <a:lnTo>
                      <a:pt x="19" y="346"/>
                    </a:lnTo>
                    <a:lnTo>
                      <a:pt x="13" y="328"/>
                    </a:lnTo>
                    <a:lnTo>
                      <a:pt x="7" y="304"/>
                    </a:lnTo>
                    <a:lnTo>
                      <a:pt x="2" y="274"/>
                    </a:lnTo>
                    <a:lnTo>
                      <a:pt x="0" y="238"/>
                    </a:lnTo>
                    <a:lnTo>
                      <a:pt x="1" y="198"/>
                    </a:lnTo>
                    <a:lnTo>
                      <a:pt x="7" y="153"/>
                    </a:lnTo>
                    <a:lnTo>
                      <a:pt x="19" y="105"/>
                    </a:lnTo>
                    <a:lnTo>
                      <a:pt x="39" y="53"/>
                    </a:lnTo>
                    <a:close/>
                  </a:path>
                </a:pathLst>
              </a:custGeom>
              <a:solidFill>
                <a:srgbClr val="B59B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2792413" y="4921250"/>
                <a:ext cx="309563" cy="887413"/>
              </a:xfrm>
              <a:custGeom>
                <a:avLst/>
                <a:gdLst/>
                <a:ahLst/>
                <a:cxnLst>
                  <a:cxn ang="0">
                    <a:pos x="277" y="241"/>
                  </a:cxn>
                  <a:cxn ang="0">
                    <a:pos x="295" y="274"/>
                  </a:cxn>
                  <a:cxn ang="0">
                    <a:pos x="327" y="299"/>
                  </a:cxn>
                  <a:cxn ang="0">
                    <a:pos x="351" y="323"/>
                  </a:cxn>
                  <a:cxn ang="0">
                    <a:pos x="372" y="350"/>
                  </a:cxn>
                  <a:cxn ang="0">
                    <a:pos x="371" y="369"/>
                  </a:cxn>
                  <a:cxn ang="0">
                    <a:pos x="339" y="388"/>
                  </a:cxn>
                  <a:cxn ang="0">
                    <a:pos x="318" y="414"/>
                  </a:cxn>
                  <a:cxn ang="0">
                    <a:pos x="318" y="496"/>
                  </a:cxn>
                  <a:cxn ang="0">
                    <a:pos x="333" y="602"/>
                  </a:cxn>
                  <a:cxn ang="0">
                    <a:pos x="349" y="691"/>
                  </a:cxn>
                  <a:cxn ang="0">
                    <a:pos x="372" y="782"/>
                  </a:cxn>
                  <a:cxn ang="0">
                    <a:pos x="388" y="835"/>
                  </a:cxn>
                  <a:cxn ang="0">
                    <a:pos x="382" y="901"/>
                  </a:cxn>
                  <a:cxn ang="0">
                    <a:pos x="348" y="958"/>
                  </a:cxn>
                  <a:cxn ang="0">
                    <a:pos x="281" y="1010"/>
                  </a:cxn>
                  <a:cxn ang="0">
                    <a:pos x="213" y="1074"/>
                  </a:cxn>
                  <a:cxn ang="0">
                    <a:pos x="176" y="1092"/>
                  </a:cxn>
                  <a:cxn ang="0">
                    <a:pos x="142" y="1000"/>
                  </a:cxn>
                  <a:cxn ang="0">
                    <a:pos x="121" y="910"/>
                  </a:cxn>
                  <a:cxn ang="0">
                    <a:pos x="112" y="785"/>
                  </a:cxn>
                  <a:cxn ang="0">
                    <a:pos x="107" y="638"/>
                  </a:cxn>
                  <a:cxn ang="0">
                    <a:pos x="78" y="456"/>
                  </a:cxn>
                  <a:cxn ang="0">
                    <a:pos x="54" y="379"/>
                  </a:cxn>
                  <a:cxn ang="0">
                    <a:pos x="32" y="323"/>
                  </a:cxn>
                  <a:cxn ang="0">
                    <a:pos x="13" y="275"/>
                  </a:cxn>
                  <a:cxn ang="0">
                    <a:pos x="0" y="185"/>
                  </a:cxn>
                  <a:cxn ang="0">
                    <a:pos x="19" y="52"/>
                  </a:cxn>
                  <a:cxn ang="0">
                    <a:pos x="38" y="28"/>
                  </a:cxn>
                  <a:cxn ang="0">
                    <a:pos x="54" y="84"/>
                  </a:cxn>
                  <a:cxn ang="0">
                    <a:pos x="100" y="151"/>
                  </a:cxn>
                  <a:cxn ang="0">
                    <a:pos x="82" y="79"/>
                  </a:cxn>
                  <a:cxn ang="0">
                    <a:pos x="100" y="70"/>
                  </a:cxn>
                  <a:cxn ang="0">
                    <a:pos x="120" y="109"/>
                  </a:cxn>
                  <a:cxn ang="0">
                    <a:pos x="152" y="149"/>
                  </a:cxn>
                  <a:cxn ang="0">
                    <a:pos x="152" y="82"/>
                  </a:cxn>
                  <a:cxn ang="0">
                    <a:pos x="166" y="74"/>
                  </a:cxn>
                  <a:cxn ang="0">
                    <a:pos x="176" y="105"/>
                  </a:cxn>
                  <a:cxn ang="0">
                    <a:pos x="200" y="144"/>
                  </a:cxn>
                  <a:cxn ang="0">
                    <a:pos x="212" y="74"/>
                  </a:cxn>
                  <a:cxn ang="0">
                    <a:pos x="227" y="79"/>
                  </a:cxn>
                  <a:cxn ang="0">
                    <a:pos x="233" y="128"/>
                  </a:cxn>
                  <a:cxn ang="0">
                    <a:pos x="261" y="158"/>
                  </a:cxn>
                  <a:cxn ang="0">
                    <a:pos x="262" y="198"/>
                  </a:cxn>
                </a:cxnLst>
                <a:rect l="0" t="0" r="r" b="b"/>
                <a:pathLst>
                  <a:path w="388" h="1119">
                    <a:moveTo>
                      <a:pt x="266" y="213"/>
                    </a:moveTo>
                    <a:lnTo>
                      <a:pt x="272" y="228"/>
                    </a:lnTo>
                    <a:lnTo>
                      <a:pt x="277" y="241"/>
                    </a:lnTo>
                    <a:lnTo>
                      <a:pt x="283" y="252"/>
                    </a:lnTo>
                    <a:lnTo>
                      <a:pt x="288" y="264"/>
                    </a:lnTo>
                    <a:lnTo>
                      <a:pt x="295" y="274"/>
                    </a:lnTo>
                    <a:lnTo>
                      <a:pt x="303" y="283"/>
                    </a:lnTo>
                    <a:lnTo>
                      <a:pt x="313" y="291"/>
                    </a:lnTo>
                    <a:lnTo>
                      <a:pt x="327" y="299"/>
                    </a:lnTo>
                    <a:lnTo>
                      <a:pt x="335" y="305"/>
                    </a:lnTo>
                    <a:lnTo>
                      <a:pt x="344" y="313"/>
                    </a:lnTo>
                    <a:lnTo>
                      <a:pt x="351" y="323"/>
                    </a:lnTo>
                    <a:lnTo>
                      <a:pt x="359" y="332"/>
                    </a:lnTo>
                    <a:lnTo>
                      <a:pt x="366" y="342"/>
                    </a:lnTo>
                    <a:lnTo>
                      <a:pt x="372" y="350"/>
                    </a:lnTo>
                    <a:lnTo>
                      <a:pt x="378" y="358"/>
                    </a:lnTo>
                    <a:lnTo>
                      <a:pt x="382" y="363"/>
                    </a:lnTo>
                    <a:lnTo>
                      <a:pt x="371" y="369"/>
                    </a:lnTo>
                    <a:lnTo>
                      <a:pt x="359" y="374"/>
                    </a:lnTo>
                    <a:lnTo>
                      <a:pt x="348" y="380"/>
                    </a:lnTo>
                    <a:lnTo>
                      <a:pt x="339" y="388"/>
                    </a:lnTo>
                    <a:lnTo>
                      <a:pt x="330" y="395"/>
                    </a:lnTo>
                    <a:lnTo>
                      <a:pt x="324" y="404"/>
                    </a:lnTo>
                    <a:lnTo>
                      <a:pt x="318" y="414"/>
                    </a:lnTo>
                    <a:lnTo>
                      <a:pt x="315" y="424"/>
                    </a:lnTo>
                    <a:lnTo>
                      <a:pt x="314" y="455"/>
                    </a:lnTo>
                    <a:lnTo>
                      <a:pt x="318" y="496"/>
                    </a:lnTo>
                    <a:lnTo>
                      <a:pt x="324" y="541"/>
                    </a:lnTo>
                    <a:lnTo>
                      <a:pt x="329" y="582"/>
                    </a:lnTo>
                    <a:lnTo>
                      <a:pt x="333" y="602"/>
                    </a:lnTo>
                    <a:lnTo>
                      <a:pt x="337" y="629"/>
                    </a:lnTo>
                    <a:lnTo>
                      <a:pt x="342" y="659"/>
                    </a:lnTo>
                    <a:lnTo>
                      <a:pt x="349" y="691"/>
                    </a:lnTo>
                    <a:lnTo>
                      <a:pt x="356" y="723"/>
                    </a:lnTo>
                    <a:lnTo>
                      <a:pt x="364" y="755"/>
                    </a:lnTo>
                    <a:lnTo>
                      <a:pt x="372" y="782"/>
                    </a:lnTo>
                    <a:lnTo>
                      <a:pt x="380" y="804"/>
                    </a:lnTo>
                    <a:lnTo>
                      <a:pt x="385" y="817"/>
                    </a:lnTo>
                    <a:lnTo>
                      <a:pt x="388" y="835"/>
                    </a:lnTo>
                    <a:lnTo>
                      <a:pt x="388" y="856"/>
                    </a:lnTo>
                    <a:lnTo>
                      <a:pt x="387" y="878"/>
                    </a:lnTo>
                    <a:lnTo>
                      <a:pt x="382" y="901"/>
                    </a:lnTo>
                    <a:lnTo>
                      <a:pt x="374" y="923"/>
                    </a:lnTo>
                    <a:lnTo>
                      <a:pt x="363" y="942"/>
                    </a:lnTo>
                    <a:lnTo>
                      <a:pt x="348" y="958"/>
                    </a:lnTo>
                    <a:lnTo>
                      <a:pt x="328" y="973"/>
                    </a:lnTo>
                    <a:lnTo>
                      <a:pt x="305" y="991"/>
                    </a:lnTo>
                    <a:lnTo>
                      <a:pt x="281" y="1010"/>
                    </a:lnTo>
                    <a:lnTo>
                      <a:pt x="257" y="1030"/>
                    </a:lnTo>
                    <a:lnTo>
                      <a:pt x="234" y="1052"/>
                    </a:lnTo>
                    <a:lnTo>
                      <a:pt x="213" y="1074"/>
                    </a:lnTo>
                    <a:lnTo>
                      <a:pt x="198" y="1096"/>
                    </a:lnTo>
                    <a:lnTo>
                      <a:pt x="189" y="1119"/>
                    </a:lnTo>
                    <a:lnTo>
                      <a:pt x="176" y="1092"/>
                    </a:lnTo>
                    <a:lnTo>
                      <a:pt x="163" y="1063"/>
                    </a:lnTo>
                    <a:lnTo>
                      <a:pt x="152" y="1032"/>
                    </a:lnTo>
                    <a:lnTo>
                      <a:pt x="142" y="1000"/>
                    </a:lnTo>
                    <a:lnTo>
                      <a:pt x="132" y="969"/>
                    </a:lnTo>
                    <a:lnTo>
                      <a:pt x="125" y="939"/>
                    </a:lnTo>
                    <a:lnTo>
                      <a:pt x="121" y="910"/>
                    </a:lnTo>
                    <a:lnTo>
                      <a:pt x="120" y="886"/>
                    </a:lnTo>
                    <a:lnTo>
                      <a:pt x="117" y="838"/>
                    </a:lnTo>
                    <a:lnTo>
                      <a:pt x="112" y="785"/>
                    </a:lnTo>
                    <a:lnTo>
                      <a:pt x="107" y="732"/>
                    </a:lnTo>
                    <a:lnTo>
                      <a:pt x="107" y="685"/>
                    </a:lnTo>
                    <a:lnTo>
                      <a:pt x="107" y="638"/>
                    </a:lnTo>
                    <a:lnTo>
                      <a:pt x="102" y="581"/>
                    </a:lnTo>
                    <a:lnTo>
                      <a:pt x="92" y="518"/>
                    </a:lnTo>
                    <a:lnTo>
                      <a:pt x="78" y="456"/>
                    </a:lnTo>
                    <a:lnTo>
                      <a:pt x="70" y="427"/>
                    </a:lnTo>
                    <a:lnTo>
                      <a:pt x="61" y="402"/>
                    </a:lnTo>
                    <a:lnTo>
                      <a:pt x="54" y="379"/>
                    </a:lnTo>
                    <a:lnTo>
                      <a:pt x="46" y="358"/>
                    </a:lnTo>
                    <a:lnTo>
                      <a:pt x="39" y="339"/>
                    </a:lnTo>
                    <a:lnTo>
                      <a:pt x="32" y="323"/>
                    </a:lnTo>
                    <a:lnTo>
                      <a:pt x="25" y="306"/>
                    </a:lnTo>
                    <a:lnTo>
                      <a:pt x="19" y="293"/>
                    </a:lnTo>
                    <a:lnTo>
                      <a:pt x="13" y="275"/>
                    </a:lnTo>
                    <a:lnTo>
                      <a:pt x="7" y="251"/>
                    </a:lnTo>
                    <a:lnTo>
                      <a:pt x="2" y="221"/>
                    </a:lnTo>
                    <a:lnTo>
                      <a:pt x="0" y="185"/>
                    </a:lnTo>
                    <a:lnTo>
                      <a:pt x="1" y="145"/>
                    </a:lnTo>
                    <a:lnTo>
                      <a:pt x="7" y="100"/>
                    </a:lnTo>
                    <a:lnTo>
                      <a:pt x="19" y="52"/>
                    </a:lnTo>
                    <a:lnTo>
                      <a:pt x="39" y="0"/>
                    </a:lnTo>
                    <a:lnTo>
                      <a:pt x="38" y="13"/>
                    </a:lnTo>
                    <a:lnTo>
                      <a:pt x="38" y="28"/>
                    </a:lnTo>
                    <a:lnTo>
                      <a:pt x="41" y="45"/>
                    </a:lnTo>
                    <a:lnTo>
                      <a:pt x="46" y="63"/>
                    </a:lnTo>
                    <a:lnTo>
                      <a:pt x="54" y="84"/>
                    </a:lnTo>
                    <a:lnTo>
                      <a:pt x="66" y="106"/>
                    </a:lnTo>
                    <a:lnTo>
                      <a:pt x="80" y="128"/>
                    </a:lnTo>
                    <a:lnTo>
                      <a:pt x="100" y="151"/>
                    </a:lnTo>
                    <a:lnTo>
                      <a:pt x="91" y="132"/>
                    </a:lnTo>
                    <a:lnTo>
                      <a:pt x="83" y="108"/>
                    </a:lnTo>
                    <a:lnTo>
                      <a:pt x="82" y="79"/>
                    </a:lnTo>
                    <a:lnTo>
                      <a:pt x="93" y="49"/>
                    </a:lnTo>
                    <a:lnTo>
                      <a:pt x="97" y="59"/>
                    </a:lnTo>
                    <a:lnTo>
                      <a:pt x="100" y="70"/>
                    </a:lnTo>
                    <a:lnTo>
                      <a:pt x="106" y="83"/>
                    </a:lnTo>
                    <a:lnTo>
                      <a:pt x="113" y="96"/>
                    </a:lnTo>
                    <a:lnTo>
                      <a:pt x="120" y="109"/>
                    </a:lnTo>
                    <a:lnTo>
                      <a:pt x="129" y="123"/>
                    </a:lnTo>
                    <a:lnTo>
                      <a:pt x="139" y="136"/>
                    </a:lnTo>
                    <a:lnTo>
                      <a:pt x="152" y="149"/>
                    </a:lnTo>
                    <a:lnTo>
                      <a:pt x="148" y="127"/>
                    </a:lnTo>
                    <a:lnTo>
                      <a:pt x="147" y="105"/>
                    </a:lnTo>
                    <a:lnTo>
                      <a:pt x="152" y="82"/>
                    </a:lnTo>
                    <a:lnTo>
                      <a:pt x="166" y="56"/>
                    </a:lnTo>
                    <a:lnTo>
                      <a:pt x="166" y="64"/>
                    </a:lnTo>
                    <a:lnTo>
                      <a:pt x="166" y="74"/>
                    </a:lnTo>
                    <a:lnTo>
                      <a:pt x="168" y="83"/>
                    </a:lnTo>
                    <a:lnTo>
                      <a:pt x="171" y="93"/>
                    </a:lnTo>
                    <a:lnTo>
                      <a:pt x="176" y="105"/>
                    </a:lnTo>
                    <a:lnTo>
                      <a:pt x="182" y="116"/>
                    </a:lnTo>
                    <a:lnTo>
                      <a:pt x="190" y="129"/>
                    </a:lnTo>
                    <a:lnTo>
                      <a:pt x="200" y="144"/>
                    </a:lnTo>
                    <a:lnTo>
                      <a:pt x="199" y="121"/>
                    </a:lnTo>
                    <a:lnTo>
                      <a:pt x="203" y="97"/>
                    </a:lnTo>
                    <a:lnTo>
                      <a:pt x="212" y="74"/>
                    </a:lnTo>
                    <a:lnTo>
                      <a:pt x="229" y="54"/>
                    </a:lnTo>
                    <a:lnTo>
                      <a:pt x="228" y="66"/>
                    </a:lnTo>
                    <a:lnTo>
                      <a:pt x="227" y="79"/>
                    </a:lnTo>
                    <a:lnTo>
                      <a:pt x="227" y="96"/>
                    </a:lnTo>
                    <a:lnTo>
                      <a:pt x="229" y="113"/>
                    </a:lnTo>
                    <a:lnTo>
                      <a:pt x="233" y="128"/>
                    </a:lnTo>
                    <a:lnTo>
                      <a:pt x="239" y="142"/>
                    </a:lnTo>
                    <a:lnTo>
                      <a:pt x="249" y="152"/>
                    </a:lnTo>
                    <a:lnTo>
                      <a:pt x="261" y="158"/>
                    </a:lnTo>
                    <a:lnTo>
                      <a:pt x="261" y="165"/>
                    </a:lnTo>
                    <a:lnTo>
                      <a:pt x="261" y="180"/>
                    </a:lnTo>
                    <a:lnTo>
                      <a:pt x="262" y="198"/>
                    </a:lnTo>
                    <a:lnTo>
                      <a:pt x="266" y="213"/>
                    </a:lnTo>
                    <a:close/>
                  </a:path>
                </a:pathLst>
              </a:custGeom>
              <a:solidFill>
                <a:srgbClr val="9B7F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17"/>
              <p:cNvSpPr>
                <a:spLocks/>
              </p:cNvSpPr>
              <p:nvPr/>
            </p:nvSpPr>
            <p:spPr bwMode="auto">
              <a:xfrm>
                <a:off x="3221038" y="4376738"/>
                <a:ext cx="227013" cy="577850"/>
              </a:xfrm>
              <a:custGeom>
                <a:avLst/>
                <a:gdLst/>
                <a:ahLst/>
                <a:cxnLst>
                  <a:cxn ang="0">
                    <a:pos x="123" y="29"/>
                  </a:cxn>
                  <a:cxn ang="0">
                    <a:pos x="146" y="90"/>
                  </a:cxn>
                  <a:cxn ang="0">
                    <a:pos x="168" y="152"/>
                  </a:cxn>
                  <a:cxn ang="0">
                    <a:pos x="181" y="218"/>
                  </a:cxn>
                  <a:cxn ang="0">
                    <a:pos x="198" y="233"/>
                  </a:cxn>
                  <a:cxn ang="0">
                    <a:pos x="235" y="217"/>
                  </a:cxn>
                  <a:cxn ang="0">
                    <a:pos x="266" y="225"/>
                  </a:cxn>
                  <a:cxn ang="0">
                    <a:pos x="280" y="253"/>
                  </a:cxn>
                  <a:cxn ang="0">
                    <a:pos x="271" y="296"/>
                  </a:cxn>
                  <a:cxn ang="0">
                    <a:pos x="256" y="343"/>
                  </a:cxn>
                  <a:cxn ang="0">
                    <a:pos x="249" y="392"/>
                  </a:cxn>
                  <a:cxn ang="0">
                    <a:pos x="259" y="445"/>
                  </a:cxn>
                  <a:cxn ang="0">
                    <a:pos x="284" y="503"/>
                  </a:cxn>
                  <a:cxn ang="0">
                    <a:pos x="283" y="560"/>
                  </a:cxn>
                  <a:cxn ang="0">
                    <a:pos x="261" y="620"/>
                  </a:cxn>
                  <a:cxn ang="0">
                    <a:pos x="236" y="682"/>
                  </a:cxn>
                  <a:cxn ang="0">
                    <a:pos x="213" y="718"/>
                  </a:cxn>
                  <a:cxn ang="0">
                    <a:pos x="181" y="722"/>
                  </a:cxn>
                  <a:cxn ang="0">
                    <a:pos x="142" y="723"/>
                  </a:cxn>
                  <a:cxn ang="0">
                    <a:pos x="97" y="726"/>
                  </a:cxn>
                  <a:cxn ang="0">
                    <a:pos x="66" y="694"/>
                  </a:cxn>
                  <a:cxn ang="0">
                    <a:pos x="47" y="606"/>
                  </a:cxn>
                  <a:cxn ang="0">
                    <a:pos x="29" y="514"/>
                  </a:cxn>
                  <a:cxn ang="0">
                    <a:pos x="9" y="439"/>
                  </a:cxn>
                  <a:cxn ang="0">
                    <a:pos x="14" y="427"/>
                  </a:cxn>
                  <a:cxn ang="0">
                    <a:pos x="39" y="450"/>
                  </a:cxn>
                  <a:cxn ang="0">
                    <a:pos x="63" y="473"/>
                  </a:cxn>
                  <a:cxn ang="0">
                    <a:pos x="83" y="497"/>
                  </a:cxn>
                  <a:cxn ang="0">
                    <a:pos x="84" y="473"/>
                  </a:cxn>
                  <a:cxn ang="0">
                    <a:pos x="68" y="356"/>
                  </a:cxn>
                  <a:cxn ang="0">
                    <a:pos x="63" y="210"/>
                  </a:cxn>
                  <a:cxn ang="0">
                    <a:pos x="86" y="64"/>
                  </a:cxn>
                </a:cxnLst>
                <a:rect l="0" t="0" r="r" b="b"/>
                <a:pathLst>
                  <a:path w="287" h="729">
                    <a:moveTo>
                      <a:pt x="114" y="0"/>
                    </a:moveTo>
                    <a:lnTo>
                      <a:pt x="123" y="29"/>
                    </a:lnTo>
                    <a:lnTo>
                      <a:pt x="135" y="59"/>
                    </a:lnTo>
                    <a:lnTo>
                      <a:pt x="146" y="90"/>
                    </a:lnTo>
                    <a:lnTo>
                      <a:pt x="158" y="120"/>
                    </a:lnTo>
                    <a:lnTo>
                      <a:pt x="168" y="152"/>
                    </a:lnTo>
                    <a:lnTo>
                      <a:pt x="176" y="185"/>
                    </a:lnTo>
                    <a:lnTo>
                      <a:pt x="181" y="218"/>
                    </a:lnTo>
                    <a:lnTo>
                      <a:pt x="182" y="252"/>
                    </a:lnTo>
                    <a:lnTo>
                      <a:pt x="198" y="233"/>
                    </a:lnTo>
                    <a:lnTo>
                      <a:pt x="217" y="222"/>
                    </a:lnTo>
                    <a:lnTo>
                      <a:pt x="235" y="217"/>
                    </a:lnTo>
                    <a:lnTo>
                      <a:pt x="252" y="218"/>
                    </a:lnTo>
                    <a:lnTo>
                      <a:pt x="266" y="225"/>
                    </a:lnTo>
                    <a:lnTo>
                      <a:pt x="276" y="237"/>
                    </a:lnTo>
                    <a:lnTo>
                      <a:pt x="280" y="253"/>
                    </a:lnTo>
                    <a:lnTo>
                      <a:pt x="278" y="273"/>
                    </a:lnTo>
                    <a:lnTo>
                      <a:pt x="271" y="296"/>
                    </a:lnTo>
                    <a:lnTo>
                      <a:pt x="263" y="320"/>
                    </a:lnTo>
                    <a:lnTo>
                      <a:pt x="256" y="343"/>
                    </a:lnTo>
                    <a:lnTo>
                      <a:pt x="251" y="367"/>
                    </a:lnTo>
                    <a:lnTo>
                      <a:pt x="249" y="392"/>
                    </a:lnTo>
                    <a:lnTo>
                      <a:pt x="252" y="419"/>
                    </a:lnTo>
                    <a:lnTo>
                      <a:pt x="259" y="445"/>
                    </a:lnTo>
                    <a:lnTo>
                      <a:pt x="273" y="474"/>
                    </a:lnTo>
                    <a:lnTo>
                      <a:pt x="284" y="503"/>
                    </a:lnTo>
                    <a:lnTo>
                      <a:pt x="287" y="532"/>
                    </a:lnTo>
                    <a:lnTo>
                      <a:pt x="283" y="560"/>
                    </a:lnTo>
                    <a:lnTo>
                      <a:pt x="274" y="589"/>
                    </a:lnTo>
                    <a:lnTo>
                      <a:pt x="261" y="620"/>
                    </a:lnTo>
                    <a:lnTo>
                      <a:pt x="248" y="650"/>
                    </a:lnTo>
                    <a:lnTo>
                      <a:pt x="236" y="682"/>
                    </a:lnTo>
                    <a:lnTo>
                      <a:pt x="227" y="716"/>
                    </a:lnTo>
                    <a:lnTo>
                      <a:pt x="213" y="718"/>
                    </a:lnTo>
                    <a:lnTo>
                      <a:pt x="197" y="720"/>
                    </a:lnTo>
                    <a:lnTo>
                      <a:pt x="181" y="722"/>
                    </a:lnTo>
                    <a:lnTo>
                      <a:pt x="162" y="722"/>
                    </a:lnTo>
                    <a:lnTo>
                      <a:pt x="142" y="723"/>
                    </a:lnTo>
                    <a:lnTo>
                      <a:pt x="120" y="724"/>
                    </a:lnTo>
                    <a:lnTo>
                      <a:pt x="97" y="726"/>
                    </a:lnTo>
                    <a:lnTo>
                      <a:pt x="73" y="729"/>
                    </a:lnTo>
                    <a:lnTo>
                      <a:pt x="66" y="694"/>
                    </a:lnTo>
                    <a:lnTo>
                      <a:pt x="56" y="653"/>
                    </a:lnTo>
                    <a:lnTo>
                      <a:pt x="47" y="606"/>
                    </a:lnTo>
                    <a:lnTo>
                      <a:pt x="38" y="559"/>
                    </a:lnTo>
                    <a:lnTo>
                      <a:pt x="29" y="514"/>
                    </a:lnTo>
                    <a:lnTo>
                      <a:pt x="18" y="474"/>
                    </a:lnTo>
                    <a:lnTo>
                      <a:pt x="9" y="439"/>
                    </a:lnTo>
                    <a:lnTo>
                      <a:pt x="0" y="415"/>
                    </a:lnTo>
                    <a:lnTo>
                      <a:pt x="14" y="427"/>
                    </a:lnTo>
                    <a:lnTo>
                      <a:pt x="26" y="438"/>
                    </a:lnTo>
                    <a:lnTo>
                      <a:pt x="39" y="450"/>
                    </a:lnTo>
                    <a:lnTo>
                      <a:pt x="52" y="461"/>
                    </a:lnTo>
                    <a:lnTo>
                      <a:pt x="63" y="473"/>
                    </a:lnTo>
                    <a:lnTo>
                      <a:pt x="74" y="484"/>
                    </a:lnTo>
                    <a:lnTo>
                      <a:pt x="83" y="497"/>
                    </a:lnTo>
                    <a:lnTo>
                      <a:pt x="91" y="511"/>
                    </a:lnTo>
                    <a:lnTo>
                      <a:pt x="84" y="473"/>
                    </a:lnTo>
                    <a:lnTo>
                      <a:pt x="76" y="420"/>
                    </a:lnTo>
                    <a:lnTo>
                      <a:pt x="68" y="356"/>
                    </a:lnTo>
                    <a:lnTo>
                      <a:pt x="63" y="285"/>
                    </a:lnTo>
                    <a:lnTo>
                      <a:pt x="63" y="210"/>
                    </a:lnTo>
                    <a:lnTo>
                      <a:pt x="70" y="135"/>
                    </a:lnTo>
                    <a:lnTo>
                      <a:pt x="86" y="64"/>
                    </a:lnTo>
                    <a:lnTo>
                      <a:pt x="114" y="0"/>
                    </a:lnTo>
                    <a:close/>
                  </a:path>
                </a:pathLst>
              </a:custGeom>
              <a:solidFill>
                <a:srgbClr val="C9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2333625" y="4156075"/>
                <a:ext cx="317500" cy="684213"/>
              </a:xfrm>
              <a:custGeom>
                <a:avLst/>
                <a:gdLst/>
                <a:ahLst/>
                <a:cxnLst>
                  <a:cxn ang="0">
                    <a:pos x="4" y="81"/>
                  </a:cxn>
                  <a:cxn ang="0">
                    <a:pos x="20" y="146"/>
                  </a:cxn>
                  <a:cxn ang="0">
                    <a:pos x="47" y="221"/>
                  </a:cxn>
                  <a:cxn ang="0">
                    <a:pos x="81" y="298"/>
                  </a:cxn>
                  <a:cxn ang="0">
                    <a:pos x="119" y="367"/>
                  </a:cxn>
                  <a:cxn ang="0">
                    <a:pos x="148" y="427"/>
                  </a:cxn>
                  <a:cxn ang="0">
                    <a:pos x="165" y="485"/>
                  </a:cxn>
                  <a:cxn ang="0">
                    <a:pos x="176" y="543"/>
                  </a:cxn>
                  <a:cxn ang="0">
                    <a:pos x="163" y="563"/>
                  </a:cxn>
                  <a:cxn ang="0">
                    <a:pos x="129" y="538"/>
                  </a:cxn>
                  <a:cxn ang="0">
                    <a:pos x="98" y="508"/>
                  </a:cxn>
                  <a:cxn ang="0">
                    <a:pos x="71" y="471"/>
                  </a:cxn>
                  <a:cxn ang="0">
                    <a:pos x="60" y="477"/>
                  </a:cxn>
                  <a:cxn ang="0">
                    <a:pos x="72" y="532"/>
                  </a:cxn>
                  <a:cxn ang="0">
                    <a:pos x="94" y="586"/>
                  </a:cxn>
                  <a:cxn ang="0">
                    <a:pos x="124" y="631"/>
                  </a:cxn>
                  <a:cxn ang="0">
                    <a:pos x="158" y="662"/>
                  </a:cxn>
                  <a:cxn ang="0">
                    <a:pos x="179" y="697"/>
                  </a:cxn>
                  <a:cxn ang="0">
                    <a:pos x="189" y="736"/>
                  </a:cxn>
                  <a:cxn ang="0">
                    <a:pos x="192" y="777"/>
                  </a:cxn>
                  <a:cxn ang="0">
                    <a:pos x="201" y="799"/>
                  </a:cxn>
                  <a:cxn ang="0">
                    <a:pos x="222" y="803"/>
                  </a:cxn>
                  <a:cxn ang="0">
                    <a:pos x="247" y="808"/>
                  </a:cxn>
                  <a:cxn ang="0">
                    <a:pos x="275" y="815"/>
                  </a:cxn>
                  <a:cxn ang="0">
                    <a:pos x="303" y="823"/>
                  </a:cxn>
                  <a:cxn ang="0">
                    <a:pos x="333" y="834"/>
                  </a:cxn>
                  <a:cxn ang="0">
                    <a:pos x="362" y="844"/>
                  </a:cxn>
                  <a:cxn ang="0">
                    <a:pos x="389" y="856"/>
                  </a:cxn>
                  <a:cxn ang="0">
                    <a:pos x="398" y="814"/>
                  </a:cxn>
                  <a:cxn ang="0">
                    <a:pos x="391" y="697"/>
                  </a:cxn>
                  <a:cxn ang="0">
                    <a:pos x="390" y="598"/>
                  </a:cxn>
                  <a:cxn ang="0">
                    <a:pos x="369" y="532"/>
                  </a:cxn>
                  <a:cxn ang="0">
                    <a:pos x="336" y="467"/>
                  </a:cxn>
                  <a:cxn ang="0">
                    <a:pos x="301" y="411"/>
                  </a:cxn>
                  <a:cxn ang="0">
                    <a:pos x="273" y="367"/>
                  </a:cxn>
                  <a:cxn ang="0">
                    <a:pos x="234" y="323"/>
                  </a:cxn>
                  <a:cxn ang="0">
                    <a:pos x="188" y="268"/>
                  </a:cxn>
                  <a:cxn ang="0">
                    <a:pos x="143" y="191"/>
                  </a:cxn>
                  <a:cxn ang="0">
                    <a:pos x="109" y="108"/>
                  </a:cxn>
                  <a:cxn ang="0">
                    <a:pos x="67" y="40"/>
                  </a:cxn>
                  <a:cxn ang="0">
                    <a:pos x="25" y="0"/>
                  </a:cxn>
                  <a:cxn ang="0">
                    <a:pos x="0" y="17"/>
                  </a:cxn>
                </a:cxnLst>
                <a:rect l="0" t="0" r="r" b="b"/>
                <a:pathLst>
                  <a:path w="401" h="861">
                    <a:moveTo>
                      <a:pt x="0" y="56"/>
                    </a:moveTo>
                    <a:lnTo>
                      <a:pt x="4" y="81"/>
                    </a:lnTo>
                    <a:lnTo>
                      <a:pt x="11" y="111"/>
                    </a:lnTo>
                    <a:lnTo>
                      <a:pt x="20" y="146"/>
                    </a:lnTo>
                    <a:lnTo>
                      <a:pt x="32" y="183"/>
                    </a:lnTo>
                    <a:lnTo>
                      <a:pt x="47" y="221"/>
                    </a:lnTo>
                    <a:lnTo>
                      <a:pt x="63" y="260"/>
                    </a:lnTo>
                    <a:lnTo>
                      <a:pt x="81" y="298"/>
                    </a:lnTo>
                    <a:lnTo>
                      <a:pt x="101" y="334"/>
                    </a:lnTo>
                    <a:lnTo>
                      <a:pt x="119" y="367"/>
                    </a:lnTo>
                    <a:lnTo>
                      <a:pt x="135" y="397"/>
                    </a:lnTo>
                    <a:lnTo>
                      <a:pt x="148" y="427"/>
                    </a:lnTo>
                    <a:lnTo>
                      <a:pt x="158" y="456"/>
                    </a:lnTo>
                    <a:lnTo>
                      <a:pt x="165" y="485"/>
                    </a:lnTo>
                    <a:lnTo>
                      <a:pt x="171" y="513"/>
                    </a:lnTo>
                    <a:lnTo>
                      <a:pt x="176" y="543"/>
                    </a:lnTo>
                    <a:lnTo>
                      <a:pt x="178" y="574"/>
                    </a:lnTo>
                    <a:lnTo>
                      <a:pt x="163" y="563"/>
                    </a:lnTo>
                    <a:lnTo>
                      <a:pt x="147" y="551"/>
                    </a:lnTo>
                    <a:lnTo>
                      <a:pt x="129" y="538"/>
                    </a:lnTo>
                    <a:lnTo>
                      <a:pt x="113" y="523"/>
                    </a:lnTo>
                    <a:lnTo>
                      <a:pt x="98" y="508"/>
                    </a:lnTo>
                    <a:lnTo>
                      <a:pt x="83" y="490"/>
                    </a:lnTo>
                    <a:lnTo>
                      <a:pt x="71" y="471"/>
                    </a:lnTo>
                    <a:lnTo>
                      <a:pt x="59" y="451"/>
                    </a:lnTo>
                    <a:lnTo>
                      <a:pt x="60" y="477"/>
                    </a:lnTo>
                    <a:lnTo>
                      <a:pt x="65" y="504"/>
                    </a:lnTo>
                    <a:lnTo>
                      <a:pt x="72" y="532"/>
                    </a:lnTo>
                    <a:lnTo>
                      <a:pt x="81" y="560"/>
                    </a:lnTo>
                    <a:lnTo>
                      <a:pt x="94" y="586"/>
                    </a:lnTo>
                    <a:lnTo>
                      <a:pt x="108" y="610"/>
                    </a:lnTo>
                    <a:lnTo>
                      <a:pt x="124" y="631"/>
                    </a:lnTo>
                    <a:lnTo>
                      <a:pt x="141" y="647"/>
                    </a:lnTo>
                    <a:lnTo>
                      <a:pt x="158" y="662"/>
                    </a:lnTo>
                    <a:lnTo>
                      <a:pt x="170" y="678"/>
                    </a:lnTo>
                    <a:lnTo>
                      <a:pt x="179" y="697"/>
                    </a:lnTo>
                    <a:lnTo>
                      <a:pt x="186" y="715"/>
                    </a:lnTo>
                    <a:lnTo>
                      <a:pt x="189" y="736"/>
                    </a:lnTo>
                    <a:lnTo>
                      <a:pt x="190" y="757"/>
                    </a:lnTo>
                    <a:lnTo>
                      <a:pt x="192" y="777"/>
                    </a:lnTo>
                    <a:lnTo>
                      <a:pt x="192" y="798"/>
                    </a:lnTo>
                    <a:lnTo>
                      <a:pt x="201" y="799"/>
                    </a:lnTo>
                    <a:lnTo>
                      <a:pt x="211" y="800"/>
                    </a:lnTo>
                    <a:lnTo>
                      <a:pt x="222" y="803"/>
                    </a:lnTo>
                    <a:lnTo>
                      <a:pt x="234" y="805"/>
                    </a:lnTo>
                    <a:lnTo>
                      <a:pt x="247" y="808"/>
                    </a:lnTo>
                    <a:lnTo>
                      <a:pt x="261" y="812"/>
                    </a:lnTo>
                    <a:lnTo>
                      <a:pt x="275" y="815"/>
                    </a:lnTo>
                    <a:lnTo>
                      <a:pt x="290" y="819"/>
                    </a:lnTo>
                    <a:lnTo>
                      <a:pt x="303" y="823"/>
                    </a:lnTo>
                    <a:lnTo>
                      <a:pt x="318" y="828"/>
                    </a:lnTo>
                    <a:lnTo>
                      <a:pt x="333" y="834"/>
                    </a:lnTo>
                    <a:lnTo>
                      <a:pt x="347" y="838"/>
                    </a:lnTo>
                    <a:lnTo>
                      <a:pt x="362" y="844"/>
                    </a:lnTo>
                    <a:lnTo>
                      <a:pt x="376" y="850"/>
                    </a:lnTo>
                    <a:lnTo>
                      <a:pt x="389" y="856"/>
                    </a:lnTo>
                    <a:lnTo>
                      <a:pt x="401" y="861"/>
                    </a:lnTo>
                    <a:lnTo>
                      <a:pt x="398" y="814"/>
                    </a:lnTo>
                    <a:lnTo>
                      <a:pt x="393" y="759"/>
                    </a:lnTo>
                    <a:lnTo>
                      <a:pt x="391" y="697"/>
                    </a:lnTo>
                    <a:lnTo>
                      <a:pt x="392" y="629"/>
                    </a:lnTo>
                    <a:lnTo>
                      <a:pt x="390" y="598"/>
                    </a:lnTo>
                    <a:lnTo>
                      <a:pt x="382" y="565"/>
                    </a:lnTo>
                    <a:lnTo>
                      <a:pt x="369" y="532"/>
                    </a:lnTo>
                    <a:lnTo>
                      <a:pt x="353" y="498"/>
                    </a:lnTo>
                    <a:lnTo>
                      <a:pt x="336" y="467"/>
                    </a:lnTo>
                    <a:lnTo>
                      <a:pt x="317" y="437"/>
                    </a:lnTo>
                    <a:lnTo>
                      <a:pt x="301" y="411"/>
                    </a:lnTo>
                    <a:lnTo>
                      <a:pt x="287" y="388"/>
                    </a:lnTo>
                    <a:lnTo>
                      <a:pt x="273" y="367"/>
                    </a:lnTo>
                    <a:lnTo>
                      <a:pt x="255" y="346"/>
                    </a:lnTo>
                    <a:lnTo>
                      <a:pt x="234" y="323"/>
                    </a:lnTo>
                    <a:lnTo>
                      <a:pt x="212" y="298"/>
                    </a:lnTo>
                    <a:lnTo>
                      <a:pt x="188" y="268"/>
                    </a:lnTo>
                    <a:lnTo>
                      <a:pt x="165" y="232"/>
                    </a:lnTo>
                    <a:lnTo>
                      <a:pt x="143" y="191"/>
                    </a:lnTo>
                    <a:lnTo>
                      <a:pt x="124" y="142"/>
                    </a:lnTo>
                    <a:lnTo>
                      <a:pt x="109" y="108"/>
                    </a:lnTo>
                    <a:lnTo>
                      <a:pt x="89" y="72"/>
                    </a:lnTo>
                    <a:lnTo>
                      <a:pt x="67" y="40"/>
                    </a:lnTo>
                    <a:lnTo>
                      <a:pt x="45" y="15"/>
                    </a:lnTo>
                    <a:lnTo>
                      <a:pt x="25" y="0"/>
                    </a:lnTo>
                    <a:lnTo>
                      <a:pt x="10" y="0"/>
                    </a:lnTo>
                    <a:lnTo>
                      <a:pt x="0" y="17"/>
                    </a:lnTo>
                    <a:lnTo>
                      <a:pt x="0" y="56"/>
                    </a:lnTo>
                    <a:close/>
                  </a:path>
                </a:pathLst>
              </a:custGeom>
              <a:solidFill>
                <a:srgbClr val="C9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 name="Freeform 19"/>
              <p:cNvSpPr>
                <a:spLocks/>
              </p:cNvSpPr>
              <p:nvPr/>
            </p:nvSpPr>
            <p:spPr bwMode="auto">
              <a:xfrm>
                <a:off x="2116138" y="3921125"/>
                <a:ext cx="752475" cy="1906588"/>
              </a:xfrm>
              <a:custGeom>
                <a:avLst/>
                <a:gdLst/>
                <a:ahLst/>
                <a:cxnLst>
                  <a:cxn ang="0">
                    <a:pos x="803" y="427"/>
                  </a:cxn>
                  <a:cxn ang="0">
                    <a:pos x="758" y="344"/>
                  </a:cxn>
                  <a:cxn ang="0">
                    <a:pos x="711" y="231"/>
                  </a:cxn>
                  <a:cxn ang="0">
                    <a:pos x="602" y="161"/>
                  </a:cxn>
                  <a:cxn ang="0">
                    <a:pos x="450" y="150"/>
                  </a:cxn>
                  <a:cxn ang="0">
                    <a:pos x="317" y="185"/>
                  </a:cxn>
                  <a:cxn ang="0">
                    <a:pos x="203" y="267"/>
                  </a:cxn>
                  <a:cxn ang="0">
                    <a:pos x="136" y="419"/>
                  </a:cxn>
                  <a:cxn ang="0">
                    <a:pos x="182" y="603"/>
                  </a:cxn>
                  <a:cxn ang="0">
                    <a:pos x="134" y="793"/>
                  </a:cxn>
                  <a:cxn ang="0">
                    <a:pos x="151" y="957"/>
                  </a:cxn>
                  <a:cxn ang="0">
                    <a:pos x="238" y="1066"/>
                  </a:cxn>
                  <a:cxn ang="0">
                    <a:pos x="178" y="1200"/>
                  </a:cxn>
                  <a:cxn ang="0">
                    <a:pos x="174" y="1297"/>
                  </a:cxn>
                  <a:cxn ang="0">
                    <a:pos x="303" y="1372"/>
                  </a:cxn>
                  <a:cxn ang="0">
                    <a:pos x="435" y="1410"/>
                  </a:cxn>
                  <a:cxn ang="0">
                    <a:pos x="510" y="1407"/>
                  </a:cxn>
                  <a:cxn ang="0">
                    <a:pos x="597" y="1386"/>
                  </a:cxn>
                  <a:cxn ang="0">
                    <a:pos x="684" y="1357"/>
                  </a:cxn>
                  <a:cxn ang="0">
                    <a:pos x="658" y="1405"/>
                  </a:cxn>
                  <a:cxn ang="0">
                    <a:pos x="515" y="1473"/>
                  </a:cxn>
                  <a:cxn ang="0">
                    <a:pos x="371" y="1499"/>
                  </a:cxn>
                  <a:cxn ang="0">
                    <a:pos x="302" y="1566"/>
                  </a:cxn>
                  <a:cxn ang="0">
                    <a:pos x="318" y="1767"/>
                  </a:cxn>
                  <a:cxn ang="0">
                    <a:pos x="320" y="1900"/>
                  </a:cxn>
                  <a:cxn ang="0">
                    <a:pos x="276" y="2048"/>
                  </a:cxn>
                  <a:cxn ang="0">
                    <a:pos x="248" y="2259"/>
                  </a:cxn>
                  <a:cxn ang="0">
                    <a:pos x="173" y="2301"/>
                  </a:cxn>
                  <a:cxn ang="0">
                    <a:pos x="101" y="2355"/>
                  </a:cxn>
                  <a:cxn ang="0">
                    <a:pos x="46" y="2402"/>
                  </a:cxn>
                  <a:cxn ang="0">
                    <a:pos x="23" y="2399"/>
                  </a:cxn>
                  <a:cxn ang="0">
                    <a:pos x="32" y="2278"/>
                  </a:cxn>
                  <a:cxn ang="0">
                    <a:pos x="66" y="2067"/>
                  </a:cxn>
                  <a:cxn ang="0">
                    <a:pos x="95" y="1865"/>
                  </a:cxn>
                  <a:cxn ang="0">
                    <a:pos x="82" y="1681"/>
                  </a:cxn>
                  <a:cxn ang="0">
                    <a:pos x="61" y="1339"/>
                  </a:cxn>
                  <a:cxn ang="0">
                    <a:pos x="19" y="1163"/>
                  </a:cxn>
                  <a:cxn ang="0">
                    <a:pos x="6" y="906"/>
                  </a:cxn>
                  <a:cxn ang="0">
                    <a:pos x="40" y="537"/>
                  </a:cxn>
                  <a:cxn ang="0">
                    <a:pos x="64" y="316"/>
                  </a:cxn>
                  <a:cxn ang="0">
                    <a:pos x="172" y="126"/>
                  </a:cxn>
                  <a:cxn ang="0">
                    <a:pos x="275" y="79"/>
                  </a:cxn>
                  <a:cxn ang="0">
                    <a:pos x="394" y="65"/>
                  </a:cxn>
                  <a:cxn ang="0">
                    <a:pos x="534" y="82"/>
                  </a:cxn>
                  <a:cxn ang="0">
                    <a:pos x="652" y="56"/>
                  </a:cxn>
                  <a:cxn ang="0">
                    <a:pos x="728" y="17"/>
                  </a:cxn>
                  <a:cxn ang="0">
                    <a:pos x="728" y="102"/>
                  </a:cxn>
                  <a:cxn ang="0">
                    <a:pos x="794" y="171"/>
                  </a:cxn>
                  <a:cxn ang="0">
                    <a:pos x="859" y="225"/>
                  </a:cxn>
                  <a:cxn ang="0">
                    <a:pos x="920" y="293"/>
                  </a:cxn>
                  <a:cxn ang="0">
                    <a:pos x="922" y="351"/>
                  </a:cxn>
                  <a:cxn ang="0">
                    <a:pos x="867" y="441"/>
                  </a:cxn>
                </a:cxnLst>
                <a:rect l="0" t="0" r="r" b="b"/>
                <a:pathLst>
                  <a:path w="947" h="2403">
                    <a:moveTo>
                      <a:pt x="866" y="461"/>
                    </a:moveTo>
                    <a:lnTo>
                      <a:pt x="847" y="458"/>
                    </a:lnTo>
                    <a:lnTo>
                      <a:pt x="831" y="450"/>
                    </a:lnTo>
                    <a:lnTo>
                      <a:pt x="816" y="439"/>
                    </a:lnTo>
                    <a:lnTo>
                      <a:pt x="803" y="427"/>
                    </a:lnTo>
                    <a:lnTo>
                      <a:pt x="792" y="412"/>
                    </a:lnTo>
                    <a:lnTo>
                      <a:pt x="781" y="396"/>
                    </a:lnTo>
                    <a:lnTo>
                      <a:pt x="772" y="380"/>
                    </a:lnTo>
                    <a:lnTo>
                      <a:pt x="765" y="362"/>
                    </a:lnTo>
                    <a:lnTo>
                      <a:pt x="758" y="344"/>
                    </a:lnTo>
                    <a:lnTo>
                      <a:pt x="750" y="322"/>
                    </a:lnTo>
                    <a:lnTo>
                      <a:pt x="741" y="299"/>
                    </a:lnTo>
                    <a:lnTo>
                      <a:pt x="732" y="275"/>
                    </a:lnTo>
                    <a:lnTo>
                      <a:pt x="722" y="252"/>
                    </a:lnTo>
                    <a:lnTo>
                      <a:pt x="711" y="231"/>
                    </a:lnTo>
                    <a:lnTo>
                      <a:pt x="700" y="212"/>
                    </a:lnTo>
                    <a:lnTo>
                      <a:pt x="688" y="198"/>
                    </a:lnTo>
                    <a:lnTo>
                      <a:pt x="660" y="183"/>
                    </a:lnTo>
                    <a:lnTo>
                      <a:pt x="631" y="170"/>
                    </a:lnTo>
                    <a:lnTo>
                      <a:pt x="602" y="161"/>
                    </a:lnTo>
                    <a:lnTo>
                      <a:pt x="571" y="154"/>
                    </a:lnTo>
                    <a:lnTo>
                      <a:pt x="541" y="149"/>
                    </a:lnTo>
                    <a:lnTo>
                      <a:pt x="510" y="148"/>
                    </a:lnTo>
                    <a:lnTo>
                      <a:pt x="480" y="148"/>
                    </a:lnTo>
                    <a:lnTo>
                      <a:pt x="450" y="150"/>
                    </a:lnTo>
                    <a:lnTo>
                      <a:pt x="421" y="155"/>
                    </a:lnTo>
                    <a:lnTo>
                      <a:pt x="392" y="161"/>
                    </a:lnTo>
                    <a:lnTo>
                      <a:pt x="366" y="168"/>
                    </a:lnTo>
                    <a:lnTo>
                      <a:pt x="340" y="176"/>
                    </a:lnTo>
                    <a:lnTo>
                      <a:pt x="317" y="185"/>
                    </a:lnTo>
                    <a:lnTo>
                      <a:pt x="295" y="194"/>
                    </a:lnTo>
                    <a:lnTo>
                      <a:pt x="276" y="206"/>
                    </a:lnTo>
                    <a:lnTo>
                      <a:pt x="260" y="216"/>
                    </a:lnTo>
                    <a:lnTo>
                      <a:pt x="230" y="240"/>
                    </a:lnTo>
                    <a:lnTo>
                      <a:pt x="203" y="267"/>
                    </a:lnTo>
                    <a:lnTo>
                      <a:pt x="180" y="295"/>
                    </a:lnTo>
                    <a:lnTo>
                      <a:pt x="162" y="325"/>
                    </a:lnTo>
                    <a:lnTo>
                      <a:pt x="148" y="357"/>
                    </a:lnTo>
                    <a:lnTo>
                      <a:pt x="139" y="388"/>
                    </a:lnTo>
                    <a:lnTo>
                      <a:pt x="136" y="419"/>
                    </a:lnTo>
                    <a:lnTo>
                      <a:pt x="141" y="449"/>
                    </a:lnTo>
                    <a:lnTo>
                      <a:pt x="151" y="481"/>
                    </a:lnTo>
                    <a:lnTo>
                      <a:pt x="163" y="519"/>
                    </a:lnTo>
                    <a:lnTo>
                      <a:pt x="173" y="560"/>
                    </a:lnTo>
                    <a:lnTo>
                      <a:pt x="182" y="603"/>
                    </a:lnTo>
                    <a:lnTo>
                      <a:pt x="187" y="647"/>
                    </a:lnTo>
                    <a:lnTo>
                      <a:pt x="185" y="689"/>
                    </a:lnTo>
                    <a:lnTo>
                      <a:pt x="176" y="729"/>
                    </a:lnTo>
                    <a:lnTo>
                      <a:pt x="155" y="762"/>
                    </a:lnTo>
                    <a:lnTo>
                      <a:pt x="134" y="793"/>
                    </a:lnTo>
                    <a:lnTo>
                      <a:pt x="124" y="827"/>
                    </a:lnTo>
                    <a:lnTo>
                      <a:pt x="121" y="860"/>
                    </a:lnTo>
                    <a:lnTo>
                      <a:pt x="126" y="893"/>
                    </a:lnTo>
                    <a:lnTo>
                      <a:pt x="136" y="926"/>
                    </a:lnTo>
                    <a:lnTo>
                      <a:pt x="151" y="957"/>
                    </a:lnTo>
                    <a:lnTo>
                      <a:pt x="169" y="984"/>
                    </a:lnTo>
                    <a:lnTo>
                      <a:pt x="187" y="1009"/>
                    </a:lnTo>
                    <a:lnTo>
                      <a:pt x="205" y="1029"/>
                    </a:lnTo>
                    <a:lnTo>
                      <a:pt x="223" y="1048"/>
                    </a:lnTo>
                    <a:lnTo>
                      <a:pt x="238" y="1066"/>
                    </a:lnTo>
                    <a:lnTo>
                      <a:pt x="246" y="1085"/>
                    </a:lnTo>
                    <a:lnTo>
                      <a:pt x="246" y="1107"/>
                    </a:lnTo>
                    <a:lnTo>
                      <a:pt x="237" y="1132"/>
                    </a:lnTo>
                    <a:lnTo>
                      <a:pt x="215" y="1163"/>
                    </a:lnTo>
                    <a:lnTo>
                      <a:pt x="178" y="1200"/>
                    </a:lnTo>
                    <a:lnTo>
                      <a:pt x="161" y="1221"/>
                    </a:lnTo>
                    <a:lnTo>
                      <a:pt x="152" y="1240"/>
                    </a:lnTo>
                    <a:lnTo>
                      <a:pt x="154" y="1260"/>
                    </a:lnTo>
                    <a:lnTo>
                      <a:pt x="161" y="1278"/>
                    </a:lnTo>
                    <a:lnTo>
                      <a:pt x="174" y="1297"/>
                    </a:lnTo>
                    <a:lnTo>
                      <a:pt x="194" y="1313"/>
                    </a:lnTo>
                    <a:lnTo>
                      <a:pt x="218" y="1330"/>
                    </a:lnTo>
                    <a:lnTo>
                      <a:pt x="245" y="1345"/>
                    </a:lnTo>
                    <a:lnTo>
                      <a:pt x="273" y="1359"/>
                    </a:lnTo>
                    <a:lnTo>
                      <a:pt x="303" y="1372"/>
                    </a:lnTo>
                    <a:lnTo>
                      <a:pt x="333" y="1382"/>
                    </a:lnTo>
                    <a:lnTo>
                      <a:pt x="363" y="1392"/>
                    </a:lnTo>
                    <a:lnTo>
                      <a:pt x="390" y="1400"/>
                    </a:lnTo>
                    <a:lnTo>
                      <a:pt x="415" y="1406"/>
                    </a:lnTo>
                    <a:lnTo>
                      <a:pt x="435" y="1410"/>
                    </a:lnTo>
                    <a:lnTo>
                      <a:pt x="451" y="1412"/>
                    </a:lnTo>
                    <a:lnTo>
                      <a:pt x="465" y="1412"/>
                    </a:lnTo>
                    <a:lnTo>
                      <a:pt x="478" y="1412"/>
                    </a:lnTo>
                    <a:lnTo>
                      <a:pt x="493" y="1410"/>
                    </a:lnTo>
                    <a:lnTo>
                      <a:pt x="510" y="1407"/>
                    </a:lnTo>
                    <a:lnTo>
                      <a:pt x="527" y="1405"/>
                    </a:lnTo>
                    <a:lnTo>
                      <a:pt x="544" y="1400"/>
                    </a:lnTo>
                    <a:lnTo>
                      <a:pt x="561" y="1397"/>
                    </a:lnTo>
                    <a:lnTo>
                      <a:pt x="580" y="1391"/>
                    </a:lnTo>
                    <a:lnTo>
                      <a:pt x="597" y="1386"/>
                    </a:lnTo>
                    <a:lnTo>
                      <a:pt x="616" y="1381"/>
                    </a:lnTo>
                    <a:lnTo>
                      <a:pt x="633" y="1375"/>
                    </a:lnTo>
                    <a:lnTo>
                      <a:pt x="650" y="1369"/>
                    </a:lnTo>
                    <a:lnTo>
                      <a:pt x="667" y="1362"/>
                    </a:lnTo>
                    <a:lnTo>
                      <a:pt x="684" y="1357"/>
                    </a:lnTo>
                    <a:lnTo>
                      <a:pt x="700" y="1350"/>
                    </a:lnTo>
                    <a:lnTo>
                      <a:pt x="715" y="1344"/>
                    </a:lnTo>
                    <a:lnTo>
                      <a:pt x="700" y="1366"/>
                    </a:lnTo>
                    <a:lnTo>
                      <a:pt x="681" y="1386"/>
                    </a:lnTo>
                    <a:lnTo>
                      <a:pt x="658" y="1405"/>
                    </a:lnTo>
                    <a:lnTo>
                      <a:pt x="633" y="1422"/>
                    </a:lnTo>
                    <a:lnTo>
                      <a:pt x="605" y="1437"/>
                    </a:lnTo>
                    <a:lnTo>
                      <a:pt x="576" y="1451"/>
                    </a:lnTo>
                    <a:lnTo>
                      <a:pt x="545" y="1463"/>
                    </a:lnTo>
                    <a:lnTo>
                      <a:pt x="515" y="1473"/>
                    </a:lnTo>
                    <a:lnTo>
                      <a:pt x="484" y="1481"/>
                    </a:lnTo>
                    <a:lnTo>
                      <a:pt x="453" y="1488"/>
                    </a:lnTo>
                    <a:lnTo>
                      <a:pt x="424" y="1494"/>
                    </a:lnTo>
                    <a:lnTo>
                      <a:pt x="397" y="1497"/>
                    </a:lnTo>
                    <a:lnTo>
                      <a:pt x="371" y="1499"/>
                    </a:lnTo>
                    <a:lnTo>
                      <a:pt x="348" y="1501"/>
                    </a:lnTo>
                    <a:lnTo>
                      <a:pt x="330" y="1501"/>
                    </a:lnTo>
                    <a:lnTo>
                      <a:pt x="315" y="1498"/>
                    </a:lnTo>
                    <a:lnTo>
                      <a:pt x="307" y="1529"/>
                    </a:lnTo>
                    <a:lnTo>
                      <a:pt x="302" y="1566"/>
                    </a:lnTo>
                    <a:lnTo>
                      <a:pt x="301" y="1608"/>
                    </a:lnTo>
                    <a:lnTo>
                      <a:pt x="303" y="1650"/>
                    </a:lnTo>
                    <a:lnTo>
                      <a:pt x="307" y="1692"/>
                    </a:lnTo>
                    <a:lnTo>
                      <a:pt x="313" y="1732"/>
                    </a:lnTo>
                    <a:lnTo>
                      <a:pt x="318" y="1767"/>
                    </a:lnTo>
                    <a:lnTo>
                      <a:pt x="323" y="1794"/>
                    </a:lnTo>
                    <a:lnTo>
                      <a:pt x="326" y="1819"/>
                    </a:lnTo>
                    <a:lnTo>
                      <a:pt x="326" y="1845"/>
                    </a:lnTo>
                    <a:lnTo>
                      <a:pt x="324" y="1873"/>
                    </a:lnTo>
                    <a:lnTo>
                      <a:pt x="320" y="1900"/>
                    </a:lnTo>
                    <a:lnTo>
                      <a:pt x="313" y="1927"/>
                    </a:lnTo>
                    <a:lnTo>
                      <a:pt x="305" y="1953"/>
                    </a:lnTo>
                    <a:lnTo>
                      <a:pt x="296" y="1978"/>
                    </a:lnTo>
                    <a:lnTo>
                      <a:pt x="287" y="1999"/>
                    </a:lnTo>
                    <a:lnTo>
                      <a:pt x="276" y="2048"/>
                    </a:lnTo>
                    <a:lnTo>
                      <a:pt x="272" y="2108"/>
                    </a:lnTo>
                    <a:lnTo>
                      <a:pt x="275" y="2176"/>
                    </a:lnTo>
                    <a:lnTo>
                      <a:pt x="278" y="2245"/>
                    </a:lnTo>
                    <a:lnTo>
                      <a:pt x="263" y="2252"/>
                    </a:lnTo>
                    <a:lnTo>
                      <a:pt x="248" y="2259"/>
                    </a:lnTo>
                    <a:lnTo>
                      <a:pt x="233" y="2266"/>
                    </a:lnTo>
                    <a:lnTo>
                      <a:pt x="218" y="2274"/>
                    </a:lnTo>
                    <a:lnTo>
                      <a:pt x="203" y="2283"/>
                    </a:lnTo>
                    <a:lnTo>
                      <a:pt x="188" y="2292"/>
                    </a:lnTo>
                    <a:lnTo>
                      <a:pt x="173" y="2301"/>
                    </a:lnTo>
                    <a:lnTo>
                      <a:pt x="158" y="2312"/>
                    </a:lnTo>
                    <a:lnTo>
                      <a:pt x="143" y="2322"/>
                    </a:lnTo>
                    <a:lnTo>
                      <a:pt x="128" y="2332"/>
                    </a:lnTo>
                    <a:lnTo>
                      <a:pt x="114" y="2344"/>
                    </a:lnTo>
                    <a:lnTo>
                      <a:pt x="101" y="2355"/>
                    </a:lnTo>
                    <a:lnTo>
                      <a:pt x="87" y="2367"/>
                    </a:lnTo>
                    <a:lnTo>
                      <a:pt x="74" y="2378"/>
                    </a:lnTo>
                    <a:lnTo>
                      <a:pt x="63" y="2391"/>
                    </a:lnTo>
                    <a:lnTo>
                      <a:pt x="51" y="2403"/>
                    </a:lnTo>
                    <a:lnTo>
                      <a:pt x="46" y="2402"/>
                    </a:lnTo>
                    <a:lnTo>
                      <a:pt x="42" y="2402"/>
                    </a:lnTo>
                    <a:lnTo>
                      <a:pt x="37" y="2400"/>
                    </a:lnTo>
                    <a:lnTo>
                      <a:pt x="33" y="2400"/>
                    </a:lnTo>
                    <a:lnTo>
                      <a:pt x="28" y="2399"/>
                    </a:lnTo>
                    <a:lnTo>
                      <a:pt x="23" y="2399"/>
                    </a:lnTo>
                    <a:lnTo>
                      <a:pt x="19" y="2399"/>
                    </a:lnTo>
                    <a:lnTo>
                      <a:pt x="15" y="2399"/>
                    </a:lnTo>
                    <a:lnTo>
                      <a:pt x="20" y="2362"/>
                    </a:lnTo>
                    <a:lnTo>
                      <a:pt x="26" y="2321"/>
                    </a:lnTo>
                    <a:lnTo>
                      <a:pt x="32" y="2278"/>
                    </a:lnTo>
                    <a:lnTo>
                      <a:pt x="37" y="2233"/>
                    </a:lnTo>
                    <a:lnTo>
                      <a:pt x="43" y="2188"/>
                    </a:lnTo>
                    <a:lnTo>
                      <a:pt x="50" y="2145"/>
                    </a:lnTo>
                    <a:lnTo>
                      <a:pt x="58" y="2104"/>
                    </a:lnTo>
                    <a:lnTo>
                      <a:pt x="66" y="2067"/>
                    </a:lnTo>
                    <a:lnTo>
                      <a:pt x="74" y="2031"/>
                    </a:lnTo>
                    <a:lnTo>
                      <a:pt x="81" y="1990"/>
                    </a:lnTo>
                    <a:lnTo>
                      <a:pt x="87" y="1948"/>
                    </a:lnTo>
                    <a:lnTo>
                      <a:pt x="91" y="1906"/>
                    </a:lnTo>
                    <a:lnTo>
                      <a:pt x="95" y="1865"/>
                    </a:lnTo>
                    <a:lnTo>
                      <a:pt x="96" y="1827"/>
                    </a:lnTo>
                    <a:lnTo>
                      <a:pt x="96" y="1793"/>
                    </a:lnTo>
                    <a:lnTo>
                      <a:pt x="94" y="1767"/>
                    </a:lnTo>
                    <a:lnTo>
                      <a:pt x="89" y="1733"/>
                    </a:lnTo>
                    <a:lnTo>
                      <a:pt x="82" y="1681"/>
                    </a:lnTo>
                    <a:lnTo>
                      <a:pt x="73" y="1618"/>
                    </a:lnTo>
                    <a:lnTo>
                      <a:pt x="66" y="1545"/>
                    </a:lnTo>
                    <a:lnTo>
                      <a:pt x="60" y="1473"/>
                    </a:lnTo>
                    <a:lnTo>
                      <a:pt x="58" y="1401"/>
                    </a:lnTo>
                    <a:lnTo>
                      <a:pt x="61" y="1339"/>
                    </a:lnTo>
                    <a:lnTo>
                      <a:pt x="73" y="1291"/>
                    </a:lnTo>
                    <a:lnTo>
                      <a:pt x="58" y="1264"/>
                    </a:lnTo>
                    <a:lnTo>
                      <a:pt x="43" y="1234"/>
                    </a:lnTo>
                    <a:lnTo>
                      <a:pt x="30" y="1201"/>
                    </a:lnTo>
                    <a:lnTo>
                      <a:pt x="19" y="1163"/>
                    </a:lnTo>
                    <a:lnTo>
                      <a:pt x="8" y="1122"/>
                    </a:lnTo>
                    <a:lnTo>
                      <a:pt x="3" y="1075"/>
                    </a:lnTo>
                    <a:lnTo>
                      <a:pt x="0" y="1025"/>
                    </a:lnTo>
                    <a:lnTo>
                      <a:pt x="2" y="969"/>
                    </a:lnTo>
                    <a:lnTo>
                      <a:pt x="6" y="906"/>
                    </a:lnTo>
                    <a:lnTo>
                      <a:pt x="12" y="835"/>
                    </a:lnTo>
                    <a:lnTo>
                      <a:pt x="19" y="757"/>
                    </a:lnTo>
                    <a:lnTo>
                      <a:pt x="27" y="680"/>
                    </a:lnTo>
                    <a:lnTo>
                      <a:pt x="34" y="605"/>
                    </a:lnTo>
                    <a:lnTo>
                      <a:pt x="40" y="537"/>
                    </a:lnTo>
                    <a:lnTo>
                      <a:pt x="45" y="480"/>
                    </a:lnTo>
                    <a:lnTo>
                      <a:pt x="49" y="437"/>
                    </a:lnTo>
                    <a:lnTo>
                      <a:pt x="52" y="400"/>
                    </a:lnTo>
                    <a:lnTo>
                      <a:pt x="57" y="359"/>
                    </a:lnTo>
                    <a:lnTo>
                      <a:pt x="64" y="316"/>
                    </a:lnTo>
                    <a:lnTo>
                      <a:pt x="74" y="272"/>
                    </a:lnTo>
                    <a:lnTo>
                      <a:pt x="90" y="230"/>
                    </a:lnTo>
                    <a:lnTo>
                      <a:pt x="111" y="191"/>
                    </a:lnTo>
                    <a:lnTo>
                      <a:pt x="137" y="155"/>
                    </a:lnTo>
                    <a:lnTo>
                      <a:pt x="172" y="126"/>
                    </a:lnTo>
                    <a:lnTo>
                      <a:pt x="192" y="115"/>
                    </a:lnTo>
                    <a:lnTo>
                      <a:pt x="211" y="103"/>
                    </a:lnTo>
                    <a:lnTo>
                      <a:pt x="232" y="94"/>
                    </a:lnTo>
                    <a:lnTo>
                      <a:pt x="253" y="86"/>
                    </a:lnTo>
                    <a:lnTo>
                      <a:pt x="275" y="79"/>
                    </a:lnTo>
                    <a:lnTo>
                      <a:pt x="298" y="73"/>
                    </a:lnTo>
                    <a:lnTo>
                      <a:pt x="321" y="70"/>
                    </a:lnTo>
                    <a:lnTo>
                      <a:pt x="345" y="66"/>
                    </a:lnTo>
                    <a:lnTo>
                      <a:pt x="369" y="65"/>
                    </a:lnTo>
                    <a:lnTo>
                      <a:pt x="394" y="65"/>
                    </a:lnTo>
                    <a:lnTo>
                      <a:pt x="421" y="66"/>
                    </a:lnTo>
                    <a:lnTo>
                      <a:pt x="447" y="68"/>
                    </a:lnTo>
                    <a:lnTo>
                      <a:pt x="475" y="72"/>
                    </a:lnTo>
                    <a:lnTo>
                      <a:pt x="504" y="77"/>
                    </a:lnTo>
                    <a:lnTo>
                      <a:pt x="534" y="82"/>
                    </a:lnTo>
                    <a:lnTo>
                      <a:pt x="565" y="89"/>
                    </a:lnTo>
                    <a:lnTo>
                      <a:pt x="583" y="85"/>
                    </a:lnTo>
                    <a:lnTo>
                      <a:pt x="605" y="78"/>
                    </a:lnTo>
                    <a:lnTo>
                      <a:pt x="628" y="67"/>
                    </a:lnTo>
                    <a:lnTo>
                      <a:pt x="652" y="56"/>
                    </a:lnTo>
                    <a:lnTo>
                      <a:pt x="677" y="42"/>
                    </a:lnTo>
                    <a:lnTo>
                      <a:pt x="700" y="28"/>
                    </a:lnTo>
                    <a:lnTo>
                      <a:pt x="719" y="14"/>
                    </a:lnTo>
                    <a:lnTo>
                      <a:pt x="735" y="0"/>
                    </a:lnTo>
                    <a:lnTo>
                      <a:pt x="728" y="17"/>
                    </a:lnTo>
                    <a:lnTo>
                      <a:pt x="724" y="33"/>
                    </a:lnTo>
                    <a:lnTo>
                      <a:pt x="720" y="50"/>
                    </a:lnTo>
                    <a:lnTo>
                      <a:pt x="720" y="67"/>
                    </a:lnTo>
                    <a:lnTo>
                      <a:pt x="723" y="85"/>
                    </a:lnTo>
                    <a:lnTo>
                      <a:pt x="728" y="102"/>
                    </a:lnTo>
                    <a:lnTo>
                      <a:pt x="737" y="118"/>
                    </a:lnTo>
                    <a:lnTo>
                      <a:pt x="749" y="133"/>
                    </a:lnTo>
                    <a:lnTo>
                      <a:pt x="763" y="147"/>
                    </a:lnTo>
                    <a:lnTo>
                      <a:pt x="778" y="159"/>
                    </a:lnTo>
                    <a:lnTo>
                      <a:pt x="794" y="171"/>
                    </a:lnTo>
                    <a:lnTo>
                      <a:pt x="809" y="183"/>
                    </a:lnTo>
                    <a:lnTo>
                      <a:pt x="823" y="194"/>
                    </a:lnTo>
                    <a:lnTo>
                      <a:pt x="837" y="204"/>
                    </a:lnTo>
                    <a:lnTo>
                      <a:pt x="848" y="215"/>
                    </a:lnTo>
                    <a:lnTo>
                      <a:pt x="859" y="225"/>
                    </a:lnTo>
                    <a:lnTo>
                      <a:pt x="869" y="237"/>
                    </a:lnTo>
                    <a:lnTo>
                      <a:pt x="880" y="249"/>
                    </a:lnTo>
                    <a:lnTo>
                      <a:pt x="893" y="264"/>
                    </a:lnTo>
                    <a:lnTo>
                      <a:pt x="907" y="278"/>
                    </a:lnTo>
                    <a:lnTo>
                      <a:pt x="920" y="293"/>
                    </a:lnTo>
                    <a:lnTo>
                      <a:pt x="931" y="307"/>
                    </a:lnTo>
                    <a:lnTo>
                      <a:pt x="940" y="320"/>
                    </a:lnTo>
                    <a:lnTo>
                      <a:pt x="947" y="331"/>
                    </a:lnTo>
                    <a:lnTo>
                      <a:pt x="936" y="339"/>
                    </a:lnTo>
                    <a:lnTo>
                      <a:pt x="922" y="351"/>
                    </a:lnTo>
                    <a:lnTo>
                      <a:pt x="907" y="365"/>
                    </a:lnTo>
                    <a:lnTo>
                      <a:pt x="893" y="382"/>
                    </a:lnTo>
                    <a:lnTo>
                      <a:pt x="882" y="400"/>
                    </a:lnTo>
                    <a:lnTo>
                      <a:pt x="871" y="421"/>
                    </a:lnTo>
                    <a:lnTo>
                      <a:pt x="867" y="441"/>
                    </a:lnTo>
                    <a:lnTo>
                      <a:pt x="866" y="461"/>
                    </a:lnTo>
                    <a:close/>
                  </a:path>
                </a:pathLst>
              </a:custGeom>
              <a:solidFill>
                <a:srgbClr val="C9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 name="Freeform 20"/>
              <p:cNvSpPr>
                <a:spLocks/>
              </p:cNvSpPr>
              <p:nvPr/>
            </p:nvSpPr>
            <p:spPr bwMode="auto">
              <a:xfrm>
                <a:off x="2636838" y="3365500"/>
                <a:ext cx="611188" cy="368300"/>
              </a:xfrm>
              <a:custGeom>
                <a:avLst/>
                <a:gdLst/>
                <a:ahLst/>
                <a:cxnLst>
                  <a:cxn ang="0">
                    <a:pos x="447" y="7"/>
                  </a:cxn>
                  <a:cxn ang="0">
                    <a:pos x="492" y="18"/>
                  </a:cxn>
                  <a:cxn ang="0">
                    <a:pos x="536" y="35"/>
                  </a:cxn>
                  <a:cxn ang="0">
                    <a:pos x="578" y="59"/>
                  </a:cxn>
                  <a:cxn ang="0">
                    <a:pos x="618" y="89"/>
                  </a:cxn>
                  <a:cxn ang="0">
                    <a:pos x="653" y="111"/>
                  </a:cxn>
                  <a:cxn ang="0">
                    <a:pos x="682" y="127"/>
                  </a:cxn>
                  <a:cxn ang="0">
                    <a:pos x="711" y="144"/>
                  </a:cxn>
                  <a:cxn ang="0">
                    <a:pos x="738" y="169"/>
                  </a:cxn>
                  <a:cxn ang="0">
                    <a:pos x="761" y="205"/>
                  </a:cxn>
                  <a:cxn ang="0">
                    <a:pos x="769" y="249"/>
                  </a:cxn>
                  <a:cxn ang="0">
                    <a:pos x="754" y="301"/>
                  </a:cxn>
                  <a:cxn ang="0">
                    <a:pos x="728" y="310"/>
                  </a:cxn>
                  <a:cxn ang="0">
                    <a:pos x="708" y="279"/>
                  </a:cxn>
                  <a:cxn ang="0">
                    <a:pos x="688" y="258"/>
                  </a:cxn>
                  <a:cxn ang="0">
                    <a:pos x="667" y="247"/>
                  </a:cxn>
                  <a:cxn ang="0">
                    <a:pos x="645" y="243"/>
                  </a:cxn>
                  <a:cxn ang="0">
                    <a:pos x="620" y="243"/>
                  </a:cxn>
                  <a:cxn ang="0">
                    <a:pos x="590" y="247"/>
                  </a:cxn>
                  <a:cxn ang="0">
                    <a:pos x="560" y="252"/>
                  </a:cxn>
                  <a:cxn ang="0">
                    <a:pos x="531" y="259"/>
                  </a:cxn>
                  <a:cxn ang="0">
                    <a:pos x="503" y="263"/>
                  </a:cxn>
                  <a:cxn ang="0">
                    <a:pos x="478" y="262"/>
                  </a:cxn>
                  <a:cxn ang="0">
                    <a:pos x="451" y="255"/>
                  </a:cxn>
                  <a:cxn ang="0">
                    <a:pos x="423" y="243"/>
                  </a:cxn>
                  <a:cxn ang="0">
                    <a:pos x="386" y="228"/>
                  </a:cxn>
                  <a:cxn ang="0">
                    <a:pos x="344" y="217"/>
                  </a:cxn>
                  <a:cxn ang="0">
                    <a:pos x="305" y="214"/>
                  </a:cxn>
                  <a:cxn ang="0">
                    <a:pos x="272" y="224"/>
                  </a:cxn>
                  <a:cxn ang="0">
                    <a:pos x="238" y="237"/>
                  </a:cxn>
                  <a:cxn ang="0">
                    <a:pos x="208" y="262"/>
                  </a:cxn>
                  <a:cxn ang="0">
                    <a:pos x="188" y="303"/>
                  </a:cxn>
                  <a:cxn ang="0">
                    <a:pos x="178" y="363"/>
                  </a:cxn>
                  <a:cxn ang="0">
                    <a:pos x="172" y="408"/>
                  </a:cxn>
                  <a:cxn ang="0">
                    <a:pos x="160" y="437"/>
                  </a:cxn>
                  <a:cxn ang="0">
                    <a:pos x="139" y="456"/>
                  </a:cxn>
                  <a:cxn ang="0">
                    <a:pos x="114" y="454"/>
                  </a:cxn>
                  <a:cxn ang="0">
                    <a:pos x="92" y="433"/>
                  </a:cxn>
                  <a:cxn ang="0">
                    <a:pos x="68" y="422"/>
                  </a:cxn>
                  <a:cxn ang="0">
                    <a:pos x="39" y="424"/>
                  </a:cxn>
                  <a:cxn ang="0">
                    <a:pos x="7" y="387"/>
                  </a:cxn>
                  <a:cxn ang="0">
                    <a:pos x="1" y="308"/>
                  </a:cxn>
                  <a:cxn ang="0">
                    <a:pos x="15" y="245"/>
                  </a:cxn>
                  <a:cxn ang="0">
                    <a:pos x="28" y="196"/>
                  </a:cxn>
                  <a:cxn ang="0">
                    <a:pos x="47" y="144"/>
                  </a:cxn>
                  <a:cxn ang="0">
                    <a:pos x="81" y="98"/>
                  </a:cxn>
                  <a:cxn ang="0">
                    <a:pos x="119" y="70"/>
                  </a:cxn>
                  <a:cxn ang="0">
                    <a:pos x="146" y="53"/>
                  </a:cxn>
                  <a:cxn ang="0">
                    <a:pos x="177" y="38"/>
                  </a:cxn>
                  <a:cxn ang="0">
                    <a:pos x="212" y="24"/>
                  </a:cxn>
                  <a:cxn ang="0">
                    <a:pos x="250" y="13"/>
                  </a:cxn>
                  <a:cxn ang="0">
                    <a:pos x="292" y="5"/>
                  </a:cxn>
                  <a:cxn ang="0">
                    <a:pos x="341" y="0"/>
                  </a:cxn>
                  <a:cxn ang="0">
                    <a:pos x="395" y="1"/>
                  </a:cxn>
                </a:cxnLst>
                <a:rect l="0" t="0" r="r" b="b"/>
                <a:pathLst>
                  <a:path w="769" h="465">
                    <a:moveTo>
                      <a:pt x="424" y="3"/>
                    </a:moveTo>
                    <a:lnTo>
                      <a:pt x="447" y="7"/>
                    </a:lnTo>
                    <a:lnTo>
                      <a:pt x="469" y="12"/>
                    </a:lnTo>
                    <a:lnTo>
                      <a:pt x="492" y="18"/>
                    </a:lnTo>
                    <a:lnTo>
                      <a:pt x="514" y="25"/>
                    </a:lnTo>
                    <a:lnTo>
                      <a:pt x="536" y="35"/>
                    </a:lnTo>
                    <a:lnTo>
                      <a:pt x="557" y="45"/>
                    </a:lnTo>
                    <a:lnTo>
                      <a:pt x="578" y="59"/>
                    </a:lnTo>
                    <a:lnTo>
                      <a:pt x="599" y="74"/>
                    </a:lnTo>
                    <a:lnTo>
                      <a:pt x="618" y="89"/>
                    </a:lnTo>
                    <a:lnTo>
                      <a:pt x="637" y="101"/>
                    </a:lnTo>
                    <a:lnTo>
                      <a:pt x="653" y="111"/>
                    </a:lnTo>
                    <a:lnTo>
                      <a:pt x="668" y="120"/>
                    </a:lnTo>
                    <a:lnTo>
                      <a:pt x="682" y="127"/>
                    </a:lnTo>
                    <a:lnTo>
                      <a:pt x="696" y="135"/>
                    </a:lnTo>
                    <a:lnTo>
                      <a:pt x="711" y="144"/>
                    </a:lnTo>
                    <a:lnTo>
                      <a:pt x="724" y="156"/>
                    </a:lnTo>
                    <a:lnTo>
                      <a:pt x="738" y="169"/>
                    </a:lnTo>
                    <a:lnTo>
                      <a:pt x="751" y="187"/>
                    </a:lnTo>
                    <a:lnTo>
                      <a:pt x="761" y="205"/>
                    </a:lnTo>
                    <a:lnTo>
                      <a:pt x="768" y="226"/>
                    </a:lnTo>
                    <a:lnTo>
                      <a:pt x="769" y="249"/>
                    </a:lnTo>
                    <a:lnTo>
                      <a:pt x="766" y="274"/>
                    </a:lnTo>
                    <a:lnTo>
                      <a:pt x="754" y="301"/>
                    </a:lnTo>
                    <a:lnTo>
                      <a:pt x="736" y="330"/>
                    </a:lnTo>
                    <a:lnTo>
                      <a:pt x="728" y="310"/>
                    </a:lnTo>
                    <a:lnTo>
                      <a:pt x="719" y="293"/>
                    </a:lnTo>
                    <a:lnTo>
                      <a:pt x="708" y="279"/>
                    </a:lnTo>
                    <a:lnTo>
                      <a:pt x="698" y="267"/>
                    </a:lnTo>
                    <a:lnTo>
                      <a:pt x="688" y="258"/>
                    </a:lnTo>
                    <a:lnTo>
                      <a:pt x="677" y="251"/>
                    </a:lnTo>
                    <a:lnTo>
                      <a:pt x="667" y="247"/>
                    </a:lnTo>
                    <a:lnTo>
                      <a:pt x="656" y="244"/>
                    </a:lnTo>
                    <a:lnTo>
                      <a:pt x="645" y="243"/>
                    </a:lnTo>
                    <a:lnTo>
                      <a:pt x="633" y="243"/>
                    </a:lnTo>
                    <a:lnTo>
                      <a:pt x="620" y="243"/>
                    </a:lnTo>
                    <a:lnTo>
                      <a:pt x="605" y="244"/>
                    </a:lnTo>
                    <a:lnTo>
                      <a:pt x="590" y="247"/>
                    </a:lnTo>
                    <a:lnTo>
                      <a:pt x="575" y="249"/>
                    </a:lnTo>
                    <a:lnTo>
                      <a:pt x="560" y="252"/>
                    </a:lnTo>
                    <a:lnTo>
                      <a:pt x="545" y="256"/>
                    </a:lnTo>
                    <a:lnTo>
                      <a:pt x="531" y="259"/>
                    </a:lnTo>
                    <a:lnTo>
                      <a:pt x="517" y="262"/>
                    </a:lnTo>
                    <a:lnTo>
                      <a:pt x="503" y="263"/>
                    </a:lnTo>
                    <a:lnTo>
                      <a:pt x="491" y="263"/>
                    </a:lnTo>
                    <a:lnTo>
                      <a:pt x="478" y="262"/>
                    </a:lnTo>
                    <a:lnTo>
                      <a:pt x="464" y="258"/>
                    </a:lnTo>
                    <a:lnTo>
                      <a:pt x="451" y="255"/>
                    </a:lnTo>
                    <a:lnTo>
                      <a:pt x="438" y="249"/>
                    </a:lnTo>
                    <a:lnTo>
                      <a:pt x="423" y="243"/>
                    </a:lnTo>
                    <a:lnTo>
                      <a:pt x="404" y="235"/>
                    </a:lnTo>
                    <a:lnTo>
                      <a:pt x="386" y="228"/>
                    </a:lnTo>
                    <a:lnTo>
                      <a:pt x="365" y="221"/>
                    </a:lnTo>
                    <a:lnTo>
                      <a:pt x="344" y="217"/>
                    </a:lnTo>
                    <a:lnTo>
                      <a:pt x="324" y="213"/>
                    </a:lnTo>
                    <a:lnTo>
                      <a:pt x="305" y="214"/>
                    </a:lnTo>
                    <a:lnTo>
                      <a:pt x="288" y="218"/>
                    </a:lnTo>
                    <a:lnTo>
                      <a:pt x="272" y="224"/>
                    </a:lnTo>
                    <a:lnTo>
                      <a:pt x="254" y="230"/>
                    </a:lnTo>
                    <a:lnTo>
                      <a:pt x="238" y="237"/>
                    </a:lnTo>
                    <a:lnTo>
                      <a:pt x="222" y="248"/>
                    </a:lnTo>
                    <a:lnTo>
                      <a:pt x="208" y="262"/>
                    </a:lnTo>
                    <a:lnTo>
                      <a:pt x="197" y="280"/>
                    </a:lnTo>
                    <a:lnTo>
                      <a:pt x="188" y="303"/>
                    </a:lnTo>
                    <a:lnTo>
                      <a:pt x="182" y="333"/>
                    </a:lnTo>
                    <a:lnTo>
                      <a:pt x="178" y="363"/>
                    </a:lnTo>
                    <a:lnTo>
                      <a:pt x="175" y="388"/>
                    </a:lnTo>
                    <a:lnTo>
                      <a:pt x="172" y="408"/>
                    </a:lnTo>
                    <a:lnTo>
                      <a:pt x="167" y="423"/>
                    </a:lnTo>
                    <a:lnTo>
                      <a:pt x="160" y="437"/>
                    </a:lnTo>
                    <a:lnTo>
                      <a:pt x="151" y="447"/>
                    </a:lnTo>
                    <a:lnTo>
                      <a:pt x="139" y="456"/>
                    </a:lnTo>
                    <a:lnTo>
                      <a:pt x="123" y="465"/>
                    </a:lnTo>
                    <a:lnTo>
                      <a:pt x="114" y="454"/>
                    </a:lnTo>
                    <a:lnTo>
                      <a:pt x="104" y="442"/>
                    </a:lnTo>
                    <a:lnTo>
                      <a:pt x="92" y="433"/>
                    </a:lnTo>
                    <a:lnTo>
                      <a:pt x="81" y="426"/>
                    </a:lnTo>
                    <a:lnTo>
                      <a:pt x="68" y="422"/>
                    </a:lnTo>
                    <a:lnTo>
                      <a:pt x="54" y="421"/>
                    </a:lnTo>
                    <a:lnTo>
                      <a:pt x="39" y="424"/>
                    </a:lnTo>
                    <a:lnTo>
                      <a:pt x="23" y="431"/>
                    </a:lnTo>
                    <a:lnTo>
                      <a:pt x="7" y="387"/>
                    </a:lnTo>
                    <a:lnTo>
                      <a:pt x="0" y="347"/>
                    </a:lnTo>
                    <a:lnTo>
                      <a:pt x="1" y="308"/>
                    </a:lnTo>
                    <a:lnTo>
                      <a:pt x="9" y="267"/>
                    </a:lnTo>
                    <a:lnTo>
                      <a:pt x="15" y="245"/>
                    </a:lnTo>
                    <a:lnTo>
                      <a:pt x="21" y="221"/>
                    </a:lnTo>
                    <a:lnTo>
                      <a:pt x="28" y="196"/>
                    </a:lnTo>
                    <a:lnTo>
                      <a:pt x="37" y="169"/>
                    </a:lnTo>
                    <a:lnTo>
                      <a:pt x="47" y="144"/>
                    </a:lnTo>
                    <a:lnTo>
                      <a:pt x="62" y="120"/>
                    </a:lnTo>
                    <a:lnTo>
                      <a:pt x="81" y="98"/>
                    </a:lnTo>
                    <a:lnTo>
                      <a:pt x="105" y="78"/>
                    </a:lnTo>
                    <a:lnTo>
                      <a:pt x="119" y="70"/>
                    </a:lnTo>
                    <a:lnTo>
                      <a:pt x="132" y="61"/>
                    </a:lnTo>
                    <a:lnTo>
                      <a:pt x="146" y="53"/>
                    </a:lnTo>
                    <a:lnTo>
                      <a:pt x="161" y="45"/>
                    </a:lnTo>
                    <a:lnTo>
                      <a:pt x="177" y="38"/>
                    </a:lnTo>
                    <a:lnTo>
                      <a:pt x="195" y="31"/>
                    </a:lnTo>
                    <a:lnTo>
                      <a:pt x="212" y="24"/>
                    </a:lnTo>
                    <a:lnTo>
                      <a:pt x="230" y="18"/>
                    </a:lnTo>
                    <a:lnTo>
                      <a:pt x="250" y="13"/>
                    </a:lnTo>
                    <a:lnTo>
                      <a:pt x="271" y="8"/>
                    </a:lnTo>
                    <a:lnTo>
                      <a:pt x="292" y="5"/>
                    </a:lnTo>
                    <a:lnTo>
                      <a:pt x="317" y="2"/>
                    </a:lnTo>
                    <a:lnTo>
                      <a:pt x="341" y="0"/>
                    </a:lnTo>
                    <a:lnTo>
                      <a:pt x="367" y="0"/>
                    </a:lnTo>
                    <a:lnTo>
                      <a:pt x="395" y="1"/>
                    </a:lnTo>
                    <a:lnTo>
                      <a:pt x="424" y="3"/>
                    </a:lnTo>
                    <a:close/>
                  </a:path>
                </a:pathLst>
              </a:custGeom>
              <a:solidFill>
                <a:srgbClr val="44260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 name="Freeform 21"/>
              <p:cNvSpPr>
                <a:spLocks/>
              </p:cNvSpPr>
              <p:nvPr/>
            </p:nvSpPr>
            <p:spPr bwMode="auto">
              <a:xfrm>
                <a:off x="3165475" y="3821113"/>
                <a:ext cx="46038" cy="95250"/>
              </a:xfrm>
              <a:custGeom>
                <a:avLst/>
                <a:gdLst/>
                <a:ahLst/>
                <a:cxnLst>
                  <a:cxn ang="0">
                    <a:pos x="38" y="0"/>
                  </a:cxn>
                  <a:cxn ang="0">
                    <a:pos x="56" y="8"/>
                  </a:cxn>
                  <a:cxn ang="0">
                    <a:pos x="56" y="18"/>
                  </a:cxn>
                  <a:cxn ang="0">
                    <a:pos x="55" y="33"/>
                  </a:cxn>
                  <a:cxn ang="0">
                    <a:pos x="53" y="49"/>
                  </a:cxn>
                  <a:cxn ang="0">
                    <a:pos x="48" y="67"/>
                  </a:cxn>
                  <a:cxn ang="0">
                    <a:pos x="41" y="83"/>
                  </a:cxn>
                  <a:cxn ang="0">
                    <a:pos x="31" y="99"/>
                  </a:cxn>
                  <a:cxn ang="0">
                    <a:pos x="19" y="112"/>
                  </a:cxn>
                  <a:cxn ang="0">
                    <a:pos x="3" y="120"/>
                  </a:cxn>
                  <a:cxn ang="0">
                    <a:pos x="0" y="99"/>
                  </a:cxn>
                  <a:cxn ang="0">
                    <a:pos x="1" y="79"/>
                  </a:cxn>
                  <a:cxn ang="0">
                    <a:pos x="6" y="61"/>
                  </a:cxn>
                  <a:cxn ang="0">
                    <a:pos x="13" y="47"/>
                  </a:cxn>
                  <a:cxn ang="0">
                    <a:pos x="21" y="37"/>
                  </a:cxn>
                  <a:cxn ang="0">
                    <a:pos x="27" y="26"/>
                  </a:cxn>
                  <a:cxn ang="0">
                    <a:pos x="33" y="15"/>
                  </a:cxn>
                  <a:cxn ang="0">
                    <a:pos x="38" y="0"/>
                  </a:cxn>
                </a:cxnLst>
                <a:rect l="0" t="0" r="r" b="b"/>
                <a:pathLst>
                  <a:path w="56" h="120">
                    <a:moveTo>
                      <a:pt x="38" y="0"/>
                    </a:moveTo>
                    <a:lnTo>
                      <a:pt x="56" y="8"/>
                    </a:lnTo>
                    <a:lnTo>
                      <a:pt x="56" y="18"/>
                    </a:lnTo>
                    <a:lnTo>
                      <a:pt x="55" y="33"/>
                    </a:lnTo>
                    <a:lnTo>
                      <a:pt x="53" y="49"/>
                    </a:lnTo>
                    <a:lnTo>
                      <a:pt x="48" y="67"/>
                    </a:lnTo>
                    <a:lnTo>
                      <a:pt x="41" y="83"/>
                    </a:lnTo>
                    <a:lnTo>
                      <a:pt x="31" y="99"/>
                    </a:lnTo>
                    <a:lnTo>
                      <a:pt x="19" y="112"/>
                    </a:lnTo>
                    <a:lnTo>
                      <a:pt x="3" y="120"/>
                    </a:lnTo>
                    <a:lnTo>
                      <a:pt x="0" y="99"/>
                    </a:lnTo>
                    <a:lnTo>
                      <a:pt x="1" y="79"/>
                    </a:lnTo>
                    <a:lnTo>
                      <a:pt x="6" y="61"/>
                    </a:lnTo>
                    <a:lnTo>
                      <a:pt x="13" y="47"/>
                    </a:lnTo>
                    <a:lnTo>
                      <a:pt x="21" y="37"/>
                    </a:lnTo>
                    <a:lnTo>
                      <a:pt x="27" y="26"/>
                    </a:lnTo>
                    <a:lnTo>
                      <a:pt x="33" y="15"/>
                    </a:lnTo>
                    <a:lnTo>
                      <a:pt x="3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 name="Freeform 22"/>
              <p:cNvSpPr>
                <a:spLocks/>
              </p:cNvSpPr>
              <p:nvPr/>
            </p:nvSpPr>
            <p:spPr bwMode="auto">
              <a:xfrm>
                <a:off x="2974975" y="4164013"/>
                <a:ext cx="120650" cy="141288"/>
              </a:xfrm>
              <a:custGeom>
                <a:avLst/>
                <a:gdLst/>
                <a:ahLst/>
                <a:cxnLst>
                  <a:cxn ang="0">
                    <a:pos x="0" y="41"/>
                  </a:cxn>
                  <a:cxn ang="0">
                    <a:pos x="14" y="52"/>
                  </a:cxn>
                  <a:cxn ang="0">
                    <a:pos x="29" y="64"/>
                  </a:cxn>
                  <a:cxn ang="0">
                    <a:pos x="43" y="81"/>
                  </a:cxn>
                  <a:cxn ang="0">
                    <a:pos x="57" y="98"/>
                  </a:cxn>
                  <a:cxn ang="0">
                    <a:pos x="69" y="116"/>
                  </a:cxn>
                  <a:cxn ang="0">
                    <a:pos x="81" y="137"/>
                  </a:cxn>
                  <a:cxn ang="0">
                    <a:pos x="90" y="157"/>
                  </a:cxn>
                  <a:cxn ang="0">
                    <a:pos x="99" y="177"/>
                  </a:cxn>
                  <a:cxn ang="0">
                    <a:pos x="114" y="162"/>
                  </a:cxn>
                  <a:cxn ang="0">
                    <a:pos x="128" y="144"/>
                  </a:cxn>
                  <a:cxn ang="0">
                    <a:pos x="137" y="123"/>
                  </a:cxn>
                  <a:cxn ang="0">
                    <a:pos x="145" y="99"/>
                  </a:cxn>
                  <a:cxn ang="0">
                    <a:pos x="150" y="75"/>
                  </a:cxn>
                  <a:cxn ang="0">
                    <a:pos x="152" y="50"/>
                  </a:cxn>
                  <a:cxn ang="0">
                    <a:pos x="151" y="24"/>
                  </a:cxn>
                  <a:cxn ang="0">
                    <a:pos x="148" y="0"/>
                  </a:cxn>
                  <a:cxn ang="0">
                    <a:pos x="120" y="14"/>
                  </a:cxn>
                  <a:cxn ang="0">
                    <a:pos x="123" y="21"/>
                  </a:cxn>
                  <a:cxn ang="0">
                    <a:pos x="127" y="29"/>
                  </a:cxn>
                  <a:cxn ang="0">
                    <a:pos x="129" y="40"/>
                  </a:cxn>
                  <a:cxn ang="0">
                    <a:pos x="130" y="53"/>
                  </a:cxn>
                  <a:cxn ang="0">
                    <a:pos x="128" y="69"/>
                  </a:cxn>
                  <a:cxn ang="0">
                    <a:pos x="124" y="86"/>
                  </a:cxn>
                  <a:cxn ang="0">
                    <a:pos x="116" y="106"/>
                  </a:cxn>
                  <a:cxn ang="0">
                    <a:pos x="106" y="127"/>
                  </a:cxn>
                  <a:cxn ang="0">
                    <a:pos x="100" y="114"/>
                  </a:cxn>
                  <a:cxn ang="0">
                    <a:pos x="91" y="100"/>
                  </a:cxn>
                  <a:cxn ang="0">
                    <a:pos x="78" y="86"/>
                  </a:cxn>
                  <a:cxn ang="0">
                    <a:pos x="65" y="73"/>
                  </a:cxn>
                  <a:cxn ang="0">
                    <a:pos x="50" y="60"/>
                  </a:cxn>
                  <a:cxn ang="0">
                    <a:pos x="32" y="51"/>
                  </a:cxn>
                  <a:cxn ang="0">
                    <a:pos x="16" y="44"/>
                  </a:cxn>
                  <a:cxn ang="0">
                    <a:pos x="0" y="41"/>
                  </a:cxn>
                </a:cxnLst>
                <a:rect l="0" t="0" r="r" b="b"/>
                <a:pathLst>
                  <a:path w="152" h="177">
                    <a:moveTo>
                      <a:pt x="0" y="41"/>
                    </a:moveTo>
                    <a:lnTo>
                      <a:pt x="14" y="52"/>
                    </a:lnTo>
                    <a:lnTo>
                      <a:pt x="29" y="64"/>
                    </a:lnTo>
                    <a:lnTo>
                      <a:pt x="43" y="81"/>
                    </a:lnTo>
                    <a:lnTo>
                      <a:pt x="57" y="98"/>
                    </a:lnTo>
                    <a:lnTo>
                      <a:pt x="69" y="116"/>
                    </a:lnTo>
                    <a:lnTo>
                      <a:pt x="81" y="137"/>
                    </a:lnTo>
                    <a:lnTo>
                      <a:pt x="90" y="157"/>
                    </a:lnTo>
                    <a:lnTo>
                      <a:pt x="99" y="177"/>
                    </a:lnTo>
                    <a:lnTo>
                      <a:pt x="114" y="162"/>
                    </a:lnTo>
                    <a:lnTo>
                      <a:pt x="128" y="144"/>
                    </a:lnTo>
                    <a:lnTo>
                      <a:pt x="137" y="123"/>
                    </a:lnTo>
                    <a:lnTo>
                      <a:pt x="145" y="99"/>
                    </a:lnTo>
                    <a:lnTo>
                      <a:pt x="150" y="75"/>
                    </a:lnTo>
                    <a:lnTo>
                      <a:pt x="152" y="50"/>
                    </a:lnTo>
                    <a:lnTo>
                      <a:pt x="151" y="24"/>
                    </a:lnTo>
                    <a:lnTo>
                      <a:pt x="148" y="0"/>
                    </a:lnTo>
                    <a:lnTo>
                      <a:pt x="120" y="14"/>
                    </a:lnTo>
                    <a:lnTo>
                      <a:pt x="123" y="21"/>
                    </a:lnTo>
                    <a:lnTo>
                      <a:pt x="127" y="29"/>
                    </a:lnTo>
                    <a:lnTo>
                      <a:pt x="129" y="40"/>
                    </a:lnTo>
                    <a:lnTo>
                      <a:pt x="130" y="53"/>
                    </a:lnTo>
                    <a:lnTo>
                      <a:pt x="128" y="69"/>
                    </a:lnTo>
                    <a:lnTo>
                      <a:pt x="124" y="86"/>
                    </a:lnTo>
                    <a:lnTo>
                      <a:pt x="116" y="106"/>
                    </a:lnTo>
                    <a:lnTo>
                      <a:pt x="106" y="127"/>
                    </a:lnTo>
                    <a:lnTo>
                      <a:pt x="100" y="114"/>
                    </a:lnTo>
                    <a:lnTo>
                      <a:pt x="91" y="100"/>
                    </a:lnTo>
                    <a:lnTo>
                      <a:pt x="78" y="86"/>
                    </a:lnTo>
                    <a:lnTo>
                      <a:pt x="65" y="73"/>
                    </a:lnTo>
                    <a:lnTo>
                      <a:pt x="50" y="60"/>
                    </a:lnTo>
                    <a:lnTo>
                      <a:pt x="32" y="51"/>
                    </a:lnTo>
                    <a:lnTo>
                      <a:pt x="16" y="44"/>
                    </a:lnTo>
                    <a:lnTo>
                      <a:pt x="0" y="41"/>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 name="Freeform 23"/>
              <p:cNvSpPr>
                <a:spLocks/>
              </p:cNvSpPr>
              <p:nvPr/>
            </p:nvSpPr>
            <p:spPr bwMode="auto">
              <a:xfrm>
                <a:off x="2632075" y="3532188"/>
                <a:ext cx="590550" cy="673100"/>
              </a:xfrm>
              <a:custGeom>
                <a:avLst/>
                <a:gdLst/>
                <a:ahLst/>
                <a:cxnLst>
                  <a:cxn ang="0">
                    <a:pos x="741" y="225"/>
                  </a:cxn>
                  <a:cxn ang="0">
                    <a:pos x="713" y="356"/>
                  </a:cxn>
                  <a:cxn ang="0">
                    <a:pos x="689" y="409"/>
                  </a:cxn>
                  <a:cxn ang="0">
                    <a:pos x="674" y="460"/>
                  </a:cxn>
                  <a:cxn ang="0">
                    <a:pos x="680" y="548"/>
                  </a:cxn>
                  <a:cxn ang="0">
                    <a:pos x="662" y="627"/>
                  </a:cxn>
                  <a:cxn ang="0">
                    <a:pos x="643" y="666"/>
                  </a:cxn>
                  <a:cxn ang="0">
                    <a:pos x="628" y="707"/>
                  </a:cxn>
                  <a:cxn ang="0">
                    <a:pos x="613" y="749"/>
                  </a:cxn>
                  <a:cxn ang="0">
                    <a:pos x="573" y="794"/>
                  </a:cxn>
                  <a:cxn ang="0">
                    <a:pos x="523" y="818"/>
                  </a:cxn>
                  <a:cxn ang="0">
                    <a:pos x="487" y="821"/>
                  </a:cxn>
                  <a:cxn ang="0">
                    <a:pos x="462" y="819"/>
                  </a:cxn>
                  <a:cxn ang="0">
                    <a:pos x="401" y="848"/>
                  </a:cxn>
                  <a:cxn ang="0">
                    <a:pos x="376" y="845"/>
                  </a:cxn>
                  <a:cxn ang="0">
                    <a:pos x="357" y="842"/>
                  </a:cxn>
                  <a:cxn ang="0">
                    <a:pos x="335" y="843"/>
                  </a:cxn>
                  <a:cxn ang="0">
                    <a:pos x="312" y="827"/>
                  </a:cxn>
                  <a:cxn ang="0">
                    <a:pos x="290" y="802"/>
                  </a:cxn>
                  <a:cxn ang="0">
                    <a:pos x="266" y="770"/>
                  </a:cxn>
                  <a:cxn ang="0">
                    <a:pos x="232" y="726"/>
                  </a:cxn>
                  <a:cxn ang="0">
                    <a:pos x="192" y="697"/>
                  </a:cxn>
                  <a:cxn ang="0">
                    <a:pos x="148" y="675"/>
                  </a:cxn>
                  <a:cxn ang="0">
                    <a:pos x="107" y="639"/>
                  </a:cxn>
                  <a:cxn ang="0">
                    <a:pos x="83" y="603"/>
                  </a:cxn>
                  <a:cxn ang="0">
                    <a:pos x="62" y="552"/>
                  </a:cxn>
                  <a:cxn ang="0">
                    <a:pos x="73" y="486"/>
                  </a:cxn>
                  <a:cxn ang="0">
                    <a:pos x="68" y="445"/>
                  </a:cxn>
                  <a:cxn ang="0">
                    <a:pos x="47" y="411"/>
                  </a:cxn>
                  <a:cxn ang="0">
                    <a:pos x="31" y="377"/>
                  </a:cxn>
                  <a:cxn ang="0">
                    <a:pos x="13" y="338"/>
                  </a:cxn>
                  <a:cxn ang="0">
                    <a:pos x="1" y="290"/>
                  </a:cxn>
                  <a:cxn ang="0">
                    <a:pos x="6" y="245"/>
                  </a:cxn>
                  <a:cxn ang="0">
                    <a:pos x="40" y="209"/>
                  </a:cxn>
                  <a:cxn ang="0">
                    <a:pos x="107" y="225"/>
                  </a:cxn>
                  <a:cxn ang="0">
                    <a:pos x="163" y="227"/>
                  </a:cxn>
                  <a:cxn ang="0">
                    <a:pos x="183" y="189"/>
                  </a:cxn>
                  <a:cxn ang="0">
                    <a:pos x="190" y="146"/>
                  </a:cxn>
                  <a:cxn ang="0">
                    <a:pos x="191" y="104"/>
                  </a:cxn>
                  <a:cxn ang="0">
                    <a:pos x="204" y="65"/>
                  </a:cxn>
                  <a:cxn ang="0">
                    <a:pos x="240" y="31"/>
                  </a:cxn>
                  <a:cxn ang="0">
                    <a:pos x="282" y="6"/>
                  </a:cxn>
                  <a:cxn ang="0">
                    <a:pos x="333" y="1"/>
                  </a:cxn>
                  <a:cxn ang="0">
                    <a:pos x="393" y="20"/>
                  </a:cxn>
                  <a:cxn ang="0">
                    <a:pos x="430" y="38"/>
                  </a:cxn>
                  <a:cxn ang="0">
                    <a:pos x="467" y="48"/>
                  </a:cxn>
                  <a:cxn ang="0">
                    <a:pos x="527" y="45"/>
                  </a:cxn>
                  <a:cxn ang="0">
                    <a:pos x="585" y="32"/>
                  </a:cxn>
                  <a:cxn ang="0">
                    <a:pos x="639" y="26"/>
                  </a:cxn>
                  <a:cxn ang="0">
                    <a:pos x="688" y="38"/>
                  </a:cxn>
                  <a:cxn ang="0">
                    <a:pos x="730" y="84"/>
                  </a:cxn>
                </a:cxnLst>
                <a:rect l="0" t="0" r="r" b="b"/>
                <a:pathLst>
                  <a:path w="744" h="848">
                    <a:moveTo>
                      <a:pt x="742" y="108"/>
                    </a:moveTo>
                    <a:lnTo>
                      <a:pt x="744" y="157"/>
                    </a:lnTo>
                    <a:lnTo>
                      <a:pt x="741" y="225"/>
                    </a:lnTo>
                    <a:lnTo>
                      <a:pt x="733" y="293"/>
                    </a:lnTo>
                    <a:lnTo>
                      <a:pt x="721" y="340"/>
                    </a:lnTo>
                    <a:lnTo>
                      <a:pt x="713" y="356"/>
                    </a:lnTo>
                    <a:lnTo>
                      <a:pt x="705" y="373"/>
                    </a:lnTo>
                    <a:lnTo>
                      <a:pt x="697" y="391"/>
                    </a:lnTo>
                    <a:lnTo>
                      <a:pt x="689" y="409"/>
                    </a:lnTo>
                    <a:lnTo>
                      <a:pt x="682" y="426"/>
                    </a:lnTo>
                    <a:lnTo>
                      <a:pt x="676" y="444"/>
                    </a:lnTo>
                    <a:lnTo>
                      <a:pt x="674" y="460"/>
                    </a:lnTo>
                    <a:lnTo>
                      <a:pt x="674" y="475"/>
                    </a:lnTo>
                    <a:lnTo>
                      <a:pt x="677" y="508"/>
                    </a:lnTo>
                    <a:lnTo>
                      <a:pt x="680" y="548"/>
                    </a:lnTo>
                    <a:lnTo>
                      <a:pt x="679" y="586"/>
                    </a:lnTo>
                    <a:lnTo>
                      <a:pt x="669" y="615"/>
                    </a:lnTo>
                    <a:lnTo>
                      <a:pt x="662" y="627"/>
                    </a:lnTo>
                    <a:lnTo>
                      <a:pt x="656" y="638"/>
                    </a:lnTo>
                    <a:lnTo>
                      <a:pt x="649" y="652"/>
                    </a:lnTo>
                    <a:lnTo>
                      <a:pt x="643" y="666"/>
                    </a:lnTo>
                    <a:lnTo>
                      <a:pt x="637" y="680"/>
                    </a:lnTo>
                    <a:lnTo>
                      <a:pt x="631" y="694"/>
                    </a:lnTo>
                    <a:lnTo>
                      <a:pt x="628" y="707"/>
                    </a:lnTo>
                    <a:lnTo>
                      <a:pt x="626" y="720"/>
                    </a:lnTo>
                    <a:lnTo>
                      <a:pt x="622" y="734"/>
                    </a:lnTo>
                    <a:lnTo>
                      <a:pt x="613" y="749"/>
                    </a:lnTo>
                    <a:lnTo>
                      <a:pt x="603" y="764"/>
                    </a:lnTo>
                    <a:lnTo>
                      <a:pt x="589" y="779"/>
                    </a:lnTo>
                    <a:lnTo>
                      <a:pt x="573" y="794"/>
                    </a:lnTo>
                    <a:lnTo>
                      <a:pt x="556" y="805"/>
                    </a:lnTo>
                    <a:lnTo>
                      <a:pt x="539" y="813"/>
                    </a:lnTo>
                    <a:lnTo>
                      <a:pt x="523" y="818"/>
                    </a:lnTo>
                    <a:lnTo>
                      <a:pt x="509" y="819"/>
                    </a:lnTo>
                    <a:lnTo>
                      <a:pt x="498" y="820"/>
                    </a:lnTo>
                    <a:lnTo>
                      <a:pt x="487" y="821"/>
                    </a:lnTo>
                    <a:lnTo>
                      <a:pt x="478" y="820"/>
                    </a:lnTo>
                    <a:lnTo>
                      <a:pt x="470" y="820"/>
                    </a:lnTo>
                    <a:lnTo>
                      <a:pt x="462" y="819"/>
                    </a:lnTo>
                    <a:lnTo>
                      <a:pt x="454" y="817"/>
                    </a:lnTo>
                    <a:lnTo>
                      <a:pt x="446" y="813"/>
                    </a:lnTo>
                    <a:lnTo>
                      <a:pt x="401" y="848"/>
                    </a:lnTo>
                    <a:lnTo>
                      <a:pt x="391" y="847"/>
                    </a:lnTo>
                    <a:lnTo>
                      <a:pt x="383" y="846"/>
                    </a:lnTo>
                    <a:lnTo>
                      <a:pt x="376" y="845"/>
                    </a:lnTo>
                    <a:lnTo>
                      <a:pt x="369" y="843"/>
                    </a:lnTo>
                    <a:lnTo>
                      <a:pt x="363" y="843"/>
                    </a:lnTo>
                    <a:lnTo>
                      <a:pt x="357" y="842"/>
                    </a:lnTo>
                    <a:lnTo>
                      <a:pt x="350" y="843"/>
                    </a:lnTo>
                    <a:lnTo>
                      <a:pt x="343" y="843"/>
                    </a:lnTo>
                    <a:lnTo>
                      <a:pt x="335" y="843"/>
                    </a:lnTo>
                    <a:lnTo>
                      <a:pt x="327" y="840"/>
                    </a:lnTo>
                    <a:lnTo>
                      <a:pt x="320" y="834"/>
                    </a:lnTo>
                    <a:lnTo>
                      <a:pt x="312" y="827"/>
                    </a:lnTo>
                    <a:lnTo>
                      <a:pt x="304" y="819"/>
                    </a:lnTo>
                    <a:lnTo>
                      <a:pt x="297" y="811"/>
                    </a:lnTo>
                    <a:lnTo>
                      <a:pt x="290" y="802"/>
                    </a:lnTo>
                    <a:lnTo>
                      <a:pt x="283" y="793"/>
                    </a:lnTo>
                    <a:lnTo>
                      <a:pt x="275" y="782"/>
                    </a:lnTo>
                    <a:lnTo>
                      <a:pt x="266" y="770"/>
                    </a:lnTo>
                    <a:lnTo>
                      <a:pt x="256" y="756"/>
                    </a:lnTo>
                    <a:lnTo>
                      <a:pt x="244" y="741"/>
                    </a:lnTo>
                    <a:lnTo>
                      <a:pt x="232" y="726"/>
                    </a:lnTo>
                    <a:lnTo>
                      <a:pt x="219" y="713"/>
                    </a:lnTo>
                    <a:lnTo>
                      <a:pt x="206" y="704"/>
                    </a:lnTo>
                    <a:lnTo>
                      <a:pt x="192" y="697"/>
                    </a:lnTo>
                    <a:lnTo>
                      <a:pt x="179" y="691"/>
                    </a:lnTo>
                    <a:lnTo>
                      <a:pt x="164" y="684"/>
                    </a:lnTo>
                    <a:lnTo>
                      <a:pt x="148" y="675"/>
                    </a:lnTo>
                    <a:lnTo>
                      <a:pt x="134" y="664"/>
                    </a:lnTo>
                    <a:lnTo>
                      <a:pt x="120" y="652"/>
                    </a:lnTo>
                    <a:lnTo>
                      <a:pt x="107" y="639"/>
                    </a:lnTo>
                    <a:lnTo>
                      <a:pt x="98" y="628"/>
                    </a:lnTo>
                    <a:lnTo>
                      <a:pt x="90" y="615"/>
                    </a:lnTo>
                    <a:lnTo>
                      <a:pt x="83" y="603"/>
                    </a:lnTo>
                    <a:lnTo>
                      <a:pt x="75" y="588"/>
                    </a:lnTo>
                    <a:lnTo>
                      <a:pt x="68" y="570"/>
                    </a:lnTo>
                    <a:lnTo>
                      <a:pt x="62" y="552"/>
                    </a:lnTo>
                    <a:lnTo>
                      <a:pt x="61" y="532"/>
                    </a:lnTo>
                    <a:lnTo>
                      <a:pt x="63" y="510"/>
                    </a:lnTo>
                    <a:lnTo>
                      <a:pt x="73" y="486"/>
                    </a:lnTo>
                    <a:lnTo>
                      <a:pt x="90" y="461"/>
                    </a:lnTo>
                    <a:lnTo>
                      <a:pt x="78" y="454"/>
                    </a:lnTo>
                    <a:lnTo>
                      <a:pt x="68" y="445"/>
                    </a:lnTo>
                    <a:lnTo>
                      <a:pt x="60" y="434"/>
                    </a:lnTo>
                    <a:lnTo>
                      <a:pt x="53" y="423"/>
                    </a:lnTo>
                    <a:lnTo>
                      <a:pt x="47" y="411"/>
                    </a:lnTo>
                    <a:lnTo>
                      <a:pt x="42" y="399"/>
                    </a:lnTo>
                    <a:lnTo>
                      <a:pt x="37" y="387"/>
                    </a:lnTo>
                    <a:lnTo>
                      <a:pt x="31" y="377"/>
                    </a:lnTo>
                    <a:lnTo>
                      <a:pt x="25" y="365"/>
                    </a:lnTo>
                    <a:lnTo>
                      <a:pt x="19" y="353"/>
                    </a:lnTo>
                    <a:lnTo>
                      <a:pt x="13" y="338"/>
                    </a:lnTo>
                    <a:lnTo>
                      <a:pt x="8" y="321"/>
                    </a:lnTo>
                    <a:lnTo>
                      <a:pt x="4" y="306"/>
                    </a:lnTo>
                    <a:lnTo>
                      <a:pt x="1" y="290"/>
                    </a:lnTo>
                    <a:lnTo>
                      <a:pt x="0" y="275"/>
                    </a:lnTo>
                    <a:lnTo>
                      <a:pt x="1" y="260"/>
                    </a:lnTo>
                    <a:lnTo>
                      <a:pt x="6" y="245"/>
                    </a:lnTo>
                    <a:lnTo>
                      <a:pt x="14" y="230"/>
                    </a:lnTo>
                    <a:lnTo>
                      <a:pt x="25" y="218"/>
                    </a:lnTo>
                    <a:lnTo>
                      <a:pt x="40" y="209"/>
                    </a:lnTo>
                    <a:lnTo>
                      <a:pt x="59" y="205"/>
                    </a:lnTo>
                    <a:lnTo>
                      <a:pt x="82" y="210"/>
                    </a:lnTo>
                    <a:lnTo>
                      <a:pt x="107" y="225"/>
                    </a:lnTo>
                    <a:lnTo>
                      <a:pt x="137" y="251"/>
                    </a:lnTo>
                    <a:lnTo>
                      <a:pt x="151" y="240"/>
                    </a:lnTo>
                    <a:lnTo>
                      <a:pt x="163" y="227"/>
                    </a:lnTo>
                    <a:lnTo>
                      <a:pt x="171" y="214"/>
                    </a:lnTo>
                    <a:lnTo>
                      <a:pt x="179" y="202"/>
                    </a:lnTo>
                    <a:lnTo>
                      <a:pt x="183" y="189"/>
                    </a:lnTo>
                    <a:lnTo>
                      <a:pt x="188" y="175"/>
                    </a:lnTo>
                    <a:lnTo>
                      <a:pt x="189" y="161"/>
                    </a:lnTo>
                    <a:lnTo>
                      <a:pt x="190" y="146"/>
                    </a:lnTo>
                    <a:lnTo>
                      <a:pt x="190" y="131"/>
                    </a:lnTo>
                    <a:lnTo>
                      <a:pt x="190" y="118"/>
                    </a:lnTo>
                    <a:lnTo>
                      <a:pt x="191" y="104"/>
                    </a:lnTo>
                    <a:lnTo>
                      <a:pt x="194" y="90"/>
                    </a:lnTo>
                    <a:lnTo>
                      <a:pt x="198" y="77"/>
                    </a:lnTo>
                    <a:lnTo>
                      <a:pt x="204" y="65"/>
                    </a:lnTo>
                    <a:lnTo>
                      <a:pt x="213" y="53"/>
                    </a:lnTo>
                    <a:lnTo>
                      <a:pt x="226" y="41"/>
                    </a:lnTo>
                    <a:lnTo>
                      <a:pt x="240" y="31"/>
                    </a:lnTo>
                    <a:lnTo>
                      <a:pt x="254" y="21"/>
                    </a:lnTo>
                    <a:lnTo>
                      <a:pt x="267" y="13"/>
                    </a:lnTo>
                    <a:lnTo>
                      <a:pt x="282" y="6"/>
                    </a:lnTo>
                    <a:lnTo>
                      <a:pt x="297" y="1"/>
                    </a:lnTo>
                    <a:lnTo>
                      <a:pt x="315" y="0"/>
                    </a:lnTo>
                    <a:lnTo>
                      <a:pt x="333" y="1"/>
                    </a:lnTo>
                    <a:lnTo>
                      <a:pt x="355" y="6"/>
                    </a:lnTo>
                    <a:lnTo>
                      <a:pt x="376" y="13"/>
                    </a:lnTo>
                    <a:lnTo>
                      <a:pt x="393" y="20"/>
                    </a:lnTo>
                    <a:lnTo>
                      <a:pt x="407" y="26"/>
                    </a:lnTo>
                    <a:lnTo>
                      <a:pt x="419" y="32"/>
                    </a:lnTo>
                    <a:lnTo>
                      <a:pt x="430" y="38"/>
                    </a:lnTo>
                    <a:lnTo>
                      <a:pt x="441" y="43"/>
                    </a:lnTo>
                    <a:lnTo>
                      <a:pt x="453" y="46"/>
                    </a:lnTo>
                    <a:lnTo>
                      <a:pt x="467" y="48"/>
                    </a:lnTo>
                    <a:lnTo>
                      <a:pt x="486" y="50"/>
                    </a:lnTo>
                    <a:lnTo>
                      <a:pt x="507" y="47"/>
                    </a:lnTo>
                    <a:lnTo>
                      <a:pt x="527" y="45"/>
                    </a:lnTo>
                    <a:lnTo>
                      <a:pt x="546" y="41"/>
                    </a:lnTo>
                    <a:lnTo>
                      <a:pt x="566" y="37"/>
                    </a:lnTo>
                    <a:lnTo>
                      <a:pt x="585" y="32"/>
                    </a:lnTo>
                    <a:lnTo>
                      <a:pt x="604" y="29"/>
                    </a:lnTo>
                    <a:lnTo>
                      <a:pt x="622" y="26"/>
                    </a:lnTo>
                    <a:lnTo>
                      <a:pt x="639" y="26"/>
                    </a:lnTo>
                    <a:lnTo>
                      <a:pt x="657" y="28"/>
                    </a:lnTo>
                    <a:lnTo>
                      <a:pt x="673" y="31"/>
                    </a:lnTo>
                    <a:lnTo>
                      <a:pt x="688" y="38"/>
                    </a:lnTo>
                    <a:lnTo>
                      <a:pt x="703" y="50"/>
                    </a:lnTo>
                    <a:lnTo>
                      <a:pt x="717" y="65"/>
                    </a:lnTo>
                    <a:lnTo>
                      <a:pt x="730" y="84"/>
                    </a:lnTo>
                    <a:lnTo>
                      <a:pt x="742" y="108"/>
                    </a:lnTo>
                    <a:close/>
                  </a:path>
                </a:pathLst>
              </a:custGeom>
              <a:solidFill>
                <a:srgbClr val="E5D3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 name="Freeform 24"/>
              <p:cNvSpPr>
                <a:spLocks/>
              </p:cNvSpPr>
              <p:nvPr/>
            </p:nvSpPr>
            <p:spPr bwMode="auto">
              <a:xfrm>
                <a:off x="2632075" y="3532188"/>
                <a:ext cx="354013" cy="673100"/>
              </a:xfrm>
              <a:custGeom>
                <a:avLst/>
                <a:gdLst/>
                <a:ahLst/>
                <a:cxnLst>
                  <a:cxn ang="0">
                    <a:pos x="401" y="848"/>
                  </a:cxn>
                  <a:cxn ang="0">
                    <a:pos x="383" y="846"/>
                  </a:cxn>
                  <a:cxn ang="0">
                    <a:pos x="369" y="843"/>
                  </a:cxn>
                  <a:cxn ang="0">
                    <a:pos x="357" y="842"/>
                  </a:cxn>
                  <a:cxn ang="0">
                    <a:pos x="343" y="843"/>
                  </a:cxn>
                  <a:cxn ang="0">
                    <a:pos x="327" y="840"/>
                  </a:cxn>
                  <a:cxn ang="0">
                    <a:pos x="312" y="827"/>
                  </a:cxn>
                  <a:cxn ang="0">
                    <a:pos x="297" y="811"/>
                  </a:cxn>
                  <a:cxn ang="0">
                    <a:pos x="283" y="793"/>
                  </a:cxn>
                  <a:cxn ang="0">
                    <a:pos x="266" y="770"/>
                  </a:cxn>
                  <a:cxn ang="0">
                    <a:pos x="244" y="741"/>
                  </a:cxn>
                  <a:cxn ang="0">
                    <a:pos x="219" y="713"/>
                  </a:cxn>
                  <a:cxn ang="0">
                    <a:pos x="192" y="697"/>
                  </a:cxn>
                  <a:cxn ang="0">
                    <a:pos x="164" y="684"/>
                  </a:cxn>
                  <a:cxn ang="0">
                    <a:pos x="134" y="664"/>
                  </a:cxn>
                  <a:cxn ang="0">
                    <a:pos x="107" y="639"/>
                  </a:cxn>
                  <a:cxn ang="0">
                    <a:pos x="90" y="615"/>
                  </a:cxn>
                  <a:cxn ang="0">
                    <a:pos x="75" y="588"/>
                  </a:cxn>
                  <a:cxn ang="0">
                    <a:pos x="62" y="552"/>
                  </a:cxn>
                  <a:cxn ang="0">
                    <a:pos x="63" y="510"/>
                  </a:cxn>
                  <a:cxn ang="0">
                    <a:pos x="90" y="461"/>
                  </a:cxn>
                  <a:cxn ang="0">
                    <a:pos x="68" y="445"/>
                  </a:cxn>
                  <a:cxn ang="0">
                    <a:pos x="53" y="423"/>
                  </a:cxn>
                  <a:cxn ang="0">
                    <a:pos x="42" y="399"/>
                  </a:cxn>
                  <a:cxn ang="0">
                    <a:pos x="31" y="377"/>
                  </a:cxn>
                  <a:cxn ang="0">
                    <a:pos x="19" y="353"/>
                  </a:cxn>
                  <a:cxn ang="0">
                    <a:pos x="8" y="321"/>
                  </a:cxn>
                  <a:cxn ang="0">
                    <a:pos x="1" y="290"/>
                  </a:cxn>
                  <a:cxn ang="0">
                    <a:pos x="1" y="260"/>
                  </a:cxn>
                  <a:cxn ang="0">
                    <a:pos x="14" y="230"/>
                  </a:cxn>
                  <a:cxn ang="0">
                    <a:pos x="40" y="209"/>
                  </a:cxn>
                  <a:cxn ang="0">
                    <a:pos x="82" y="210"/>
                  </a:cxn>
                  <a:cxn ang="0">
                    <a:pos x="137" y="251"/>
                  </a:cxn>
                  <a:cxn ang="0">
                    <a:pos x="163" y="227"/>
                  </a:cxn>
                  <a:cxn ang="0">
                    <a:pos x="179" y="202"/>
                  </a:cxn>
                  <a:cxn ang="0">
                    <a:pos x="188" y="175"/>
                  </a:cxn>
                  <a:cxn ang="0">
                    <a:pos x="190" y="146"/>
                  </a:cxn>
                  <a:cxn ang="0">
                    <a:pos x="190" y="118"/>
                  </a:cxn>
                  <a:cxn ang="0">
                    <a:pos x="194" y="90"/>
                  </a:cxn>
                  <a:cxn ang="0">
                    <a:pos x="204" y="65"/>
                  </a:cxn>
                  <a:cxn ang="0">
                    <a:pos x="226" y="41"/>
                  </a:cxn>
                  <a:cxn ang="0">
                    <a:pos x="254" y="21"/>
                  </a:cxn>
                  <a:cxn ang="0">
                    <a:pos x="282" y="6"/>
                  </a:cxn>
                  <a:cxn ang="0">
                    <a:pos x="315" y="0"/>
                  </a:cxn>
                  <a:cxn ang="0">
                    <a:pos x="355" y="6"/>
                  </a:cxn>
                  <a:cxn ang="0">
                    <a:pos x="277" y="86"/>
                  </a:cxn>
                  <a:cxn ang="0">
                    <a:pos x="267" y="164"/>
                  </a:cxn>
                  <a:cxn ang="0">
                    <a:pos x="292" y="247"/>
                  </a:cxn>
                  <a:cxn ang="0">
                    <a:pos x="313" y="344"/>
                  </a:cxn>
                  <a:cxn ang="0">
                    <a:pos x="316" y="392"/>
                  </a:cxn>
                  <a:cxn ang="0">
                    <a:pos x="312" y="437"/>
                  </a:cxn>
                  <a:cxn ang="0">
                    <a:pos x="302" y="486"/>
                  </a:cxn>
                  <a:cxn ang="0">
                    <a:pos x="283" y="550"/>
                  </a:cxn>
                  <a:cxn ang="0">
                    <a:pos x="279" y="577"/>
                  </a:cxn>
                  <a:cxn ang="0">
                    <a:pos x="283" y="609"/>
                  </a:cxn>
                  <a:cxn ang="0">
                    <a:pos x="296" y="643"/>
                  </a:cxn>
                  <a:cxn ang="0">
                    <a:pos x="317" y="679"/>
                  </a:cxn>
                  <a:cxn ang="0">
                    <a:pos x="342" y="714"/>
                  </a:cxn>
                  <a:cxn ang="0">
                    <a:pos x="373" y="750"/>
                  </a:cxn>
                  <a:cxn ang="0">
                    <a:pos x="408" y="783"/>
                  </a:cxn>
                  <a:cxn ang="0">
                    <a:pos x="446" y="813"/>
                  </a:cxn>
                </a:cxnLst>
                <a:rect l="0" t="0" r="r" b="b"/>
                <a:pathLst>
                  <a:path w="446" h="848">
                    <a:moveTo>
                      <a:pt x="446" y="813"/>
                    </a:moveTo>
                    <a:lnTo>
                      <a:pt x="401" y="848"/>
                    </a:lnTo>
                    <a:lnTo>
                      <a:pt x="391" y="847"/>
                    </a:lnTo>
                    <a:lnTo>
                      <a:pt x="383" y="846"/>
                    </a:lnTo>
                    <a:lnTo>
                      <a:pt x="376" y="845"/>
                    </a:lnTo>
                    <a:lnTo>
                      <a:pt x="369" y="843"/>
                    </a:lnTo>
                    <a:lnTo>
                      <a:pt x="363" y="843"/>
                    </a:lnTo>
                    <a:lnTo>
                      <a:pt x="357" y="842"/>
                    </a:lnTo>
                    <a:lnTo>
                      <a:pt x="350" y="843"/>
                    </a:lnTo>
                    <a:lnTo>
                      <a:pt x="343" y="843"/>
                    </a:lnTo>
                    <a:lnTo>
                      <a:pt x="335" y="843"/>
                    </a:lnTo>
                    <a:lnTo>
                      <a:pt x="327" y="840"/>
                    </a:lnTo>
                    <a:lnTo>
                      <a:pt x="320" y="834"/>
                    </a:lnTo>
                    <a:lnTo>
                      <a:pt x="312" y="827"/>
                    </a:lnTo>
                    <a:lnTo>
                      <a:pt x="304" y="819"/>
                    </a:lnTo>
                    <a:lnTo>
                      <a:pt x="297" y="811"/>
                    </a:lnTo>
                    <a:lnTo>
                      <a:pt x="290" y="802"/>
                    </a:lnTo>
                    <a:lnTo>
                      <a:pt x="283" y="793"/>
                    </a:lnTo>
                    <a:lnTo>
                      <a:pt x="275" y="782"/>
                    </a:lnTo>
                    <a:lnTo>
                      <a:pt x="266" y="770"/>
                    </a:lnTo>
                    <a:lnTo>
                      <a:pt x="256" y="756"/>
                    </a:lnTo>
                    <a:lnTo>
                      <a:pt x="244" y="741"/>
                    </a:lnTo>
                    <a:lnTo>
                      <a:pt x="232" y="726"/>
                    </a:lnTo>
                    <a:lnTo>
                      <a:pt x="219" y="713"/>
                    </a:lnTo>
                    <a:lnTo>
                      <a:pt x="206" y="704"/>
                    </a:lnTo>
                    <a:lnTo>
                      <a:pt x="192" y="697"/>
                    </a:lnTo>
                    <a:lnTo>
                      <a:pt x="179" y="691"/>
                    </a:lnTo>
                    <a:lnTo>
                      <a:pt x="164" y="684"/>
                    </a:lnTo>
                    <a:lnTo>
                      <a:pt x="148" y="675"/>
                    </a:lnTo>
                    <a:lnTo>
                      <a:pt x="134" y="664"/>
                    </a:lnTo>
                    <a:lnTo>
                      <a:pt x="120" y="652"/>
                    </a:lnTo>
                    <a:lnTo>
                      <a:pt x="107" y="639"/>
                    </a:lnTo>
                    <a:lnTo>
                      <a:pt x="98" y="628"/>
                    </a:lnTo>
                    <a:lnTo>
                      <a:pt x="90" y="615"/>
                    </a:lnTo>
                    <a:lnTo>
                      <a:pt x="83" y="603"/>
                    </a:lnTo>
                    <a:lnTo>
                      <a:pt x="75" y="588"/>
                    </a:lnTo>
                    <a:lnTo>
                      <a:pt x="68" y="570"/>
                    </a:lnTo>
                    <a:lnTo>
                      <a:pt x="62" y="552"/>
                    </a:lnTo>
                    <a:lnTo>
                      <a:pt x="61" y="532"/>
                    </a:lnTo>
                    <a:lnTo>
                      <a:pt x="63" y="510"/>
                    </a:lnTo>
                    <a:lnTo>
                      <a:pt x="73" y="486"/>
                    </a:lnTo>
                    <a:lnTo>
                      <a:pt x="90" y="461"/>
                    </a:lnTo>
                    <a:lnTo>
                      <a:pt x="78" y="454"/>
                    </a:lnTo>
                    <a:lnTo>
                      <a:pt x="68" y="445"/>
                    </a:lnTo>
                    <a:lnTo>
                      <a:pt x="60" y="434"/>
                    </a:lnTo>
                    <a:lnTo>
                      <a:pt x="53" y="423"/>
                    </a:lnTo>
                    <a:lnTo>
                      <a:pt x="47" y="411"/>
                    </a:lnTo>
                    <a:lnTo>
                      <a:pt x="42" y="399"/>
                    </a:lnTo>
                    <a:lnTo>
                      <a:pt x="37" y="387"/>
                    </a:lnTo>
                    <a:lnTo>
                      <a:pt x="31" y="377"/>
                    </a:lnTo>
                    <a:lnTo>
                      <a:pt x="25" y="365"/>
                    </a:lnTo>
                    <a:lnTo>
                      <a:pt x="19" y="353"/>
                    </a:lnTo>
                    <a:lnTo>
                      <a:pt x="13" y="338"/>
                    </a:lnTo>
                    <a:lnTo>
                      <a:pt x="8" y="321"/>
                    </a:lnTo>
                    <a:lnTo>
                      <a:pt x="4" y="306"/>
                    </a:lnTo>
                    <a:lnTo>
                      <a:pt x="1" y="290"/>
                    </a:lnTo>
                    <a:lnTo>
                      <a:pt x="0" y="275"/>
                    </a:lnTo>
                    <a:lnTo>
                      <a:pt x="1" y="260"/>
                    </a:lnTo>
                    <a:lnTo>
                      <a:pt x="6" y="245"/>
                    </a:lnTo>
                    <a:lnTo>
                      <a:pt x="14" y="230"/>
                    </a:lnTo>
                    <a:lnTo>
                      <a:pt x="25" y="218"/>
                    </a:lnTo>
                    <a:lnTo>
                      <a:pt x="40" y="209"/>
                    </a:lnTo>
                    <a:lnTo>
                      <a:pt x="59" y="205"/>
                    </a:lnTo>
                    <a:lnTo>
                      <a:pt x="82" y="210"/>
                    </a:lnTo>
                    <a:lnTo>
                      <a:pt x="107" y="225"/>
                    </a:lnTo>
                    <a:lnTo>
                      <a:pt x="137" y="251"/>
                    </a:lnTo>
                    <a:lnTo>
                      <a:pt x="151" y="240"/>
                    </a:lnTo>
                    <a:lnTo>
                      <a:pt x="163" y="227"/>
                    </a:lnTo>
                    <a:lnTo>
                      <a:pt x="171" y="214"/>
                    </a:lnTo>
                    <a:lnTo>
                      <a:pt x="179" y="202"/>
                    </a:lnTo>
                    <a:lnTo>
                      <a:pt x="183" y="189"/>
                    </a:lnTo>
                    <a:lnTo>
                      <a:pt x="188" y="175"/>
                    </a:lnTo>
                    <a:lnTo>
                      <a:pt x="189" y="161"/>
                    </a:lnTo>
                    <a:lnTo>
                      <a:pt x="190" y="146"/>
                    </a:lnTo>
                    <a:lnTo>
                      <a:pt x="190" y="131"/>
                    </a:lnTo>
                    <a:lnTo>
                      <a:pt x="190" y="118"/>
                    </a:lnTo>
                    <a:lnTo>
                      <a:pt x="191" y="104"/>
                    </a:lnTo>
                    <a:lnTo>
                      <a:pt x="194" y="90"/>
                    </a:lnTo>
                    <a:lnTo>
                      <a:pt x="198" y="77"/>
                    </a:lnTo>
                    <a:lnTo>
                      <a:pt x="204" y="65"/>
                    </a:lnTo>
                    <a:lnTo>
                      <a:pt x="213" y="53"/>
                    </a:lnTo>
                    <a:lnTo>
                      <a:pt x="226" y="41"/>
                    </a:lnTo>
                    <a:lnTo>
                      <a:pt x="240" y="31"/>
                    </a:lnTo>
                    <a:lnTo>
                      <a:pt x="254" y="21"/>
                    </a:lnTo>
                    <a:lnTo>
                      <a:pt x="267" y="13"/>
                    </a:lnTo>
                    <a:lnTo>
                      <a:pt x="282" y="6"/>
                    </a:lnTo>
                    <a:lnTo>
                      <a:pt x="297" y="1"/>
                    </a:lnTo>
                    <a:lnTo>
                      <a:pt x="315" y="0"/>
                    </a:lnTo>
                    <a:lnTo>
                      <a:pt x="333" y="1"/>
                    </a:lnTo>
                    <a:lnTo>
                      <a:pt x="355" y="6"/>
                    </a:lnTo>
                    <a:lnTo>
                      <a:pt x="304" y="47"/>
                    </a:lnTo>
                    <a:lnTo>
                      <a:pt x="277" y="86"/>
                    </a:lnTo>
                    <a:lnTo>
                      <a:pt x="265" y="126"/>
                    </a:lnTo>
                    <a:lnTo>
                      <a:pt x="267" y="164"/>
                    </a:lnTo>
                    <a:lnTo>
                      <a:pt x="277" y="204"/>
                    </a:lnTo>
                    <a:lnTo>
                      <a:pt x="292" y="247"/>
                    </a:lnTo>
                    <a:lnTo>
                      <a:pt x="304" y="293"/>
                    </a:lnTo>
                    <a:lnTo>
                      <a:pt x="313" y="344"/>
                    </a:lnTo>
                    <a:lnTo>
                      <a:pt x="315" y="369"/>
                    </a:lnTo>
                    <a:lnTo>
                      <a:pt x="316" y="392"/>
                    </a:lnTo>
                    <a:lnTo>
                      <a:pt x="315" y="414"/>
                    </a:lnTo>
                    <a:lnTo>
                      <a:pt x="312" y="437"/>
                    </a:lnTo>
                    <a:lnTo>
                      <a:pt x="309" y="461"/>
                    </a:lnTo>
                    <a:lnTo>
                      <a:pt x="302" y="486"/>
                    </a:lnTo>
                    <a:lnTo>
                      <a:pt x="294" y="516"/>
                    </a:lnTo>
                    <a:lnTo>
                      <a:pt x="283" y="550"/>
                    </a:lnTo>
                    <a:lnTo>
                      <a:pt x="280" y="563"/>
                    </a:lnTo>
                    <a:lnTo>
                      <a:pt x="279" y="577"/>
                    </a:lnTo>
                    <a:lnTo>
                      <a:pt x="280" y="593"/>
                    </a:lnTo>
                    <a:lnTo>
                      <a:pt x="283" y="609"/>
                    </a:lnTo>
                    <a:lnTo>
                      <a:pt x="289" y="626"/>
                    </a:lnTo>
                    <a:lnTo>
                      <a:pt x="296" y="643"/>
                    </a:lnTo>
                    <a:lnTo>
                      <a:pt x="305" y="661"/>
                    </a:lnTo>
                    <a:lnTo>
                      <a:pt x="317" y="679"/>
                    </a:lnTo>
                    <a:lnTo>
                      <a:pt x="330" y="697"/>
                    </a:lnTo>
                    <a:lnTo>
                      <a:pt x="342" y="714"/>
                    </a:lnTo>
                    <a:lnTo>
                      <a:pt x="357" y="733"/>
                    </a:lnTo>
                    <a:lnTo>
                      <a:pt x="373" y="750"/>
                    </a:lnTo>
                    <a:lnTo>
                      <a:pt x="391" y="766"/>
                    </a:lnTo>
                    <a:lnTo>
                      <a:pt x="408" y="783"/>
                    </a:lnTo>
                    <a:lnTo>
                      <a:pt x="427" y="798"/>
                    </a:lnTo>
                    <a:lnTo>
                      <a:pt x="446" y="813"/>
                    </a:lnTo>
                    <a:close/>
                  </a:path>
                </a:pathLst>
              </a:custGeom>
              <a:solidFill>
                <a:srgbClr val="D8BC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 name="Freeform 25"/>
              <p:cNvSpPr>
                <a:spLocks/>
              </p:cNvSpPr>
              <p:nvPr/>
            </p:nvSpPr>
            <p:spPr bwMode="auto">
              <a:xfrm>
                <a:off x="3098800" y="3811588"/>
                <a:ext cx="93663" cy="112713"/>
              </a:xfrm>
              <a:custGeom>
                <a:avLst/>
                <a:gdLst/>
                <a:ahLst/>
                <a:cxnLst>
                  <a:cxn ang="0">
                    <a:pos x="0" y="16"/>
                  </a:cxn>
                  <a:cxn ang="0">
                    <a:pos x="8" y="12"/>
                  </a:cxn>
                  <a:cxn ang="0">
                    <a:pos x="19" y="7"/>
                  </a:cxn>
                  <a:cxn ang="0">
                    <a:pos x="35" y="4"/>
                  </a:cxn>
                  <a:cxn ang="0">
                    <a:pos x="54" y="1"/>
                  </a:cxn>
                  <a:cxn ang="0">
                    <a:pos x="72" y="0"/>
                  </a:cxn>
                  <a:cxn ang="0">
                    <a:pos x="89" y="3"/>
                  </a:cxn>
                  <a:cxn ang="0">
                    <a:pos x="106" y="7"/>
                  </a:cxn>
                  <a:cxn ang="0">
                    <a:pos x="118" y="14"/>
                  </a:cxn>
                  <a:cxn ang="0">
                    <a:pos x="111" y="31"/>
                  </a:cxn>
                  <a:cxn ang="0">
                    <a:pos x="103" y="54"/>
                  </a:cxn>
                  <a:cxn ang="0">
                    <a:pos x="94" y="76"/>
                  </a:cxn>
                  <a:cxn ang="0">
                    <a:pos x="91" y="94"/>
                  </a:cxn>
                  <a:cxn ang="0">
                    <a:pos x="89" y="109"/>
                  </a:cxn>
                  <a:cxn ang="0">
                    <a:pos x="88" y="124"/>
                  </a:cxn>
                  <a:cxn ang="0">
                    <a:pos x="86" y="135"/>
                  </a:cxn>
                  <a:cxn ang="0">
                    <a:pos x="86" y="140"/>
                  </a:cxn>
                  <a:cxn ang="0">
                    <a:pos x="79" y="142"/>
                  </a:cxn>
                  <a:cxn ang="0">
                    <a:pos x="71" y="143"/>
                  </a:cxn>
                  <a:cxn ang="0">
                    <a:pos x="62" y="143"/>
                  </a:cxn>
                  <a:cxn ang="0">
                    <a:pos x="54" y="143"/>
                  </a:cxn>
                  <a:cxn ang="0">
                    <a:pos x="46" y="143"/>
                  </a:cxn>
                  <a:cxn ang="0">
                    <a:pos x="39" y="143"/>
                  </a:cxn>
                  <a:cxn ang="0">
                    <a:pos x="33" y="143"/>
                  </a:cxn>
                  <a:cxn ang="0">
                    <a:pos x="30" y="143"/>
                  </a:cxn>
                  <a:cxn ang="0">
                    <a:pos x="30" y="127"/>
                  </a:cxn>
                  <a:cxn ang="0">
                    <a:pos x="28" y="110"/>
                  </a:cxn>
                  <a:cxn ang="0">
                    <a:pos x="25" y="92"/>
                  </a:cxn>
                  <a:cxn ang="0">
                    <a:pos x="19" y="77"/>
                  </a:cxn>
                  <a:cxn ang="0">
                    <a:pos x="12" y="62"/>
                  </a:cxn>
                  <a:cxn ang="0">
                    <a:pos x="8" y="46"/>
                  </a:cxn>
                  <a:cxn ang="0">
                    <a:pos x="3" y="29"/>
                  </a:cxn>
                  <a:cxn ang="0">
                    <a:pos x="0" y="16"/>
                  </a:cxn>
                </a:cxnLst>
                <a:rect l="0" t="0" r="r" b="b"/>
                <a:pathLst>
                  <a:path w="118" h="143">
                    <a:moveTo>
                      <a:pt x="0" y="16"/>
                    </a:moveTo>
                    <a:lnTo>
                      <a:pt x="8" y="12"/>
                    </a:lnTo>
                    <a:lnTo>
                      <a:pt x="19" y="7"/>
                    </a:lnTo>
                    <a:lnTo>
                      <a:pt x="35" y="4"/>
                    </a:lnTo>
                    <a:lnTo>
                      <a:pt x="54" y="1"/>
                    </a:lnTo>
                    <a:lnTo>
                      <a:pt x="72" y="0"/>
                    </a:lnTo>
                    <a:lnTo>
                      <a:pt x="89" y="3"/>
                    </a:lnTo>
                    <a:lnTo>
                      <a:pt x="106" y="7"/>
                    </a:lnTo>
                    <a:lnTo>
                      <a:pt x="118" y="14"/>
                    </a:lnTo>
                    <a:lnTo>
                      <a:pt x="111" y="31"/>
                    </a:lnTo>
                    <a:lnTo>
                      <a:pt x="103" y="54"/>
                    </a:lnTo>
                    <a:lnTo>
                      <a:pt x="94" y="76"/>
                    </a:lnTo>
                    <a:lnTo>
                      <a:pt x="91" y="94"/>
                    </a:lnTo>
                    <a:lnTo>
                      <a:pt x="89" y="109"/>
                    </a:lnTo>
                    <a:lnTo>
                      <a:pt x="88" y="124"/>
                    </a:lnTo>
                    <a:lnTo>
                      <a:pt x="86" y="135"/>
                    </a:lnTo>
                    <a:lnTo>
                      <a:pt x="86" y="140"/>
                    </a:lnTo>
                    <a:lnTo>
                      <a:pt x="79" y="142"/>
                    </a:lnTo>
                    <a:lnTo>
                      <a:pt x="71" y="143"/>
                    </a:lnTo>
                    <a:lnTo>
                      <a:pt x="62" y="143"/>
                    </a:lnTo>
                    <a:lnTo>
                      <a:pt x="54" y="143"/>
                    </a:lnTo>
                    <a:lnTo>
                      <a:pt x="46" y="143"/>
                    </a:lnTo>
                    <a:lnTo>
                      <a:pt x="39" y="143"/>
                    </a:lnTo>
                    <a:lnTo>
                      <a:pt x="33" y="143"/>
                    </a:lnTo>
                    <a:lnTo>
                      <a:pt x="30" y="143"/>
                    </a:lnTo>
                    <a:lnTo>
                      <a:pt x="30" y="127"/>
                    </a:lnTo>
                    <a:lnTo>
                      <a:pt x="28" y="110"/>
                    </a:lnTo>
                    <a:lnTo>
                      <a:pt x="25" y="92"/>
                    </a:lnTo>
                    <a:lnTo>
                      <a:pt x="19" y="77"/>
                    </a:lnTo>
                    <a:lnTo>
                      <a:pt x="12" y="62"/>
                    </a:lnTo>
                    <a:lnTo>
                      <a:pt x="8" y="46"/>
                    </a:lnTo>
                    <a:lnTo>
                      <a:pt x="3" y="29"/>
                    </a:lnTo>
                    <a:lnTo>
                      <a:pt x="0" y="16"/>
                    </a:lnTo>
                    <a:close/>
                  </a:path>
                </a:pathLst>
              </a:custGeom>
              <a:solidFill>
                <a:srgbClr val="F2EA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 name="Freeform 26"/>
              <p:cNvSpPr>
                <a:spLocks/>
              </p:cNvSpPr>
              <p:nvPr/>
            </p:nvSpPr>
            <p:spPr bwMode="auto">
              <a:xfrm>
                <a:off x="2765425" y="3654425"/>
                <a:ext cx="454025" cy="536575"/>
              </a:xfrm>
              <a:custGeom>
                <a:avLst/>
                <a:gdLst/>
                <a:ahLst/>
                <a:cxnLst>
                  <a:cxn ang="0">
                    <a:pos x="574" y="19"/>
                  </a:cxn>
                  <a:cxn ang="0">
                    <a:pos x="573" y="81"/>
                  </a:cxn>
                  <a:cxn ang="0">
                    <a:pos x="567" y="156"/>
                  </a:cxn>
                  <a:cxn ang="0">
                    <a:pos x="552" y="219"/>
                  </a:cxn>
                  <a:cxn ang="0">
                    <a:pos x="523" y="270"/>
                  </a:cxn>
                  <a:cxn ang="0">
                    <a:pos x="515" y="331"/>
                  </a:cxn>
                  <a:cxn ang="0">
                    <a:pos x="520" y="390"/>
                  </a:cxn>
                  <a:cxn ang="0">
                    <a:pos x="508" y="468"/>
                  </a:cxn>
                  <a:cxn ang="0">
                    <a:pos x="484" y="519"/>
                  </a:cxn>
                  <a:cxn ang="0">
                    <a:pos x="475" y="542"/>
                  </a:cxn>
                  <a:cxn ang="0">
                    <a:pos x="467" y="567"/>
                  </a:cxn>
                  <a:cxn ang="0">
                    <a:pos x="456" y="596"/>
                  </a:cxn>
                  <a:cxn ang="0">
                    <a:pos x="441" y="624"/>
                  </a:cxn>
                  <a:cxn ang="0">
                    <a:pos x="423" y="643"/>
                  </a:cxn>
                  <a:cxn ang="0">
                    <a:pos x="399" y="658"/>
                  </a:cxn>
                  <a:cxn ang="0">
                    <a:pos x="372" y="670"/>
                  </a:cxn>
                  <a:cxn ang="0">
                    <a:pos x="342" y="675"/>
                  </a:cxn>
                  <a:cxn ang="0">
                    <a:pos x="312" y="677"/>
                  </a:cxn>
                  <a:cxn ang="0">
                    <a:pos x="282" y="671"/>
                  </a:cxn>
                  <a:cxn ang="0">
                    <a:pos x="256" y="659"/>
                  </a:cxn>
                  <a:cxn ang="0">
                    <a:pos x="220" y="633"/>
                  </a:cxn>
                  <a:cxn ang="0">
                    <a:pos x="175" y="600"/>
                  </a:cxn>
                  <a:cxn ang="0">
                    <a:pos x="136" y="575"/>
                  </a:cxn>
                  <a:cxn ang="0">
                    <a:pos x="103" y="556"/>
                  </a:cxn>
                  <a:cxn ang="0">
                    <a:pos x="74" y="542"/>
                  </a:cxn>
                  <a:cxn ang="0">
                    <a:pos x="39" y="513"/>
                  </a:cxn>
                  <a:cxn ang="0">
                    <a:pos x="11" y="471"/>
                  </a:cxn>
                  <a:cxn ang="0">
                    <a:pos x="0" y="428"/>
                  </a:cxn>
                  <a:cxn ang="0">
                    <a:pos x="11" y="432"/>
                  </a:cxn>
                  <a:cxn ang="0">
                    <a:pos x="25" y="473"/>
                  </a:cxn>
                  <a:cxn ang="0">
                    <a:pos x="51" y="501"/>
                  </a:cxn>
                  <a:cxn ang="0">
                    <a:pos x="80" y="521"/>
                  </a:cxn>
                  <a:cxn ang="0">
                    <a:pos x="111" y="538"/>
                  </a:cxn>
                  <a:cxn ang="0">
                    <a:pos x="152" y="565"/>
                  </a:cxn>
                  <a:cxn ang="0">
                    <a:pos x="197" y="596"/>
                  </a:cxn>
                  <a:cxn ang="0">
                    <a:pos x="232" y="621"/>
                  </a:cxn>
                  <a:cxn ang="0">
                    <a:pos x="255" y="639"/>
                  </a:cxn>
                  <a:cxn ang="0">
                    <a:pos x="281" y="650"/>
                  </a:cxn>
                  <a:cxn ang="0">
                    <a:pos x="309" y="656"/>
                  </a:cxn>
                  <a:cxn ang="0">
                    <a:pos x="337" y="656"/>
                  </a:cxn>
                  <a:cxn ang="0">
                    <a:pos x="364" y="651"/>
                  </a:cxn>
                  <a:cxn ang="0">
                    <a:pos x="389" y="642"/>
                  </a:cxn>
                  <a:cxn ang="0">
                    <a:pos x="411" y="629"/>
                  </a:cxn>
                  <a:cxn ang="0">
                    <a:pos x="429" y="614"/>
                  </a:cxn>
                  <a:cxn ang="0">
                    <a:pos x="441" y="594"/>
                  </a:cxn>
                  <a:cxn ang="0">
                    <a:pos x="453" y="562"/>
                  </a:cxn>
                  <a:cxn ang="0">
                    <a:pos x="464" y="528"/>
                  </a:cxn>
                  <a:cxn ang="0">
                    <a:pos x="474" y="499"/>
                  </a:cxn>
                  <a:cxn ang="0">
                    <a:pos x="492" y="453"/>
                  </a:cxn>
                  <a:cxn ang="0">
                    <a:pos x="502" y="387"/>
                  </a:cxn>
                  <a:cxn ang="0">
                    <a:pos x="498" y="317"/>
                  </a:cxn>
                  <a:cxn ang="0">
                    <a:pos x="510" y="259"/>
                  </a:cxn>
                  <a:cxn ang="0">
                    <a:pos x="533" y="217"/>
                  </a:cxn>
                  <a:cxn ang="0">
                    <a:pos x="552" y="157"/>
                  </a:cxn>
                  <a:cxn ang="0">
                    <a:pos x="563" y="89"/>
                  </a:cxn>
                  <a:cxn ang="0">
                    <a:pos x="570" y="27"/>
                  </a:cxn>
                </a:cxnLst>
                <a:rect l="0" t="0" r="r" b="b"/>
                <a:pathLst>
                  <a:path w="574" h="677">
                    <a:moveTo>
                      <a:pt x="573" y="0"/>
                    </a:moveTo>
                    <a:lnTo>
                      <a:pt x="574" y="19"/>
                    </a:lnTo>
                    <a:lnTo>
                      <a:pt x="574" y="46"/>
                    </a:lnTo>
                    <a:lnTo>
                      <a:pt x="573" y="81"/>
                    </a:lnTo>
                    <a:lnTo>
                      <a:pt x="570" y="118"/>
                    </a:lnTo>
                    <a:lnTo>
                      <a:pt x="567" y="156"/>
                    </a:lnTo>
                    <a:lnTo>
                      <a:pt x="560" y="190"/>
                    </a:lnTo>
                    <a:lnTo>
                      <a:pt x="552" y="219"/>
                    </a:lnTo>
                    <a:lnTo>
                      <a:pt x="542" y="240"/>
                    </a:lnTo>
                    <a:lnTo>
                      <a:pt x="523" y="270"/>
                    </a:lnTo>
                    <a:lnTo>
                      <a:pt x="516" y="301"/>
                    </a:lnTo>
                    <a:lnTo>
                      <a:pt x="515" y="331"/>
                    </a:lnTo>
                    <a:lnTo>
                      <a:pt x="517" y="359"/>
                    </a:lnTo>
                    <a:lnTo>
                      <a:pt x="520" y="390"/>
                    </a:lnTo>
                    <a:lnTo>
                      <a:pt x="517" y="428"/>
                    </a:lnTo>
                    <a:lnTo>
                      <a:pt x="508" y="468"/>
                    </a:lnTo>
                    <a:lnTo>
                      <a:pt x="491" y="506"/>
                    </a:lnTo>
                    <a:lnTo>
                      <a:pt x="484" y="519"/>
                    </a:lnTo>
                    <a:lnTo>
                      <a:pt x="478" y="530"/>
                    </a:lnTo>
                    <a:lnTo>
                      <a:pt x="475" y="542"/>
                    </a:lnTo>
                    <a:lnTo>
                      <a:pt x="470" y="554"/>
                    </a:lnTo>
                    <a:lnTo>
                      <a:pt x="467" y="567"/>
                    </a:lnTo>
                    <a:lnTo>
                      <a:pt x="462" y="581"/>
                    </a:lnTo>
                    <a:lnTo>
                      <a:pt x="456" y="596"/>
                    </a:lnTo>
                    <a:lnTo>
                      <a:pt x="448" y="612"/>
                    </a:lnTo>
                    <a:lnTo>
                      <a:pt x="441" y="624"/>
                    </a:lnTo>
                    <a:lnTo>
                      <a:pt x="433" y="634"/>
                    </a:lnTo>
                    <a:lnTo>
                      <a:pt x="423" y="643"/>
                    </a:lnTo>
                    <a:lnTo>
                      <a:pt x="411" y="651"/>
                    </a:lnTo>
                    <a:lnTo>
                      <a:pt x="399" y="658"/>
                    </a:lnTo>
                    <a:lnTo>
                      <a:pt x="386" y="665"/>
                    </a:lnTo>
                    <a:lnTo>
                      <a:pt x="372" y="670"/>
                    </a:lnTo>
                    <a:lnTo>
                      <a:pt x="357" y="673"/>
                    </a:lnTo>
                    <a:lnTo>
                      <a:pt x="342" y="675"/>
                    </a:lnTo>
                    <a:lnTo>
                      <a:pt x="327" y="677"/>
                    </a:lnTo>
                    <a:lnTo>
                      <a:pt x="312" y="677"/>
                    </a:lnTo>
                    <a:lnTo>
                      <a:pt x="297" y="674"/>
                    </a:lnTo>
                    <a:lnTo>
                      <a:pt x="282" y="671"/>
                    </a:lnTo>
                    <a:lnTo>
                      <a:pt x="269" y="666"/>
                    </a:lnTo>
                    <a:lnTo>
                      <a:pt x="256" y="659"/>
                    </a:lnTo>
                    <a:lnTo>
                      <a:pt x="243" y="651"/>
                    </a:lnTo>
                    <a:lnTo>
                      <a:pt x="220" y="633"/>
                    </a:lnTo>
                    <a:lnTo>
                      <a:pt x="197" y="617"/>
                    </a:lnTo>
                    <a:lnTo>
                      <a:pt x="175" y="600"/>
                    </a:lnTo>
                    <a:lnTo>
                      <a:pt x="156" y="587"/>
                    </a:lnTo>
                    <a:lnTo>
                      <a:pt x="136" y="575"/>
                    </a:lnTo>
                    <a:lnTo>
                      <a:pt x="119" y="565"/>
                    </a:lnTo>
                    <a:lnTo>
                      <a:pt x="103" y="556"/>
                    </a:lnTo>
                    <a:lnTo>
                      <a:pt x="89" y="550"/>
                    </a:lnTo>
                    <a:lnTo>
                      <a:pt x="74" y="542"/>
                    </a:lnTo>
                    <a:lnTo>
                      <a:pt x="58" y="529"/>
                    </a:lnTo>
                    <a:lnTo>
                      <a:pt x="39" y="513"/>
                    </a:lnTo>
                    <a:lnTo>
                      <a:pt x="23" y="493"/>
                    </a:lnTo>
                    <a:lnTo>
                      <a:pt x="11" y="471"/>
                    </a:lnTo>
                    <a:lnTo>
                      <a:pt x="1" y="450"/>
                    </a:lnTo>
                    <a:lnTo>
                      <a:pt x="0" y="428"/>
                    </a:lnTo>
                    <a:lnTo>
                      <a:pt x="7" y="407"/>
                    </a:lnTo>
                    <a:lnTo>
                      <a:pt x="11" y="432"/>
                    </a:lnTo>
                    <a:lnTo>
                      <a:pt x="16" y="454"/>
                    </a:lnTo>
                    <a:lnTo>
                      <a:pt x="25" y="473"/>
                    </a:lnTo>
                    <a:lnTo>
                      <a:pt x="37" y="489"/>
                    </a:lnTo>
                    <a:lnTo>
                      <a:pt x="51" y="501"/>
                    </a:lnTo>
                    <a:lnTo>
                      <a:pt x="65" y="513"/>
                    </a:lnTo>
                    <a:lnTo>
                      <a:pt x="80" y="521"/>
                    </a:lnTo>
                    <a:lnTo>
                      <a:pt x="95" y="529"/>
                    </a:lnTo>
                    <a:lnTo>
                      <a:pt x="111" y="538"/>
                    </a:lnTo>
                    <a:lnTo>
                      <a:pt x="130" y="551"/>
                    </a:lnTo>
                    <a:lnTo>
                      <a:pt x="152" y="565"/>
                    </a:lnTo>
                    <a:lnTo>
                      <a:pt x="175" y="580"/>
                    </a:lnTo>
                    <a:lnTo>
                      <a:pt x="197" y="596"/>
                    </a:lnTo>
                    <a:lnTo>
                      <a:pt x="216" y="610"/>
                    </a:lnTo>
                    <a:lnTo>
                      <a:pt x="232" y="621"/>
                    </a:lnTo>
                    <a:lnTo>
                      <a:pt x="243" y="630"/>
                    </a:lnTo>
                    <a:lnTo>
                      <a:pt x="255" y="639"/>
                    </a:lnTo>
                    <a:lnTo>
                      <a:pt x="267" y="645"/>
                    </a:lnTo>
                    <a:lnTo>
                      <a:pt x="281" y="650"/>
                    </a:lnTo>
                    <a:lnTo>
                      <a:pt x="295" y="653"/>
                    </a:lnTo>
                    <a:lnTo>
                      <a:pt x="309" y="656"/>
                    </a:lnTo>
                    <a:lnTo>
                      <a:pt x="323" y="657"/>
                    </a:lnTo>
                    <a:lnTo>
                      <a:pt x="337" y="656"/>
                    </a:lnTo>
                    <a:lnTo>
                      <a:pt x="351" y="653"/>
                    </a:lnTo>
                    <a:lnTo>
                      <a:pt x="364" y="651"/>
                    </a:lnTo>
                    <a:lnTo>
                      <a:pt x="378" y="647"/>
                    </a:lnTo>
                    <a:lnTo>
                      <a:pt x="389" y="642"/>
                    </a:lnTo>
                    <a:lnTo>
                      <a:pt x="401" y="636"/>
                    </a:lnTo>
                    <a:lnTo>
                      <a:pt x="411" y="629"/>
                    </a:lnTo>
                    <a:lnTo>
                      <a:pt x="421" y="622"/>
                    </a:lnTo>
                    <a:lnTo>
                      <a:pt x="429" y="614"/>
                    </a:lnTo>
                    <a:lnTo>
                      <a:pt x="434" y="606"/>
                    </a:lnTo>
                    <a:lnTo>
                      <a:pt x="441" y="594"/>
                    </a:lnTo>
                    <a:lnTo>
                      <a:pt x="447" y="579"/>
                    </a:lnTo>
                    <a:lnTo>
                      <a:pt x="453" y="562"/>
                    </a:lnTo>
                    <a:lnTo>
                      <a:pt x="459" y="545"/>
                    </a:lnTo>
                    <a:lnTo>
                      <a:pt x="464" y="528"/>
                    </a:lnTo>
                    <a:lnTo>
                      <a:pt x="469" y="512"/>
                    </a:lnTo>
                    <a:lnTo>
                      <a:pt x="474" y="499"/>
                    </a:lnTo>
                    <a:lnTo>
                      <a:pt x="478" y="489"/>
                    </a:lnTo>
                    <a:lnTo>
                      <a:pt x="492" y="453"/>
                    </a:lnTo>
                    <a:lnTo>
                      <a:pt x="500" y="418"/>
                    </a:lnTo>
                    <a:lnTo>
                      <a:pt x="502" y="387"/>
                    </a:lnTo>
                    <a:lnTo>
                      <a:pt x="501" y="362"/>
                    </a:lnTo>
                    <a:lnTo>
                      <a:pt x="498" y="317"/>
                    </a:lnTo>
                    <a:lnTo>
                      <a:pt x="502" y="284"/>
                    </a:lnTo>
                    <a:lnTo>
                      <a:pt x="510" y="259"/>
                    </a:lnTo>
                    <a:lnTo>
                      <a:pt x="521" y="240"/>
                    </a:lnTo>
                    <a:lnTo>
                      <a:pt x="533" y="217"/>
                    </a:lnTo>
                    <a:lnTo>
                      <a:pt x="544" y="188"/>
                    </a:lnTo>
                    <a:lnTo>
                      <a:pt x="552" y="157"/>
                    </a:lnTo>
                    <a:lnTo>
                      <a:pt x="559" y="124"/>
                    </a:lnTo>
                    <a:lnTo>
                      <a:pt x="563" y="89"/>
                    </a:lnTo>
                    <a:lnTo>
                      <a:pt x="567" y="57"/>
                    </a:lnTo>
                    <a:lnTo>
                      <a:pt x="570" y="27"/>
                    </a:lnTo>
                    <a:lnTo>
                      <a:pt x="573"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 name="Freeform 27"/>
              <p:cNvSpPr>
                <a:spLocks/>
              </p:cNvSpPr>
              <p:nvPr/>
            </p:nvSpPr>
            <p:spPr bwMode="auto">
              <a:xfrm>
                <a:off x="2886075" y="3805238"/>
                <a:ext cx="141288" cy="114300"/>
              </a:xfrm>
              <a:custGeom>
                <a:avLst/>
                <a:gdLst/>
                <a:ahLst/>
                <a:cxnLst>
                  <a:cxn ang="0">
                    <a:pos x="8" y="11"/>
                  </a:cxn>
                  <a:cxn ang="0">
                    <a:pos x="20" y="7"/>
                  </a:cxn>
                  <a:cxn ang="0">
                    <a:pos x="38" y="4"/>
                  </a:cxn>
                  <a:cxn ang="0">
                    <a:pos x="61" y="1"/>
                  </a:cxn>
                  <a:cxn ang="0">
                    <a:pos x="87" y="0"/>
                  </a:cxn>
                  <a:cxn ang="0">
                    <a:pos x="113" y="1"/>
                  </a:cxn>
                  <a:cxn ang="0">
                    <a:pos x="138" y="5"/>
                  </a:cxn>
                  <a:cxn ang="0">
                    <a:pos x="161" y="12"/>
                  </a:cxn>
                  <a:cxn ang="0">
                    <a:pos x="180" y="22"/>
                  </a:cxn>
                  <a:cxn ang="0">
                    <a:pos x="179" y="38"/>
                  </a:cxn>
                  <a:cxn ang="0">
                    <a:pos x="175" y="55"/>
                  </a:cxn>
                  <a:cxn ang="0">
                    <a:pos x="171" y="72"/>
                  </a:cxn>
                  <a:cxn ang="0">
                    <a:pos x="164" y="88"/>
                  </a:cxn>
                  <a:cxn ang="0">
                    <a:pos x="157" y="103"/>
                  </a:cxn>
                  <a:cxn ang="0">
                    <a:pos x="148" y="115"/>
                  </a:cxn>
                  <a:cxn ang="0">
                    <a:pos x="137" y="126"/>
                  </a:cxn>
                  <a:cxn ang="0">
                    <a:pos x="127" y="134"/>
                  </a:cxn>
                  <a:cxn ang="0">
                    <a:pos x="115" y="138"/>
                  </a:cxn>
                  <a:cxn ang="0">
                    <a:pos x="102" y="143"/>
                  </a:cxn>
                  <a:cxn ang="0">
                    <a:pos x="88" y="145"/>
                  </a:cxn>
                  <a:cxn ang="0">
                    <a:pos x="73" y="145"/>
                  </a:cxn>
                  <a:cxn ang="0">
                    <a:pos x="59" y="144"/>
                  </a:cxn>
                  <a:cxn ang="0">
                    <a:pos x="45" y="140"/>
                  </a:cxn>
                  <a:cxn ang="0">
                    <a:pos x="34" y="132"/>
                  </a:cxn>
                  <a:cxn ang="0">
                    <a:pos x="24" y="120"/>
                  </a:cxn>
                  <a:cxn ang="0">
                    <a:pos x="11" y="93"/>
                  </a:cxn>
                  <a:cxn ang="0">
                    <a:pos x="1" y="68"/>
                  </a:cxn>
                  <a:cxn ang="0">
                    <a:pos x="0" y="42"/>
                  </a:cxn>
                  <a:cxn ang="0">
                    <a:pos x="8" y="11"/>
                  </a:cxn>
                </a:cxnLst>
                <a:rect l="0" t="0" r="r" b="b"/>
                <a:pathLst>
                  <a:path w="180" h="145">
                    <a:moveTo>
                      <a:pt x="8" y="11"/>
                    </a:moveTo>
                    <a:lnTo>
                      <a:pt x="20" y="7"/>
                    </a:lnTo>
                    <a:lnTo>
                      <a:pt x="38" y="4"/>
                    </a:lnTo>
                    <a:lnTo>
                      <a:pt x="61" y="1"/>
                    </a:lnTo>
                    <a:lnTo>
                      <a:pt x="87" y="0"/>
                    </a:lnTo>
                    <a:lnTo>
                      <a:pt x="113" y="1"/>
                    </a:lnTo>
                    <a:lnTo>
                      <a:pt x="138" y="5"/>
                    </a:lnTo>
                    <a:lnTo>
                      <a:pt x="161" y="12"/>
                    </a:lnTo>
                    <a:lnTo>
                      <a:pt x="180" y="22"/>
                    </a:lnTo>
                    <a:lnTo>
                      <a:pt x="179" y="38"/>
                    </a:lnTo>
                    <a:lnTo>
                      <a:pt x="175" y="55"/>
                    </a:lnTo>
                    <a:lnTo>
                      <a:pt x="171" y="72"/>
                    </a:lnTo>
                    <a:lnTo>
                      <a:pt x="164" y="88"/>
                    </a:lnTo>
                    <a:lnTo>
                      <a:pt x="157" y="103"/>
                    </a:lnTo>
                    <a:lnTo>
                      <a:pt x="148" y="115"/>
                    </a:lnTo>
                    <a:lnTo>
                      <a:pt x="137" y="126"/>
                    </a:lnTo>
                    <a:lnTo>
                      <a:pt x="127" y="134"/>
                    </a:lnTo>
                    <a:lnTo>
                      <a:pt x="115" y="138"/>
                    </a:lnTo>
                    <a:lnTo>
                      <a:pt x="102" y="143"/>
                    </a:lnTo>
                    <a:lnTo>
                      <a:pt x="88" y="145"/>
                    </a:lnTo>
                    <a:lnTo>
                      <a:pt x="73" y="145"/>
                    </a:lnTo>
                    <a:lnTo>
                      <a:pt x="59" y="144"/>
                    </a:lnTo>
                    <a:lnTo>
                      <a:pt x="45" y="140"/>
                    </a:lnTo>
                    <a:lnTo>
                      <a:pt x="34" y="132"/>
                    </a:lnTo>
                    <a:lnTo>
                      <a:pt x="24" y="120"/>
                    </a:lnTo>
                    <a:lnTo>
                      <a:pt x="11" y="93"/>
                    </a:lnTo>
                    <a:lnTo>
                      <a:pt x="1" y="68"/>
                    </a:lnTo>
                    <a:lnTo>
                      <a:pt x="0" y="42"/>
                    </a:lnTo>
                    <a:lnTo>
                      <a:pt x="8" y="11"/>
                    </a:lnTo>
                    <a:close/>
                  </a:path>
                </a:pathLst>
              </a:custGeom>
              <a:solidFill>
                <a:srgbClr val="F2EA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 name="Freeform 28"/>
              <p:cNvSpPr>
                <a:spLocks/>
              </p:cNvSpPr>
              <p:nvPr/>
            </p:nvSpPr>
            <p:spPr bwMode="auto">
              <a:xfrm>
                <a:off x="3111500" y="3856038"/>
                <a:ext cx="60325" cy="34925"/>
              </a:xfrm>
              <a:custGeom>
                <a:avLst/>
                <a:gdLst/>
                <a:ahLst/>
                <a:cxnLst>
                  <a:cxn ang="0">
                    <a:pos x="0" y="11"/>
                  </a:cxn>
                  <a:cxn ang="0">
                    <a:pos x="5" y="8"/>
                  </a:cxn>
                  <a:cxn ang="0">
                    <a:pos x="15" y="4"/>
                  </a:cxn>
                  <a:cxn ang="0">
                    <a:pos x="24" y="2"/>
                  </a:cxn>
                  <a:cxn ang="0">
                    <a:pos x="34" y="0"/>
                  </a:cxn>
                  <a:cxn ang="0">
                    <a:pos x="46" y="0"/>
                  </a:cxn>
                  <a:cxn ang="0">
                    <a:pos x="56" y="1"/>
                  </a:cxn>
                  <a:cxn ang="0">
                    <a:pos x="68" y="6"/>
                  </a:cxn>
                  <a:cxn ang="0">
                    <a:pos x="77" y="13"/>
                  </a:cxn>
                  <a:cxn ang="0">
                    <a:pos x="70" y="42"/>
                  </a:cxn>
                  <a:cxn ang="0">
                    <a:pos x="63" y="41"/>
                  </a:cxn>
                  <a:cxn ang="0">
                    <a:pos x="54" y="40"/>
                  </a:cxn>
                  <a:cxn ang="0">
                    <a:pos x="43" y="39"/>
                  </a:cxn>
                  <a:cxn ang="0">
                    <a:pos x="32" y="36"/>
                  </a:cxn>
                  <a:cxn ang="0">
                    <a:pos x="22" y="32"/>
                  </a:cxn>
                  <a:cxn ang="0">
                    <a:pos x="12" y="26"/>
                  </a:cxn>
                  <a:cxn ang="0">
                    <a:pos x="4" y="19"/>
                  </a:cxn>
                  <a:cxn ang="0">
                    <a:pos x="0" y="11"/>
                  </a:cxn>
                </a:cxnLst>
                <a:rect l="0" t="0" r="r" b="b"/>
                <a:pathLst>
                  <a:path w="77" h="42">
                    <a:moveTo>
                      <a:pt x="0" y="11"/>
                    </a:moveTo>
                    <a:lnTo>
                      <a:pt x="5" y="8"/>
                    </a:lnTo>
                    <a:lnTo>
                      <a:pt x="15" y="4"/>
                    </a:lnTo>
                    <a:lnTo>
                      <a:pt x="24" y="2"/>
                    </a:lnTo>
                    <a:lnTo>
                      <a:pt x="34" y="0"/>
                    </a:lnTo>
                    <a:lnTo>
                      <a:pt x="46" y="0"/>
                    </a:lnTo>
                    <a:lnTo>
                      <a:pt x="56" y="1"/>
                    </a:lnTo>
                    <a:lnTo>
                      <a:pt x="68" y="6"/>
                    </a:lnTo>
                    <a:lnTo>
                      <a:pt x="77" y="13"/>
                    </a:lnTo>
                    <a:lnTo>
                      <a:pt x="70" y="42"/>
                    </a:lnTo>
                    <a:lnTo>
                      <a:pt x="63" y="41"/>
                    </a:lnTo>
                    <a:lnTo>
                      <a:pt x="54" y="40"/>
                    </a:lnTo>
                    <a:lnTo>
                      <a:pt x="43" y="39"/>
                    </a:lnTo>
                    <a:lnTo>
                      <a:pt x="32" y="36"/>
                    </a:lnTo>
                    <a:lnTo>
                      <a:pt x="22" y="32"/>
                    </a:lnTo>
                    <a:lnTo>
                      <a:pt x="12" y="26"/>
                    </a:lnTo>
                    <a:lnTo>
                      <a:pt x="4" y="19"/>
                    </a:lnTo>
                    <a:lnTo>
                      <a:pt x="0"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 name="Freeform 29"/>
              <p:cNvSpPr>
                <a:spLocks/>
              </p:cNvSpPr>
              <p:nvPr/>
            </p:nvSpPr>
            <p:spPr bwMode="auto">
              <a:xfrm>
                <a:off x="2898775" y="3838575"/>
                <a:ext cx="84138" cy="31750"/>
              </a:xfrm>
              <a:custGeom>
                <a:avLst/>
                <a:gdLst/>
                <a:ahLst/>
                <a:cxnLst>
                  <a:cxn ang="0">
                    <a:pos x="106" y="21"/>
                  </a:cxn>
                  <a:cxn ang="0">
                    <a:pos x="101" y="16"/>
                  </a:cxn>
                  <a:cxn ang="0">
                    <a:pos x="93" y="10"/>
                  </a:cxn>
                  <a:cxn ang="0">
                    <a:pos x="82" y="6"/>
                  </a:cxn>
                  <a:cxn ang="0">
                    <a:pos x="70" y="1"/>
                  </a:cxn>
                  <a:cxn ang="0">
                    <a:pos x="55" y="0"/>
                  </a:cxn>
                  <a:cxn ang="0">
                    <a:pos x="37" y="0"/>
                  </a:cxn>
                  <a:cxn ang="0">
                    <a:pos x="20" y="4"/>
                  </a:cxn>
                  <a:cxn ang="0">
                    <a:pos x="0" y="12"/>
                  </a:cxn>
                  <a:cxn ang="0">
                    <a:pos x="13" y="23"/>
                  </a:cxn>
                  <a:cxn ang="0">
                    <a:pos x="27" y="31"/>
                  </a:cxn>
                  <a:cxn ang="0">
                    <a:pos x="42" y="37"/>
                  </a:cxn>
                  <a:cxn ang="0">
                    <a:pos x="57" y="40"/>
                  </a:cxn>
                  <a:cxn ang="0">
                    <a:pos x="71" y="40"/>
                  </a:cxn>
                  <a:cxn ang="0">
                    <a:pos x="85" y="38"/>
                  </a:cxn>
                  <a:cxn ang="0">
                    <a:pos x="96" y="31"/>
                  </a:cxn>
                  <a:cxn ang="0">
                    <a:pos x="106" y="21"/>
                  </a:cxn>
                </a:cxnLst>
                <a:rect l="0" t="0" r="r" b="b"/>
                <a:pathLst>
                  <a:path w="106" h="40">
                    <a:moveTo>
                      <a:pt x="106" y="21"/>
                    </a:moveTo>
                    <a:lnTo>
                      <a:pt x="101" y="16"/>
                    </a:lnTo>
                    <a:lnTo>
                      <a:pt x="93" y="10"/>
                    </a:lnTo>
                    <a:lnTo>
                      <a:pt x="82" y="6"/>
                    </a:lnTo>
                    <a:lnTo>
                      <a:pt x="70" y="1"/>
                    </a:lnTo>
                    <a:lnTo>
                      <a:pt x="55" y="0"/>
                    </a:lnTo>
                    <a:lnTo>
                      <a:pt x="37" y="0"/>
                    </a:lnTo>
                    <a:lnTo>
                      <a:pt x="20" y="4"/>
                    </a:lnTo>
                    <a:lnTo>
                      <a:pt x="0" y="12"/>
                    </a:lnTo>
                    <a:lnTo>
                      <a:pt x="13" y="23"/>
                    </a:lnTo>
                    <a:lnTo>
                      <a:pt x="27" y="31"/>
                    </a:lnTo>
                    <a:lnTo>
                      <a:pt x="42" y="37"/>
                    </a:lnTo>
                    <a:lnTo>
                      <a:pt x="57" y="40"/>
                    </a:lnTo>
                    <a:lnTo>
                      <a:pt x="71" y="40"/>
                    </a:lnTo>
                    <a:lnTo>
                      <a:pt x="85" y="38"/>
                    </a:lnTo>
                    <a:lnTo>
                      <a:pt x="96" y="31"/>
                    </a:lnTo>
                    <a:lnTo>
                      <a:pt x="106"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 name="Freeform 30"/>
              <p:cNvSpPr>
                <a:spLocks/>
              </p:cNvSpPr>
              <p:nvPr/>
            </p:nvSpPr>
            <p:spPr bwMode="auto">
              <a:xfrm>
                <a:off x="2954338" y="4035425"/>
                <a:ext cx="149225" cy="63500"/>
              </a:xfrm>
              <a:custGeom>
                <a:avLst/>
                <a:gdLst/>
                <a:ahLst/>
                <a:cxnLst>
                  <a:cxn ang="0">
                    <a:pos x="188" y="28"/>
                  </a:cxn>
                  <a:cxn ang="0">
                    <a:pos x="183" y="24"/>
                  </a:cxn>
                  <a:cxn ang="0">
                    <a:pos x="178" y="19"/>
                  </a:cxn>
                  <a:cxn ang="0">
                    <a:pos x="174" y="15"/>
                  </a:cxn>
                  <a:cxn ang="0">
                    <a:pos x="168" y="10"/>
                  </a:cxn>
                  <a:cxn ang="0">
                    <a:pos x="163" y="7"/>
                  </a:cxn>
                  <a:cxn ang="0">
                    <a:pos x="158" y="3"/>
                  </a:cxn>
                  <a:cxn ang="0">
                    <a:pos x="153" y="3"/>
                  </a:cxn>
                  <a:cxn ang="0">
                    <a:pos x="148" y="4"/>
                  </a:cxn>
                  <a:cxn ang="0">
                    <a:pos x="144" y="7"/>
                  </a:cxn>
                  <a:cxn ang="0">
                    <a:pos x="138" y="10"/>
                  </a:cxn>
                  <a:cxn ang="0">
                    <a:pos x="133" y="12"/>
                  </a:cxn>
                  <a:cxn ang="0">
                    <a:pos x="128" y="15"/>
                  </a:cxn>
                  <a:cxn ang="0">
                    <a:pos x="121" y="16"/>
                  </a:cxn>
                  <a:cxn ang="0">
                    <a:pos x="116" y="17"/>
                  </a:cxn>
                  <a:cxn ang="0">
                    <a:pos x="110" y="16"/>
                  </a:cxn>
                  <a:cxn ang="0">
                    <a:pos x="106" y="12"/>
                  </a:cxn>
                  <a:cxn ang="0">
                    <a:pos x="101" y="9"/>
                  </a:cxn>
                  <a:cxn ang="0">
                    <a:pos x="97" y="5"/>
                  </a:cxn>
                  <a:cxn ang="0">
                    <a:pos x="91" y="3"/>
                  </a:cxn>
                  <a:cxn ang="0">
                    <a:pos x="86" y="1"/>
                  </a:cxn>
                  <a:cxn ang="0">
                    <a:pos x="82" y="0"/>
                  </a:cxn>
                  <a:cxn ang="0">
                    <a:pos x="76" y="0"/>
                  </a:cxn>
                  <a:cxn ang="0">
                    <a:pos x="70" y="0"/>
                  </a:cxn>
                  <a:cxn ang="0">
                    <a:pos x="64" y="1"/>
                  </a:cxn>
                  <a:cxn ang="0">
                    <a:pos x="58" y="2"/>
                  </a:cxn>
                  <a:cxn ang="0">
                    <a:pos x="50" y="3"/>
                  </a:cxn>
                  <a:cxn ang="0">
                    <a:pos x="42" y="3"/>
                  </a:cxn>
                  <a:cxn ang="0">
                    <a:pos x="34" y="4"/>
                  </a:cxn>
                  <a:cxn ang="0">
                    <a:pos x="25" y="4"/>
                  </a:cxn>
                  <a:cxn ang="0">
                    <a:pos x="17" y="4"/>
                  </a:cxn>
                  <a:cxn ang="0">
                    <a:pos x="8" y="3"/>
                  </a:cxn>
                  <a:cxn ang="0">
                    <a:pos x="0" y="2"/>
                  </a:cxn>
                  <a:cxn ang="0">
                    <a:pos x="4" y="12"/>
                  </a:cxn>
                  <a:cxn ang="0">
                    <a:pos x="10" y="23"/>
                  </a:cxn>
                  <a:cxn ang="0">
                    <a:pos x="18" y="35"/>
                  </a:cxn>
                  <a:cxn ang="0">
                    <a:pos x="30" y="47"/>
                  </a:cxn>
                  <a:cxn ang="0">
                    <a:pos x="42" y="57"/>
                  </a:cxn>
                  <a:cxn ang="0">
                    <a:pos x="57" y="68"/>
                  </a:cxn>
                  <a:cxn ang="0">
                    <a:pos x="76" y="75"/>
                  </a:cxn>
                  <a:cxn ang="0">
                    <a:pos x="95" y="78"/>
                  </a:cxn>
                  <a:cxn ang="0">
                    <a:pos x="115" y="79"/>
                  </a:cxn>
                  <a:cxn ang="0">
                    <a:pos x="132" y="77"/>
                  </a:cxn>
                  <a:cxn ang="0">
                    <a:pos x="147" y="73"/>
                  </a:cxn>
                  <a:cxn ang="0">
                    <a:pos x="159" y="69"/>
                  </a:cxn>
                  <a:cxn ang="0">
                    <a:pos x="168" y="63"/>
                  </a:cxn>
                  <a:cxn ang="0">
                    <a:pos x="173" y="56"/>
                  </a:cxn>
                  <a:cxn ang="0">
                    <a:pos x="175" y="49"/>
                  </a:cxn>
                  <a:cxn ang="0">
                    <a:pos x="173" y="41"/>
                  </a:cxn>
                  <a:cxn ang="0">
                    <a:pos x="178" y="38"/>
                  </a:cxn>
                  <a:cxn ang="0">
                    <a:pos x="182" y="34"/>
                  </a:cxn>
                  <a:cxn ang="0">
                    <a:pos x="183" y="30"/>
                  </a:cxn>
                  <a:cxn ang="0">
                    <a:pos x="188" y="28"/>
                  </a:cxn>
                </a:cxnLst>
                <a:rect l="0" t="0" r="r" b="b"/>
                <a:pathLst>
                  <a:path w="188" h="79">
                    <a:moveTo>
                      <a:pt x="188" y="28"/>
                    </a:moveTo>
                    <a:lnTo>
                      <a:pt x="183" y="24"/>
                    </a:lnTo>
                    <a:lnTo>
                      <a:pt x="178" y="19"/>
                    </a:lnTo>
                    <a:lnTo>
                      <a:pt x="174" y="15"/>
                    </a:lnTo>
                    <a:lnTo>
                      <a:pt x="168" y="10"/>
                    </a:lnTo>
                    <a:lnTo>
                      <a:pt x="163" y="7"/>
                    </a:lnTo>
                    <a:lnTo>
                      <a:pt x="158" y="3"/>
                    </a:lnTo>
                    <a:lnTo>
                      <a:pt x="153" y="3"/>
                    </a:lnTo>
                    <a:lnTo>
                      <a:pt x="148" y="4"/>
                    </a:lnTo>
                    <a:lnTo>
                      <a:pt x="144" y="7"/>
                    </a:lnTo>
                    <a:lnTo>
                      <a:pt x="138" y="10"/>
                    </a:lnTo>
                    <a:lnTo>
                      <a:pt x="133" y="12"/>
                    </a:lnTo>
                    <a:lnTo>
                      <a:pt x="128" y="15"/>
                    </a:lnTo>
                    <a:lnTo>
                      <a:pt x="121" y="16"/>
                    </a:lnTo>
                    <a:lnTo>
                      <a:pt x="116" y="17"/>
                    </a:lnTo>
                    <a:lnTo>
                      <a:pt x="110" y="16"/>
                    </a:lnTo>
                    <a:lnTo>
                      <a:pt x="106" y="12"/>
                    </a:lnTo>
                    <a:lnTo>
                      <a:pt x="101" y="9"/>
                    </a:lnTo>
                    <a:lnTo>
                      <a:pt x="97" y="5"/>
                    </a:lnTo>
                    <a:lnTo>
                      <a:pt x="91" y="3"/>
                    </a:lnTo>
                    <a:lnTo>
                      <a:pt x="86" y="1"/>
                    </a:lnTo>
                    <a:lnTo>
                      <a:pt x="82" y="0"/>
                    </a:lnTo>
                    <a:lnTo>
                      <a:pt x="76" y="0"/>
                    </a:lnTo>
                    <a:lnTo>
                      <a:pt x="70" y="0"/>
                    </a:lnTo>
                    <a:lnTo>
                      <a:pt x="64" y="1"/>
                    </a:lnTo>
                    <a:lnTo>
                      <a:pt x="58" y="2"/>
                    </a:lnTo>
                    <a:lnTo>
                      <a:pt x="50" y="3"/>
                    </a:lnTo>
                    <a:lnTo>
                      <a:pt x="42" y="3"/>
                    </a:lnTo>
                    <a:lnTo>
                      <a:pt x="34" y="4"/>
                    </a:lnTo>
                    <a:lnTo>
                      <a:pt x="25" y="4"/>
                    </a:lnTo>
                    <a:lnTo>
                      <a:pt x="17" y="4"/>
                    </a:lnTo>
                    <a:lnTo>
                      <a:pt x="8" y="3"/>
                    </a:lnTo>
                    <a:lnTo>
                      <a:pt x="0" y="2"/>
                    </a:lnTo>
                    <a:lnTo>
                      <a:pt x="4" y="12"/>
                    </a:lnTo>
                    <a:lnTo>
                      <a:pt x="10" y="23"/>
                    </a:lnTo>
                    <a:lnTo>
                      <a:pt x="18" y="35"/>
                    </a:lnTo>
                    <a:lnTo>
                      <a:pt x="30" y="47"/>
                    </a:lnTo>
                    <a:lnTo>
                      <a:pt x="42" y="57"/>
                    </a:lnTo>
                    <a:lnTo>
                      <a:pt x="57" y="68"/>
                    </a:lnTo>
                    <a:lnTo>
                      <a:pt x="76" y="75"/>
                    </a:lnTo>
                    <a:lnTo>
                      <a:pt x="95" y="78"/>
                    </a:lnTo>
                    <a:lnTo>
                      <a:pt x="115" y="79"/>
                    </a:lnTo>
                    <a:lnTo>
                      <a:pt x="132" y="77"/>
                    </a:lnTo>
                    <a:lnTo>
                      <a:pt x="147" y="73"/>
                    </a:lnTo>
                    <a:lnTo>
                      <a:pt x="159" y="69"/>
                    </a:lnTo>
                    <a:lnTo>
                      <a:pt x="168" y="63"/>
                    </a:lnTo>
                    <a:lnTo>
                      <a:pt x="173" y="56"/>
                    </a:lnTo>
                    <a:lnTo>
                      <a:pt x="175" y="49"/>
                    </a:lnTo>
                    <a:lnTo>
                      <a:pt x="173" y="41"/>
                    </a:lnTo>
                    <a:lnTo>
                      <a:pt x="178" y="38"/>
                    </a:lnTo>
                    <a:lnTo>
                      <a:pt x="182" y="34"/>
                    </a:lnTo>
                    <a:lnTo>
                      <a:pt x="183" y="30"/>
                    </a:lnTo>
                    <a:lnTo>
                      <a:pt x="188" y="28"/>
                    </a:lnTo>
                    <a:close/>
                  </a:path>
                </a:pathLst>
              </a:custGeom>
              <a:solidFill>
                <a:srgbClr val="D8A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 name="Freeform 31"/>
              <p:cNvSpPr>
                <a:spLocks/>
              </p:cNvSpPr>
              <p:nvPr/>
            </p:nvSpPr>
            <p:spPr bwMode="auto">
              <a:xfrm>
                <a:off x="2951163" y="4035425"/>
                <a:ext cx="158750" cy="22225"/>
              </a:xfrm>
              <a:custGeom>
                <a:avLst/>
                <a:gdLst/>
                <a:ahLst/>
                <a:cxnLst>
                  <a:cxn ang="0">
                    <a:pos x="201" y="28"/>
                  </a:cxn>
                  <a:cxn ang="0">
                    <a:pos x="195" y="25"/>
                  </a:cxn>
                  <a:cxn ang="0">
                    <a:pos x="189" y="20"/>
                  </a:cxn>
                  <a:cxn ang="0">
                    <a:pos x="183" y="17"/>
                  </a:cxn>
                  <a:cxn ang="0">
                    <a:pos x="179" y="12"/>
                  </a:cxn>
                  <a:cxn ang="0">
                    <a:pos x="173" y="8"/>
                  </a:cxn>
                  <a:cxn ang="0">
                    <a:pos x="168" y="5"/>
                  </a:cxn>
                  <a:cxn ang="0">
                    <a:pos x="164" y="3"/>
                  </a:cxn>
                  <a:cxn ang="0">
                    <a:pos x="159" y="2"/>
                  </a:cxn>
                  <a:cxn ang="0">
                    <a:pos x="154" y="3"/>
                  </a:cxn>
                  <a:cxn ang="0">
                    <a:pos x="149" y="4"/>
                  </a:cxn>
                  <a:cxn ang="0">
                    <a:pos x="144" y="6"/>
                  </a:cxn>
                  <a:cxn ang="0">
                    <a:pos x="140" y="9"/>
                  </a:cxn>
                  <a:cxn ang="0">
                    <a:pos x="135" y="10"/>
                  </a:cxn>
                  <a:cxn ang="0">
                    <a:pos x="130" y="12"/>
                  </a:cxn>
                  <a:cxn ang="0">
                    <a:pos x="126" y="12"/>
                  </a:cxn>
                  <a:cxn ang="0">
                    <a:pos x="121" y="12"/>
                  </a:cxn>
                  <a:cxn ang="0">
                    <a:pos x="113" y="9"/>
                  </a:cxn>
                  <a:cxn ang="0">
                    <a:pos x="105" y="4"/>
                  </a:cxn>
                  <a:cxn ang="0">
                    <a:pos x="98" y="1"/>
                  </a:cxn>
                  <a:cxn ang="0">
                    <a:pos x="89" y="0"/>
                  </a:cxn>
                  <a:cxn ang="0">
                    <a:pos x="83" y="0"/>
                  </a:cxn>
                  <a:cxn ang="0">
                    <a:pos x="74" y="1"/>
                  </a:cxn>
                  <a:cxn ang="0">
                    <a:pos x="62" y="2"/>
                  </a:cxn>
                  <a:cxn ang="0">
                    <a:pos x="51" y="3"/>
                  </a:cxn>
                  <a:cxn ang="0">
                    <a:pos x="37" y="3"/>
                  </a:cxn>
                  <a:cxn ang="0">
                    <a:pos x="24" y="4"/>
                  </a:cxn>
                  <a:cxn ang="0">
                    <a:pos x="12" y="3"/>
                  </a:cxn>
                  <a:cxn ang="0">
                    <a:pos x="0" y="3"/>
                  </a:cxn>
                  <a:cxn ang="0">
                    <a:pos x="7" y="5"/>
                  </a:cxn>
                  <a:cxn ang="0">
                    <a:pos x="17" y="6"/>
                  </a:cxn>
                  <a:cxn ang="0">
                    <a:pos x="29" y="8"/>
                  </a:cxn>
                  <a:cxn ang="0">
                    <a:pos x="42" y="9"/>
                  </a:cxn>
                  <a:cxn ang="0">
                    <a:pos x="53" y="9"/>
                  </a:cxn>
                  <a:cxn ang="0">
                    <a:pos x="65" y="9"/>
                  </a:cxn>
                  <a:cxn ang="0">
                    <a:pos x="74" y="9"/>
                  </a:cxn>
                  <a:cxn ang="0">
                    <a:pos x="80" y="8"/>
                  </a:cxn>
                  <a:cxn ang="0">
                    <a:pos x="84" y="8"/>
                  </a:cxn>
                  <a:cxn ang="0">
                    <a:pos x="88" y="9"/>
                  </a:cxn>
                  <a:cxn ang="0">
                    <a:pos x="92" y="11"/>
                  </a:cxn>
                  <a:cxn ang="0">
                    <a:pos x="97" y="12"/>
                  </a:cxn>
                  <a:cxn ang="0">
                    <a:pos x="102" y="14"/>
                  </a:cxn>
                  <a:cxn ang="0">
                    <a:pos x="106" y="17"/>
                  </a:cxn>
                  <a:cxn ang="0">
                    <a:pos x="112" y="19"/>
                  </a:cxn>
                  <a:cxn ang="0">
                    <a:pos x="118" y="20"/>
                  </a:cxn>
                  <a:cxn ang="0">
                    <a:pos x="123" y="20"/>
                  </a:cxn>
                  <a:cxn ang="0">
                    <a:pos x="130" y="19"/>
                  </a:cxn>
                  <a:cxn ang="0">
                    <a:pos x="136" y="18"/>
                  </a:cxn>
                  <a:cxn ang="0">
                    <a:pos x="142" y="16"/>
                  </a:cxn>
                  <a:cxn ang="0">
                    <a:pos x="146" y="14"/>
                  </a:cxn>
                  <a:cxn ang="0">
                    <a:pos x="152" y="12"/>
                  </a:cxn>
                  <a:cxn ang="0">
                    <a:pos x="157" y="12"/>
                  </a:cxn>
                  <a:cxn ang="0">
                    <a:pos x="160" y="12"/>
                  </a:cxn>
                  <a:cxn ang="0">
                    <a:pos x="164" y="13"/>
                  </a:cxn>
                  <a:cxn ang="0">
                    <a:pos x="168" y="16"/>
                  </a:cxn>
                  <a:cxn ang="0">
                    <a:pos x="173" y="19"/>
                  </a:cxn>
                  <a:cxn ang="0">
                    <a:pos x="178" y="21"/>
                  </a:cxn>
                  <a:cxn ang="0">
                    <a:pos x="183" y="24"/>
                  </a:cxn>
                  <a:cxn ang="0">
                    <a:pos x="189" y="26"/>
                  </a:cxn>
                  <a:cxn ang="0">
                    <a:pos x="195" y="28"/>
                  </a:cxn>
                  <a:cxn ang="0">
                    <a:pos x="201" y="28"/>
                  </a:cxn>
                </a:cxnLst>
                <a:rect l="0" t="0" r="r" b="b"/>
                <a:pathLst>
                  <a:path w="201" h="28">
                    <a:moveTo>
                      <a:pt x="201" y="28"/>
                    </a:moveTo>
                    <a:lnTo>
                      <a:pt x="195" y="25"/>
                    </a:lnTo>
                    <a:lnTo>
                      <a:pt x="189" y="20"/>
                    </a:lnTo>
                    <a:lnTo>
                      <a:pt x="183" y="17"/>
                    </a:lnTo>
                    <a:lnTo>
                      <a:pt x="179" y="12"/>
                    </a:lnTo>
                    <a:lnTo>
                      <a:pt x="173" y="8"/>
                    </a:lnTo>
                    <a:lnTo>
                      <a:pt x="168" y="5"/>
                    </a:lnTo>
                    <a:lnTo>
                      <a:pt x="164" y="3"/>
                    </a:lnTo>
                    <a:lnTo>
                      <a:pt x="159" y="2"/>
                    </a:lnTo>
                    <a:lnTo>
                      <a:pt x="154" y="3"/>
                    </a:lnTo>
                    <a:lnTo>
                      <a:pt x="149" y="4"/>
                    </a:lnTo>
                    <a:lnTo>
                      <a:pt x="144" y="6"/>
                    </a:lnTo>
                    <a:lnTo>
                      <a:pt x="140" y="9"/>
                    </a:lnTo>
                    <a:lnTo>
                      <a:pt x="135" y="10"/>
                    </a:lnTo>
                    <a:lnTo>
                      <a:pt x="130" y="12"/>
                    </a:lnTo>
                    <a:lnTo>
                      <a:pt x="126" y="12"/>
                    </a:lnTo>
                    <a:lnTo>
                      <a:pt x="121" y="12"/>
                    </a:lnTo>
                    <a:lnTo>
                      <a:pt x="113" y="9"/>
                    </a:lnTo>
                    <a:lnTo>
                      <a:pt x="105" y="4"/>
                    </a:lnTo>
                    <a:lnTo>
                      <a:pt x="98" y="1"/>
                    </a:lnTo>
                    <a:lnTo>
                      <a:pt x="89" y="0"/>
                    </a:lnTo>
                    <a:lnTo>
                      <a:pt x="83" y="0"/>
                    </a:lnTo>
                    <a:lnTo>
                      <a:pt x="74" y="1"/>
                    </a:lnTo>
                    <a:lnTo>
                      <a:pt x="62" y="2"/>
                    </a:lnTo>
                    <a:lnTo>
                      <a:pt x="51" y="3"/>
                    </a:lnTo>
                    <a:lnTo>
                      <a:pt x="37" y="3"/>
                    </a:lnTo>
                    <a:lnTo>
                      <a:pt x="24" y="4"/>
                    </a:lnTo>
                    <a:lnTo>
                      <a:pt x="12" y="3"/>
                    </a:lnTo>
                    <a:lnTo>
                      <a:pt x="0" y="3"/>
                    </a:lnTo>
                    <a:lnTo>
                      <a:pt x="7" y="5"/>
                    </a:lnTo>
                    <a:lnTo>
                      <a:pt x="17" y="6"/>
                    </a:lnTo>
                    <a:lnTo>
                      <a:pt x="29" y="8"/>
                    </a:lnTo>
                    <a:lnTo>
                      <a:pt x="42" y="9"/>
                    </a:lnTo>
                    <a:lnTo>
                      <a:pt x="53" y="9"/>
                    </a:lnTo>
                    <a:lnTo>
                      <a:pt x="65" y="9"/>
                    </a:lnTo>
                    <a:lnTo>
                      <a:pt x="74" y="9"/>
                    </a:lnTo>
                    <a:lnTo>
                      <a:pt x="80" y="8"/>
                    </a:lnTo>
                    <a:lnTo>
                      <a:pt x="84" y="8"/>
                    </a:lnTo>
                    <a:lnTo>
                      <a:pt x="88" y="9"/>
                    </a:lnTo>
                    <a:lnTo>
                      <a:pt x="92" y="11"/>
                    </a:lnTo>
                    <a:lnTo>
                      <a:pt x="97" y="12"/>
                    </a:lnTo>
                    <a:lnTo>
                      <a:pt x="102" y="14"/>
                    </a:lnTo>
                    <a:lnTo>
                      <a:pt x="106" y="17"/>
                    </a:lnTo>
                    <a:lnTo>
                      <a:pt x="112" y="19"/>
                    </a:lnTo>
                    <a:lnTo>
                      <a:pt x="118" y="20"/>
                    </a:lnTo>
                    <a:lnTo>
                      <a:pt x="123" y="20"/>
                    </a:lnTo>
                    <a:lnTo>
                      <a:pt x="130" y="19"/>
                    </a:lnTo>
                    <a:lnTo>
                      <a:pt x="136" y="18"/>
                    </a:lnTo>
                    <a:lnTo>
                      <a:pt x="142" y="16"/>
                    </a:lnTo>
                    <a:lnTo>
                      <a:pt x="146" y="14"/>
                    </a:lnTo>
                    <a:lnTo>
                      <a:pt x="152" y="12"/>
                    </a:lnTo>
                    <a:lnTo>
                      <a:pt x="157" y="12"/>
                    </a:lnTo>
                    <a:lnTo>
                      <a:pt x="160" y="12"/>
                    </a:lnTo>
                    <a:lnTo>
                      <a:pt x="164" y="13"/>
                    </a:lnTo>
                    <a:lnTo>
                      <a:pt x="168" y="16"/>
                    </a:lnTo>
                    <a:lnTo>
                      <a:pt x="173" y="19"/>
                    </a:lnTo>
                    <a:lnTo>
                      <a:pt x="178" y="21"/>
                    </a:lnTo>
                    <a:lnTo>
                      <a:pt x="183" y="24"/>
                    </a:lnTo>
                    <a:lnTo>
                      <a:pt x="189" y="26"/>
                    </a:lnTo>
                    <a:lnTo>
                      <a:pt x="195" y="28"/>
                    </a:lnTo>
                    <a:lnTo>
                      <a:pt x="201" y="28"/>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 name="Freeform 32"/>
              <p:cNvSpPr>
                <a:spLocks/>
              </p:cNvSpPr>
              <p:nvPr/>
            </p:nvSpPr>
            <p:spPr bwMode="auto">
              <a:xfrm>
                <a:off x="2970213" y="4051300"/>
                <a:ext cx="122238" cy="20638"/>
              </a:xfrm>
              <a:custGeom>
                <a:avLst/>
                <a:gdLst/>
                <a:ahLst/>
                <a:cxnLst>
                  <a:cxn ang="0">
                    <a:pos x="155" y="18"/>
                  </a:cxn>
                  <a:cxn ang="0">
                    <a:pos x="148" y="19"/>
                  </a:cxn>
                  <a:cxn ang="0">
                    <a:pos x="141" y="19"/>
                  </a:cxn>
                  <a:cxn ang="0">
                    <a:pos x="132" y="20"/>
                  </a:cxn>
                  <a:cxn ang="0">
                    <a:pos x="122" y="20"/>
                  </a:cxn>
                  <a:cxn ang="0">
                    <a:pos x="112" y="21"/>
                  </a:cxn>
                  <a:cxn ang="0">
                    <a:pos x="103" y="21"/>
                  </a:cxn>
                  <a:cxn ang="0">
                    <a:pos x="95" y="21"/>
                  </a:cxn>
                  <a:cxn ang="0">
                    <a:pos x="87" y="20"/>
                  </a:cxn>
                  <a:cxn ang="0">
                    <a:pos x="79" y="18"/>
                  </a:cxn>
                  <a:cxn ang="0">
                    <a:pos x="69" y="15"/>
                  </a:cxn>
                  <a:cxn ang="0">
                    <a:pos x="59" y="12"/>
                  </a:cxn>
                  <a:cxn ang="0">
                    <a:pos x="48" y="7"/>
                  </a:cxn>
                  <a:cxn ang="0">
                    <a:pos x="35" y="5"/>
                  </a:cxn>
                  <a:cxn ang="0">
                    <a:pos x="23" y="1"/>
                  </a:cxn>
                  <a:cxn ang="0">
                    <a:pos x="11" y="0"/>
                  </a:cxn>
                  <a:cxn ang="0">
                    <a:pos x="0" y="1"/>
                  </a:cxn>
                  <a:cxn ang="0">
                    <a:pos x="7" y="4"/>
                  </a:cxn>
                  <a:cxn ang="0">
                    <a:pos x="16" y="6"/>
                  </a:cxn>
                  <a:cxn ang="0">
                    <a:pos x="26" y="9"/>
                  </a:cxn>
                  <a:cxn ang="0">
                    <a:pos x="35" y="13"/>
                  </a:cxn>
                  <a:cxn ang="0">
                    <a:pos x="45" y="18"/>
                  </a:cxn>
                  <a:cxn ang="0">
                    <a:pos x="56" y="21"/>
                  </a:cxn>
                  <a:cxn ang="0">
                    <a:pos x="67" y="23"/>
                  </a:cxn>
                  <a:cxn ang="0">
                    <a:pos x="78" y="26"/>
                  </a:cxn>
                  <a:cxn ang="0">
                    <a:pos x="88" y="27"/>
                  </a:cxn>
                  <a:cxn ang="0">
                    <a:pos x="98" y="27"/>
                  </a:cxn>
                  <a:cxn ang="0">
                    <a:pos x="109" y="27"/>
                  </a:cxn>
                  <a:cxn ang="0">
                    <a:pos x="118" y="26"/>
                  </a:cxn>
                  <a:cxn ang="0">
                    <a:pos x="128" y="24"/>
                  </a:cxn>
                  <a:cxn ang="0">
                    <a:pos x="137" y="23"/>
                  </a:cxn>
                  <a:cxn ang="0">
                    <a:pos x="147" y="21"/>
                  </a:cxn>
                  <a:cxn ang="0">
                    <a:pos x="155" y="18"/>
                  </a:cxn>
                </a:cxnLst>
                <a:rect l="0" t="0" r="r" b="b"/>
                <a:pathLst>
                  <a:path w="155" h="27">
                    <a:moveTo>
                      <a:pt x="155" y="18"/>
                    </a:moveTo>
                    <a:lnTo>
                      <a:pt x="148" y="19"/>
                    </a:lnTo>
                    <a:lnTo>
                      <a:pt x="141" y="19"/>
                    </a:lnTo>
                    <a:lnTo>
                      <a:pt x="132" y="20"/>
                    </a:lnTo>
                    <a:lnTo>
                      <a:pt x="122" y="20"/>
                    </a:lnTo>
                    <a:lnTo>
                      <a:pt x="112" y="21"/>
                    </a:lnTo>
                    <a:lnTo>
                      <a:pt x="103" y="21"/>
                    </a:lnTo>
                    <a:lnTo>
                      <a:pt x="95" y="21"/>
                    </a:lnTo>
                    <a:lnTo>
                      <a:pt x="87" y="20"/>
                    </a:lnTo>
                    <a:lnTo>
                      <a:pt x="79" y="18"/>
                    </a:lnTo>
                    <a:lnTo>
                      <a:pt x="69" y="15"/>
                    </a:lnTo>
                    <a:lnTo>
                      <a:pt x="59" y="12"/>
                    </a:lnTo>
                    <a:lnTo>
                      <a:pt x="48" y="7"/>
                    </a:lnTo>
                    <a:lnTo>
                      <a:pt x="35" y="5"/>
                    </a:lnTo>
                    <a:lnTo>
                      <a:pt x="23" y="1"/>
                    </a:lnTo>
                    <a:lnTo>
                      <a:pt x="11" y="0"/>
                    </a:lnTo>
                    <a:lnTo>
                      <a:pt x="0" y="1"/>
                    </a:lnTo>
                    <a:lnTo>
                      <a:pt x="7" y="4"/>
                    </a:lnTo>
                    <a:lnTo>
                      <a:pt x="16" y="6"/>
                    </a:lnTo>
                    <a:lnTo>
                      <a:pt x="26" y="9"/>
                    </a:lnTo>
                    <a:lnTo>
                      <a:pt x="35" y="13"/>
                    </a:lnTo>
                    <a:lnTo>
                      <a:pt x="45" y="18"/>
                    </a:lnTo>
                    <a:lnTo>
                      <a:pt x="56" y="21"/>
                    </a:lnTo>
                    <a:lnTo>
                      <a:pt x="67" y="23"/>
                    </a:lnTo>
                    <a:lnTo>
                      <a:pt x="78" y="26"/>
                    </a:lnTo>
                    <a:lnTo>
                      <a:pt x="88" y="27"/>
                    </a:lnTo>
                    <a:lnTo>
                      <a:pt x="98" y="27"/>
                    </a:lnTo>
                    <a:lnTo>
                      <a:pt x="109" y="27"/>
                    </a:lnTo>
                    <a:lnTo>
                      <a:pt x="118" y="26"/>
                    </a:lnTo>
                    <a:lnTo>
                      <a:pt x="128" y="24"/>
                    </a:lnTo>
                    <a:lnTo>
                      <a:pt x="137" y="23"/>
                    </a:lnTo>
                    <a:lnTo>
                      <a:pt x="147" y="21"/>
                    </a:lnTo>
                    <a:lnTo>
                      <a:pt x="155" y="18"/>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 name="Freeform 33"/>
              <p:cNvSpPr>
                <a:spLocks/>
              </p:cNvSpPr>
              <p:nvPr/>
            </p:nvSpPr>
            <p:spPr bwMode="auto">
              <a:xfrm>
                <a:off x="2967038" y="4060825"/>
                <a:ext cx="120650" cy="42863"/>
              </a:xfrm>
              <a:custGeom>
                <a:avLst/>
                <a:gdLst/>
                <a:ahLst/>
                <a:cxnLst>
                  <a:cxn ang="0">
                    <a:pos x="0" y="0"/>
                  </a:cxn>
                  <a:cxn ang="0">
                    <a:pos x="4" y="6"/>
                  </a:cxn>
                  <a:cxn ang="0">
                    <a:pos x="11" y="11"/>
                  </a:cxn>
                  <a:cxn ang="0">
                    <a:pos x="20" y="18"/>
                  </a:cxn>
                  <a:cxn ang="0">
                    <a:pos x="32" y="24"/>
                  </a:cxn>
                  <a:cxn ang="0">
                    <a:pos x="43" y="30"/>
                  </a:cxn>
                  <a:cxn ang="0">
                    <a:pos x="56" y="36"/>
                  </a:cxn>
                  <a:cxn ang="0">
                    <a:pos x="69" y="39"/>
                  </a:cxn>
                  <a:cxn ang="0">
                    <a:pos x="82" y="41"/>
                  </a:cxn>
                  <a:cxn ang="0">
                    <a:pos x="92" y="41"/>
                  </a:cxn>
                  <a:cxn ang="0">
                    <a:pos x="102" y="41"/>
                  </a:cxn>
                  <a:cxn ang="0">
                    <a:pos x="111" y="41"/>
                  </a:cxn>
                  <a:cxn ang="0">
                    <a:pos x="121" y="39"/>
                  </a:cxn>
                  <a:cxn ang="0">
                    <a:pos x="129" y="38"/>
                  </a:cxn>
                  <a:cxn ang="0">
                    <a:pos x="137" y="34"/>
                  </a:cxn>
                  <a:cxn ang="0">
                    <a:pos x="144" y="31"/>
                  </a:cxn>
                  <a:cxn ang="0">
                    <a:pos x="152" y="28"/>
                  </a:cxn>
                  <a:cxn ang="0">
                    <a:pos x="147" y="34"/>
                  </a:cxn>
                  <a:cxn ang="0">
                    <a:pos x="141" y="41"/>
                  </a:cxn>
                  <a:cxn ang="0">
                    <a:pos x="133" y="46"/>
                  </a:cxn>
                  <a:cxn ang="0">
                    <a:pos x="123" y="51"/>
                  </a:cxn>
                  <a:cxn ang="0">
                    <a:pos x="111" y="53"/>
                  </a:cxn>
                  <a:cxn ang="0">
                    <a:pos x="98" y="53"/>
                  </a:cxn>
                  <a:cxn ang="0">
                    <a:pos x="83" y="53"/>
                  </a:cxn>
                  <a:cxn ang="0">
                    <a:pos x="67" y="49"/>
                  </a:cxn>
                  <a:cxn ang="0">
                    <a:pos x="56" y="46"/>
                  </a:cxn>
                  <a:cxn ang="0">
                    <a:pos x="46" y="41"/>
                  </a:cxn>
                  <a:cxn ang="0">
                    <a:pos x="35" y="36"/>
                  </a:cxn>
                  <a:cxn ang="0">
                    <a:pos x="26" y="30"/>
                  </a:cxn>
                  <a:cxn ang="0">
                    <a:pos x="18" y="22"/>
                  </a:cxn>
                  <a:cxn ang="0">
                    <a:pos x="11" y="15"/>
                  </a:cxn>
                  <a:cxn ang="0">
                    <a:pos x="4" y="7"/>
                  </a:cxn>
                  <a:cxn ang="0">
                    <a:pos x="0" y="0"/>
                  </a:cxn>
                </a:cxnLst>
                <a:rect l="0" t="0" r="r" b="b"/>
                <a:pathLst>
                  <a:path w="152" h="53">
                    <a:moveTo>
                      <a:pt x="0" y="0"/>
                    </a:moveTo>
                    <a:lnTo>
                      <a:pt x="4" y="6"/>
                    </a:lnTo>
                    <a:lnTo>
                      <a:pt x="11" y="11"/>
                    </a:lnTo>
                    <a:lnTo>
                      <a:pt x="20" y="18"/>
                    </a:lnTo>
                    <a:lnTo>
                      <a:pt x="32" y="24"/>
                    </a:lnTo>
                    <a:lnTo>
                      <a:pt x="43" y="30"/>
                    </a:lnTo>
                    <a:lnTo>
                      <a:pt x="56" y="36"/>
                    </a:lnTo>
                    <a:lnTo>
                      <a:pt x="69" y="39"/>
                    </a:lnTo>
                    <a:lnTo>
                      <a:pt x="82" y="41"/>
                    </a:lnTo>
                    <a:lnTo>
                      <a:pt x="92" y="41"/>
                    </a:lnTo>
                    <a:lnTo>
                      <a:pt x="102" y="41"/>
                    </a:lnTo>
                    <a:lnTo>
                      <a:pt x="111" y="41"/>
                    </a:lnTo>
                    <a:lnTo>
                      <a:pt x="121" y="39"/>
                    </a:lnTo>
                    <a:lnTo>
                      <a:pt x="129" y="38"/>
                    </a:lnTo>
                    <a:lnTo>
                      <a:pt x="137" y="34"/>
                    </a:lnTo>
                    <a:lnTo>
                      <a:pt x="144" y="31"/>
                    </a:lnTo>
                    <a:lnTo>
                      <a:pt x="152" y="28"/>
                    </a:lnTo>
                    <a:lnTo>
                      <a:pt x="147" y="34"/>
                    </a:lnTo>
                    <a:lnTo>
                      <a:pt x="141" y="41"/>
                    </a:lnTo>
                    <a:lnTo>
                      <a:pt x="133" y="46"/>
                    </a:lnTo>
                    <a:lnTo>
                      <a:pt x="123" y="51"/>
                    </a:lnTo>
                    <a:lnTo>
                      <a:pt x="111" y="53"/>
                    </a:lnTo>
                    <a:lnTo>
                      <a:pt x="98" y="53"/>
                    </a:lnTo>
                    <a:lnTo>
                      <a:pt x="83" y="53"/>
                    </a:lnTo>
                    <a:lnTo>
                      <a:pt x="67" y="49"/>
                    </a:lnTo>
                    <a:lnTo>
                      <a:pt x="56" y="46"/>
                    </a:lnTo>
                    <a:lnTo>
                      <a:pt x="46" y="41"/>
                    </a:lnTo>
                    <a:lnTo>
                      <a:pt x="35" y="36"/>
                    </a:lnTo>
                    <a:lnTo>
                      <a:pt x="26" y="30"/>
                    </a:lnTo>
                    <a:lnTo>
                      <a:pt x="18" y="22"/>
                    </a:lnTo>
                    <a:lnTo>
                      <a:pt x="11" y="15"/>
                    </a:lnTo>
                    <a:lnTo>
                      <a:pt x="4" y="7"/>
                    </a:lnTo>
                    <a:lnTo>
                      <a:pt x="0"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 name="Freeform 34"/>
              <p:cNvSpPr>
                <a:spLocks/>
              </p:cNvSpPr>
              <p:nvPr/>
            </p:nvSpPr>
            <p:spPr bwMode="auto">
              <a:xfrm>
                <a:off x="3017838" y="3838575"/>
                <a:ext cx="125413" cy="173038"/>
              </a:xfrm>
              <a:custGeom>
                <a:avLst/>
                <a:gdLst/>
                <a:ahLst/>
                <a:cxnLst>
                  <a:cxn ang="0">
                    <a:pos x="108" y="20"/>
                  </a:cxn>
                  <a:cxn ang="0">
                    <a:pos x="122" y="70"/>
                  </a:cxn>
                  <a:cxn ang="0">
                    <a:pos x="124" y="105"/>
                  </a:cxn>
                  <a:cxn ang="0">
                    <a:pos x="130" y="131"/>
                  </a:cxn>
                  <a:cxn ang="0">
                    <a:pos x="143" y="158"/>
                  </a:cxn>
                  <a:cxn ang="0">
                    <a:pos x="135" y="192"/>
                  </a:cxn>
                  <a:cxn ang="0">
                    <a:pos x="106" y="200"/>
                  </a:cxn>
                  <a:cxn ang="0">
                    <a:pos x="90" y="194"/>
                  </a:cxn>
                  <a:cxn ang="0">
                    <a:pos x="76" y="184"/>
                  </a:cxn>
                  <a:cxn ang="0">
                    <a:pos x="60" y="182"/>
                  </a:cxn>
                  <a:cxn ang="0">
                    <a:pos x="37" y="187"/>
                  </a:cxn>
                  <a:cxn ang="0">
                    <a:pos x="20" y="182"/>
                  </a:cxn>
                  <a:cxn ang="0">
                    <a:pos x="10" y="169"/>
                  </a:cxn>
                  <a:cxn ang="0">
                    <a:pos x="7" y="153"/>
                  </a:cxn>
                  <a:cxn ang="0">
                    <a:pos x="1" y="161"/>
                  </a:cxn>
                  <a:cxn ang="0">
                    <a:pos x="2" y="183"/>
                  </a:cxn>
                  <a:cxn ang="0">
                    <a:pos x="16" y="196"/>
                  </a:cxn>
                  <a:cxn ang="0">
                    <a:pos x="38" y="199"/>
                  </a:cxn>
                  <a:cxn ang="0">
                    <a:pos x="57" y="196"/>
                  </a:cxn>
                  <a:cxn ang="0">
                    <a:pos x="67" y="197"/>
                  </a:cxn>
                  <a:cxn ang="0">
                    <a:pos x="77" y="203"/>
                  </a:cxn>
                  <a:cxn ang="0">
                    <a:pos x="89" y="210"/>
                  </a:cxn>
                  <a:cxn ang="0">
                    <a:pos x="107" y="218"/>
                  </a:cxn>
                  <a:cxn ang="0">
                    <a:pos x="133" y="211"/>
                  </a:cxn>
                  <a:cxn ang="0">
                    <a:pos x="152" y="189"/>
                  </a:cxn>
                  <a:cxn ang="0">
                    <a:pos x="159" y="162"/>
                  </a:cxn>
                  <a:cxn ang="0">
                    <a:pos x="149" y="130"/>
                  </a:cxn>
                  <a:cxn ang="0">
                    <a:pos x="141" y="108"/>
                  </a:cxn>
                  <a:cxn ang="0">
                    <a:pos x="141" y="88"/>
                  </a:cxn>
                  <a:cxn ang="0">
                    <a:pos x="135" y="60"/>
                  </a:cxn>
                  <a:cxn ang="0">
                    <a:pos x="124" y="29"/>
                  </a:cxn>
                  <a:cxn ang="0">
                    <a:pos x="111" y="6"/>
                  </a:cxn>
                </a:cxnLst>
                <a:rect l="0" t="0" r="r" b="b"/>
                <a:pathLst>
                  <a:path w="159" h="218">
                    <a:moveTo>
                      <a:pt x="103" y="0"/>
                    </a:moveTo>
                    <a:lnTo>
                      <a:pt x="108" y="20"/>
                    </a:lnTo>
                    <a:lnTo>
                      <a:pt x="116" y="45"/>
                    </a:lnTo>
                    <a:lnTo>
                      <a:pt x="122" y="70"/>
                    </a:lnTo>
                    <a:lnTo>
                      <a:pt x="124" y="90"/>
                    </a:lnTo>
                    <a:lnTo>
                      <a:pt x="124" y="105"/>
                    </a:lnTo>
                    <a:lnTo>
                      <a:pt x="126" y="119"/>
                    </a:lnTo>
                    <a:lnTo>
                      <a:pt x="130" y="131"/>
                    </a:lnTo>
                    <a:lnTo>
                      <a:pt x="137" y="143"/>
                    </a:lnTo>
                    <a:lnTo>
                      <a:pt x="143" y="158"/>
                    </a:lnTo>
                    <a:lnTo>
                      <a:pt x="143" y="176"/>
                    </a:lnTo>
                    <a:lnTo>
                      <a:pt x="135" y="192"/>
                    </a:lnTo>
                    <a:lnTo>
                      <a:pt x="116" y="200"/>
                    </a:lnTo>
                    <a:lnTo>
                      <a:pt x="106" y="200"/>
                    </a:lnTo>
                    <a:lnTo>
                      <a:pt x="97" y="197"/>
                    </a:lnTo>
                    <a:lnTo>
                      <a:pt x="90" y="194"/>
                    </a:lnTo>
                    <a:lnTo>
                      <a:pt x="83" y="189"/>
                    </a:lnTo>
                    <a:lnTo>
                      <a:pt x="76" y="184"/>
                    </a:lnTo>
                    <a:lnTo>
                      <a:pt x="69" y="182"/>
                    </a:lnTo>
                    <a:lnTo>
                      <a:pt x="60" y="182"/>
                    </a:lnTo>
                    <a:lnTo>
                      <a:pt x="48" y="184"/>
                    </a:lnTo>
                    <a:lnTo>
                      <a:pt x="37" y="187"/>
                    </a:lnTo>
                    <a:lnTo>
                      <a:pt x="28" y="185"/>
                    </a:lnTo>
                    <a:lnTo>
                      <a:pt x="20" y="182"/>
                    </a:lnTo>
                    <a:lnTo>
                      <a:pt x="14" y="176"/>
                    </a:lnTo>
                    <a:lnTo>
                      <a:pt x="10" y="169"/>
                    </a:lnTo>
                    <a:lnTo>
                      <a:pt x="8" y="161"/>
                    </a:lnTo>
                    <a:lnTo>
                      <a:pt x="7" y="153"/>
                    </a:lnTo>
                    <a:lnTo>
                      <a:pt x="7" y="146"/>
                    </a:lnTo>
                    <a:lnTo>
                      <a:pt x="1" y="161"/>
                    </a:lnTo>
                    <a:lnTo>
                      <a:pt x="0" y="173"/>
                    </a:lnTo>
                    <a:lnTo>
                      <a:pt x="2" y="183"/>
                    </a:lnTo>
                    <a:lnTo>
                      <a:pt x="8" y="190"/>
                    </a:lnTo>
                    <a:lnTo>
                      <a:pt x="16" y="196"/>
                    </a:lnTo>
                    <a:lnTo>
                      <a:pt x="27" y="199"/>
                    </a:lnTo>
                    <a:lnTo>
                      <a:pt x="38" y="199"/>
                    </a:lnTo>
                    <a:lnTo>
                      <a:pt x="50" y="197"/>
                    </a:lnTo>
                    <a:lnTo>
                      <a:pt x="57" y="196"/>
                    </a:lnTo>
                    <a:lnTo>
                      <a:pt x="62" y="196"/>
                    </a:lnTo>
                    <a:lnTo>
                      <a:pt x="67" y="197"/>
                    </a:lnTo>
                    <a:lnTo>
                      <a:pt x="73" y="199"/>
                    </a:lnTo>
                    <a:lnTo>
                      <a:pt x="77" y="203"/>
                    </a:lnTo>
                    <a:lnTo>
                      <a:pt x="83" y="205"/>
                    </a:lnTo>
                    <a:lnTo>
                      <a:pt x="89" y="210"/>
                    </a:lnTo>
                    <a:lnTo>
                      <a:pt x="95" y="213"/>
                    </a:lnTo>
                    <a:lnTo>
                      <a:pt x="107" y="218"/>
                    </a:lnTo>
                    <a:lnTo>
                      <a:pt x="120" y="217"/>
                    </a:lnTo>
                    <a:lnTo>
                      <a:pt x="133" y="211"/>
                    </a:lnTo>
                    <a:lnTo>
                      <a:pt x="143" y="202"/>
                    </a:lnTo>
                    <a:lnTo>
                      <a:pt x="152" y="189"/>
                    </a:lnTo>
                    <a:lnTo>
                      <a:pt x="158" y="176"/>
                    </a:lnTo>
                    <a:lnTo>
                      <a:pt x="159" y="162"/>
                    </a:lnTo>
                    <a:lnTo>
                      <a:pt x="157" y="150"/>
                    </a:lnTo>
                    <a:lnTo>
                      <a:pt x="149" y="130"/>
                    </a:lnTo>
                    <a:lnTo>
                      <a:pt x="143" y="117"/>
                    </a:lnTo>
                    <a:lnTo>
                      <a:pt x="141" y="108"/>
                    </a:lnTo>
                    <a:lnTo>
                      <a:pt x="141" y="97"/>
                    </a:lnTo>
                    <a:lnTo>
                      <a:pt x="141" y="88"/>
                    </a:lnTo>
                    <a:lnTo>
                      <a:pt x="138" y="75"/>
                    </a:lnTo>
                    <a:lnTo>
                      <a:pt x="135" y="60"/>
                    </a:lnTo>
                    <a:lnTo>
                      <a:pt x="130" y="45"/>
                    </a:lnTo>
                    <a:lnTo>
                      <a:pt x="124" y="29"/>
                    </a:lnTo>
                    <a:lnTo>
                      <a:pt x="118" y="16"/>
                    </a:lnTo>
                    <a:lnTo>
                      <a:pt x="111" y="6"/>
                    </a:lnTo>
                    <a:lnTo>
                      <a:pt x="103"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 name="Freeform 35"/>
              <p:cNvSpPr>
                <a:spLocks/>
              </p:cNvSpPr>
              <p:nvPr/>
            </p:nvSpPr>
            <p:spPr bwMode="auto">
              <a:xfrm>
                <a:off x="2898775" y="3835400"/>
                <a:ext cx="85725" cy="36513"/>
              </a:xfrm>
              <a:custGeom>
                <a:avLst/>
                <a:gdLst/>
                <a:ahLst/>
                <a:cxnLst>
                  <a:cxn ang="0">
                    <a:pos x="0" y="17"/>
                  </a:cxn>
                  <a:cxn ang="0">
                    <a:pos x="14" y="9"/>
                  </a:cxn>
                  <a:cxn ang="0">
                    <a:pos x="30" y="4"/>
                  </a:cxn>
                  <a:cxn ang="0">
                    <a:pos x="47" y="0"/>
                  </a:cxn>
                  <a:cxn ang="0">
                    <a:pos x="64" y="0"/>
                  </a:cxn>
                  <a:cxn ang="0">
                    <a:pos x="80" y="3"/>
                  </a:cxn>
                  <a:cxn ang="0">
                    <a:pos x="94" y="8"/>
                  </a:cxn>
                  <a:cxn ang="0">
                    <a:pos x="103" y="16"/>
                  </a:cxn>
                  <a:cxn ang="0">
                    <a:pos x="109" y="29"/>
                  </a:cxn>
                  <a:cxn ang="0">
                    <a:pos x="105" y="27"/>
                  </a:cxn>
                  <a:cxn ang="0">
                    <a:pos x="103" y="26"/>
                  </a:cxn>
                  <a:cxn ang="0">
                    <a:pos x="100" y="23"/>
                  </a:cxn>
                  <a:cxn ang="0">
                    <a:pos x="96" y="21"/>
                  </a:cxn>
                  <a:cxn ang="0">
                    <a:pos x="96" y="22"/>
                  </a:cxn>
                  <a:cxn ang="0">
                    <a:pos x="96" y="22"/>
                  </a:cxn>
                  <a:cxn ang="0">
                    <a:pos x="96" y="23"/>
                  </a:cxn>
                  <a:cxn ang="0">
                    <a:pos x="96" y="24"/>
                  </a:cxn>
                  <a:cxn ang="0">
                    <a:pos x="94" y="32"/>
                  </a:cxn>
                  <a:cxn ang="0">
                    <a:pos x="89" y="39"/>
                  </a:cxn>
                  <a:cxn ang="0">
                    <a:pos x="81" y="44"/>
                  </a:cxn>
                  <a:cxn ang="0">
                    <a:pos x="72" y="46"/>
                  </a:cxn>
                  <a:cxn ang="0">
                    <a:pos x="63" y="44"/>
                  </a:cxn>
                  <a:cxn ang="0">
                    <a:pos x="56" y="39"/>
                  </a:cxn>
                  <a:cxn ang="0">
                    <a:pos x="51" y="32"/>
                  </a:cxn>
                  <a:cxn ang="0">
                    <a:pos x="49" y="24"/>
                  </a:cxn>
                  <a:cxn ang="0">
                    <a:pos x="49" y="20"/>
                  </a:cxn>
                  <a:cxn ang="0">
                    <a:pos x="50" y="16"/>
                  </a:cxn>
                  <a:cxn ang="0">
                    <a:pos x="52" y="13"/>
                  </a:cxn>
                  <a:cxn ang="0">
                    <a:pos x="55" y="9"/>
                  </a:cxn>
                  <a:cxn ang="0">
                    <a:pos x="49" y="9"/>
                  </a:cxn>
                  <a:cxn ang="0">
                    <a:pos x="43" y="9"/>
                  </a:cxn>
                  <a:cxn ang="0">
                    <a:pos x="36" y="9"/>
                  </a:cxn>
                  <a:cxn ang="0">
                    <a:pos x="29" y="11"/>
                  </a:cxn>
                  <a:cxn ang="0">
                    <a:pos x="22" y="12"/>
                  </a:cxn>
                  <a:cxn ang="0">
                    <a:pos x="15" y="13"/>
                  </a:cxn>
                  <a:cxn ang="0">
                    <a:pos x="9" y="15"/>
                  </a:cxn>
                  <a:cxn ang="0">
                    <a:pos x="0" y="17"/>
                  </a:cxn>
                </a:cxnLst>
                <a:rect l="0" t="0" r="r" b="b"/>
                <a:pathLst>
                  <a:path w="109" h="46">
                    <a:moveTo>
                      <a:pt x="0" y="17"/>
                    </a:moveTo>
                    <a:lnTo>
                      <a:pt x="14" y="9"/>
                    </a:lnTo>
                    <a:lnTo>
                      <a:pt x="30" y="4"/>
                    </a:lnTo>
                    <a:lnTo>
                      <a:pt x="47" y="0"/>
                    </a:lnTo>
                    <a:lnTo>
                      <a:pt x="64" y="0"/>
                    </a:lnTo>
                    <a:lnTo>
                      <a:pt x="80" y="3"/>
                    </a:lnTo>
                    <a:lnTo>
                      <a:pt x="94" y="8"/>
                    </a:lnTo>
                    <a:lnTo>
                      <a:pt x="103" y="16"/>
                    </a:lnTo>
                    <a:lnTo>
                      <a:pt x="109" y="29"/>
                    </a:lnTo>
                    <a:lnTo>
                      <a:pt x="105" y="27"/>
                    </a:lnTo>
                    <a:lnTo>
                      <a:pt x="103" y="26"/>
                    </a:lnTo>
                    <a:lnTo>
                      <a:pt x="100" y="23"/>
                    </a:lnTo>
                    <a:lnTo>
                      <a:pt x="96" y="21"/>
                    </a:lnTo>
                    <a:lnTo>
                      <a:pt x="96" y="22"/>
                    </a:lnTo>
                    <a:lnTo>
                      <a:pt x="96" y="22"/>
                    </a:lnTo>
                    <a:lnTo>
                      <a:pt x="96" y="23"/>
                    </a:lnTo>
                    <a:lnTo>
                      <a:pt x="96" y="24"/>
                    </a:lnTo>
                    <a:lnTo>
                      <a:pt x="94" y="32"/>
                    </a:lnTo>
                    <a:lnTo>
                      <a:pt x="89" y="39"/>
                    </a:lnTo>
                    <a:lnTo>
                      <a:pt x="81" y="44"/>
                    </a:lnTo>
                    <a:lnTo>
                      <a:pt x="72" y="46"/>
                    </a:lnTo>
                    <a:lnTo>
                      <a:pt x="63" y="44"/>
                    </a:lnTo>
                    <a:lnTo>
                      <a:pt x="56" y="39"/>
                    </a:lnTo>
                    <a:lnTo>
                      <a:pt x="51" y="32"/>
                    </a:lnTo>
                    <a:lnTo>
                      <a:pt x="49" y="24"/>
                    </a:lnTo>
                    <a:lnTo>
                      <a:pt x="49" y="20"/>
                    </a:lnTo>
                    <a:lnTo>
                      <a:pt x="50" y="16"/>
                    </a:lnTo>
                    <a:lnTo>
                      <a:pt x="52" y="13"/>
                    </a:lnTo>
                    <a:lnTo>
                      <a:pt x="55" y="9"/>
                    </a:lnTo>
                    <a:lnTo>
                      <a:pt x="49" y="9"/>
                    </a:lnTo>
                    <a:lnTo>
                      <a:pt x="43" y="9"/>
                    </a:lnTo>
                    <a:lnTo>
                      <a:pt x="36" y="9"/>
                    </a:lnTo>
                    <a:lnTo>
                      <a:pt x="29" y="11"/>
                    </a:lnTo>
                    <a:lnTo>
                      <a:pt x="22" y="12"/>
                    </a:lnTo>
                    <a:lnTo>
                      <a:pt x="15" y="13"/>
                    </a:lnTo>
                    <a:lnTo>
                      <a:pt x="9" y="15"/>
                    </a:lnTo>
                    <a:lnTo>
                      <a:pt x="0" y="17"/>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 name="Freeform 36"/>
              <p:cNvSpPr>
                <a:spLocks/>
              </p:cNvSpPr>
              <p:nvPr/>
            </p:nvSpPr>
            <p:spPr bwMode="auto">
              <a:xfrm>
                <a:off x="2901950" y="3813175"/>
                <a:ext cx="80963" cy="20638"/>
              </a:xfrm>
              <a:custGeom>
                <a:avLst/>
                <a:gdLst/>
                <a:ahLst/>
                <a:cxnLst>
                  <a:cxn ang="0">
                    <a:pos x="102" y="26"/>
                  </a:cxn>
                  <a:cxn ang="0">
                    <a:pos x="96" y="21"/>
                  </a:cxn>
                  <a:cxn ang="0">
                    <a:pos x="86" y="18"/>
                  </a:cxn>
                  <a:cxn ang="0">
                    <a:pos x="75" y="15"/>
                  </a:cxn>
                  <a:cxn ang="0">
                    <a:pos x="61" y="12"/>
                  </a:cxn>
                  <a:cxn ang="0">
                    <a:pos x="47" y="11"/>
                  </a:cxn>
                  <a:cxn ang="0">
                    <a:pos x="31" y="13"/>
                  </a:cxn>
                  <a:cxn ang="0">
                    <a:pos x="16" y="18"/>
                  </a:cxn>
                  <a:cxn ang="0">
                    <a:pos x="0" y="26"/>
                  </a:cxn>
                  <a:cxn ang="0">
                    <a:pos x="7" y="16"/>
                  </a:cxn>
                  <a:cxn ang="0">
                    <a:pos x="17" y="8"/>
                  </a:cxn>
                  <a:cxn ang="0">
                    <a:pos x="31" y="2"/>
                  </a:cxn>
                  <a:cxn ang="0">
                    <a:pos x="46" y="0"/>
                  </a:cxn>
                  <a:cxn ang="0">
                    <a:pos x="62" y="1"/>
                  </a:cxn>
                  <a:cxn ang="0">
                    <a:pos x="78" y="5"/>
                  </a:cxn>
                  <a:cxn ang="0">
                    <a:pos x="92" y="13"/>
                  </a:cxn>
                  <a:cxn ang="0">
                    <a:pos x="102" y="26"/>
                  </a:cxn>
                </a:cxnLst>
                <a:rect l="0" t="0" r="r" b="b"/>
                <a:pathLst>
                  <a:path w="102" h="26">
                    <a:moveTo>
                      <a:pt x="102" y="26"/>
                    </a:moveTo>
                    <a:lnTo>
                      <a:pt x="96" y="21"/>
                    </a:lnTo>
                    <a:lnTo>
                      <a:pt x="86" y="18"/>
                    </a:lnTo>
                    <a:lnTo>
                      <a:pt x="75" y="15"/>
                    </a:lnTo>
                    <a:lnTo>
                      <a:pt x="61" y="12"/>
                    </a:lnTo>
                    <a:lnTo>
                      <a:pt x="47" y="11"/>
                    </a:lnTo>
                    <a:lnTo>
                      <a:pt x="31" y="13"/>
                    </a:lnTo>
                    <a:lnTo>
                      <a:pt x="16" y="18"/>
                    </a:lnTo>
                    <a:lnTo>
                      <a:pt x="0" y="26"/>
                    </a:lnTo>
                    <a:lnTo>
                      <a:pt x="7" y="16"/>
                    </a:lnTo>
                    <a:lnTo>
                      <a:pt x="17" y="8"/>
                    </a:lnTo>
                    <a:lnTo>
                      <a:pt x="31" y="2"/>
                    </a:lnTo>
                    <a:lnTo>
                      <a:pt x="46" y="0"/>
                    </a:lnTo>
                    <a:lnTo>
                      <a:pt x="62" y="1"/>
                    </a:lnTo>
                    <a:lnTo>
                      <a:pt x="78" y="5"/>
                    </a:lnTo>
                    <a:lnTo>
                      <a:pt x="92" y="13"/>
                    </a:lnTo>
                    <a:lnTo>
                      <a:pt x="102" y="26"/>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 name="Freeform 37"/>
              <p:cNvSpPr>
                <a:spLocks/>
              </p:cNvSpPr>
              <p:nvPr/>
            </p:nvSpPr>
            <p:spPr bwMode="auto">
              <a:xfrm>
                <a:off x="3105150" y="3854450"/>
                <a:ext cx="80963" cy="36513"/>
              </a:xfrm>
              <a:custGeom>
                <a:avLst/>
                <a:gdLst/>
                <a:ahLst/>
                <a:cxnLst>
                  <a:cxn ang="0">
                    <a:pos x="0" y="17"/>
                  </a:cxn>
                  <a:cxn ang="0">
                    <a:pos x="12" y="9"/>
                  </a:cxn>
                  <a:cxn ang="0">
                    <a:pos x="27" y="3"/>
                  </a:cxn>
                  <a:cxn ang="0">
                    <a:pos x="44" y="0"/>
                  </a:cxn>
                  <a:cxn ang="0">
                    <a:pos x="60" y="0"/>
                  </a:cxn>
                  <a:cxn ang="0">
                    <a:pos x="74" y="2"/>
                  </a:cxn>
                  <a:cxn ang="0">
                    <a:pos x="86" y="8"/>
                  </a:cxn>
                  <a:cxn ang="0">
                    <a:pos x="97" y="17"/>
                  </a:cxn>
                  <a:cxn ang="0">
                    <a:pos x="101" y="29"/>
                  </a:cxn>
                  <a:cxn ang="0">
                    <a:pos x="99" y="27"/>
                  </a:cxn>
                  <a:cxn ang="0">
                    <a:pos x="95" y="25"/>
                  </a:cxn>
                  <a:cxn ang="0">
                    <a:pos x="93" y="24"/>
                  </a:cxn>
                  <a:cxn ang="0">
                    <a:pos x="90" y="21"/>
                  </a:cxn>
                  <a:cxn ang="0">
                    <a:pos x="90" y="21"/>
                  </a:cxn>
                  <a:cxn ang="0">
                    <a:pos x="90" y="23"/>
                  </a:cxn>
                  <a:cxn ang="0">
                    <a:pos x="90" y="23"/>
                  </a:cxn>
                  <a:cxn ang="0">
                    <a:pos x="90" y="24"/>
                  </a:cxn>
                  <a:cxn ang="0">
                    <a:pos x="89" y="33"/>
                  </a:cxn>
                  <a:cxn ang="0">
                    <a:pos x="84" y="40"/>
                  </a:cxn>
                  <a:cxn ang="0">
                    <a:pos x="77" y="44"/>
                  </a:cxn>
                  <a:cxn ang="0">
                    <a:pos x="68" y="46"/>
                  </a:cxn>
                  <a:cxn ang="0">
                    <a:pos x="59" y="44"/>
                  </a:cxn>
                  <a:cxn ang="0">
                    <a:pos x="52" y="40"/>
                  </a:cxn>
                  <a:cxn ang="0">
                    <a:pos x="47" y="33"/>
                  </a:cxn>
                  <a:cxn ang="0">
                    <a:pos x="45" y="24"/>
                  </a:cxn>
                  <a:cxn ang="0">
                    <a:pos x="45" y="19"/>
                  </a:cxn>
                  <a:cxn ang="0">
                    <a:pos x="46" y="16"/>
                  </a:cxn>
                  <a:cxn ang="0">
                    <a:pos x="48" y="12"/>
                  </a:cxn>
                  <a:cxn ang="0">
                    <a:pos x="50" y="9"/>
                  </a:cxn>
                  <a:cxn ang="0">
                    <a:pos x="45" y="9"/>
                  </a:cxn>
                  <a:cxn ang="0">
                    <a:pos x="39" y="9"/>
                  </a:cxn>
                  <a:cxn ang="0">
                    <a:pos x="33" y="9"/>
                  </a:cxn>
                  <a:cxn ang="0">
                    <a:pos x="27" y="10"/>
                  </a:cxn>
                  <a:cxn ang="0">
                    <a:pos x="21" y="11"/>
                  </a:cxn>
                  <a:cxn ang="0">
                    <a:pos x="14" y="12"/>
                  </a:cxn>
                  <a:cxn ang="0">
                    <a:pos x="7" y="15"/>
                  </a:cxn>
                  <a:cxn ang="0">
                    <a:pos x="0" y="17"/>
                  </a:cxn>
                </a:cxnLst>
                <a:rect l="0" t="0" r="r" b="b"/>
                <a:pathLst>
                  <a:path w="101" h="46">
                    <a:moveTo>
                      <a:pt x="0" y="17"/>
                    </a:moveTo>
                    <a:lnTo>
                      <a:pt x="12" y="9"/>
                    </a:lnTo>
                    <a:lnTo>
                      <a:pt x="27" y="3"/>
                    </a:lnTo>
                    <a:lnTo>
                      <a:pt x="44" y="0"/>
                    </a:lnTo>
                    <a:lnTo>
                      <a:pt x="60" y="0"/>
                    </a:lnTo>
                    <a:lnTo>
                      <a:pt x="74" y="2"/>
                    </a:lnTo>
                    <a:lnTo>
                      <a:pt x="86" y="8"/>
                    </a:lnTo>
                    <a:lnTo>
                      <a:pt x="97" y="17"/>
                    </a:lnTo>
                    <a:lnTo>
                      <a:pt x="101" y="29"/>
                    </a:lnTo>
                    <a:lnTo>
                      <a:pt x="99" y="27"/>
                    </a:lnTo>
                    <a:lnTo>
                      <a:pt x="95" y="25"/>
                    </a:lnTo>
                    <a:lnTo>
                      <a:pt x="93" y="24"/>
                    </a:lnTo>
                    <a:lnTo>
                      <a:pt x="90" y="21"/>
                    </a:lnTo>
                    <a:lnTo>
                      <a:pt x="90" y="21"/>
                    </a:lnTo>
                    <a:lnTo>
                      <a:pt x="90" y="23"/>
                    </a:lnTo>
                    <a:lnTo>
                      <a:pt x="90" y="23"/>
                    </a:lnTo>
                    <a:lnTo>
                      <a:pt x="90" y="24"/>
                    </a:lnTo>
                    <a:lnTo>
                      <a:pt x="89" y="33"/>
                    </a:lnTo>
                    <a:lnTo>
                      <a:pt x="84" y="40"/>
                    </a:lnTo>
                    <a:lnTo>
                      <a:pt x="77" y="44"/>
                    </a:lnTo>
                    <a:lnTo>
                      <a:pt x="68" y="46"/>
                    </a:lnTo>
                    <a:lnTo>
                      <a:pt x="59" y="44"/>
                    </a:lnTo>
                    <a:lnTo>
                      <a:pt x="52" y="40"/>
                    </a:lnTo>
                    <a:lnTo>
                      <a:pt x="47" y="33"/>
                    </a:lnTo>
                    <a:lnTo>
                      <a:pt x="45" y="24"/>
                    </a:lnTo>
                    <a:lnTo>
                      <a:pt x="45" y="19"/>
                    </a:lnTo>
                    <a:lnTo>
                      <a:pt x="46" y="16"/>
                    </a:lnTo>
                    <a:lnTo>
                      <a:pt x="48" y="12"/>
                    </a:lnTo>
                    <a:lnTo>
                      <a:pt x="50" y="9"/>
                    </a:lnTo>
                    <a:lnTo>
                      <a:pt x="45" y="9"/>
                    </a:lnTo>
                    <a:lnTo>
                      <a:pt x="39" y="9"/>
                    </a:lnTo>
                    <a:lnTo>
                      <a:pt x="33" y="9"/>
                    </a:lnTo>
                    <a:lnTo>
                      <a:pt x="27" y="10"/>
                    </a:lnTo>
                    <a:lnTo>
                      <a:pt x="21" y="11"/>
                    </a:lnTo>
                    <a:lnTo>
                      <a:pt x="14" y="12"/>
                    </a:lnTo>
                    <a:lnTo>
                      <a:pt x="7" y="15"/>
                    </a:lnTo>
                    <a:lnTo>
                      <a:pt x="0" y="17"/>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 name="Freeform 38"/>
              <p:cNvSpPr>
                <a:spLocks/>
              </p:cNvSpPr>
              <p:nvPr/>
            </p:nvSpPr>
            <p:spPr bwMode="auto">
              <a:xfrm>
                <a:off x="3108325" y="3832225"/>
                <a:ext cx="77788" cy="22225"/>
              </a:xfrm>
              <a:custGeom>
                <a:avLst/>
                <a:gdLst/>
                <a:ahLst/>
                <a:cxnLst>
                  <a:cxn ang="0">
                    <a:pos x="98" y="26"/>
                  </a:cxn>
                  <a:cxn ang="0">
                    <a:pos x="91" y="22"/>
                  </a:cxn>
                  <a:cxn ang="0">
                    <a:pos x="82" y="18"/>
                  </a:cxn>
                  <a:cxn ang="0">
                    <a:pos x="70" y="15"/>
                  </a:cxn>
                  <a:cxn ang="0">
                    <a:pos x="58" y="13"/>
                  </a:cxn>
                  <a:cxn ang="0">
                    <a:pos x="44" y="11"/>
                  </a:cxn>
                  <a:cxn ang="0">
                    <a:pos x="30" y="14"/>
                  </a:cxn>
                  <a:cxn ang="0">
                    <a:pos x="15" y="18"/>
                  </a:cxn>
                  <a:cxn ang="0">
                    <a:pos x="0" y="26"/>
                  </a:cxn>
                  <a:cxn ang="0">
                    <a:pos x="6" y="16"/>
                  </a:cxn>
                  <a:cxn ang="0">
                    <a:pos x="16" y="8"/>
                  </a:cxn>
                  <a:cxn ang="0">
                    <a:pos x="30" y="2"/>
                  </a:cxn>
                  <a:cxn ang="0">
                    <a:pos x="44" y="0"/>
                  </a:cxn>
                  <a:cxn ang="0">
                    <a:pos x="60" y="1"/>
                  </a:cxn>
                  <a:cxn ang="0">
                    <a:pos x="75" y="6"/>
                  </a:cxn>
                  <a:cxn ang="0">
                    <a:pos x="88" y="14"/>
                  </a:cxn>
                  <a:cxn ang="0">
                    <a:pos x="98" y="26"/>
                  </a:cxn>
                </a:cxnLst>
                <a:rect l="0" t="0" r="r" b="b"/>
                <a:pathLst>
                  <a:path w="98" h="26">
                    <a:moveTo>
                      <a:pt x="98" y="26"/>
                    </a:moveTo>
                    <a:lnTo>
                      <a:pt x="91" y="22"/>
                    </a:lnTo>
                    <a:lnTo>
                      <a:pt x="82" y="18"/>
                    </a:lnTo>
                    <a:lnTo>
                      <a:pt x="70" y="15"/>
                    </a:lnTo>
                    <a:lnTo>
                      <a:pt x="58" y="13"/>
                    </a:lnTo>
                    <a:lnTo>
                      <a:pt x="44" y="11"/>
                    </a:lnTo>
                    <a:lnTo>
                      <a:pt x="30" y="14"/>
                    </a:lnTo>
                    <a:lnTo>
                      <a:pt x="15" y="18"/>
                    </a:lnTo>
                    <a:lnTo>
                      <a:pt x="0" y="26"/>
                    </a:lnTo>
                    <a:lnTo>
                      <a:pt x="6" y="16"/>
                    </a:lnTo>
                    <a:lnTo>
                      <a:pt x="16" y="8"/>
                    </a:lnTo>
                    <a:lnTo>
                      <a:pt x="30" y="2"/>
                    </a:lnTo>
                    <a:lnTo>
                      <a:pt x="44" y="0"/>
                    </a:lnTo>
                    <a:lnTo>
                      <a:pt x="60" y="1"/>
                    </a:lnTo>
                    <a:lnTo>
                      <a:pt x="75" y="6"/>
                    </a:lnTo>
                    <a:lnTo>
                      <a:pt x="88" y="14"/>
                    </a:lnTo>
                    <a:lnTo>
                      <a:pt x="98" y="26"/>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 name="Freeform 39"/>
              <p:cNvSpPr>
                <a:spLocks/>
              </p:cNvSpPr>
              <p:nvPr/>
            </p:nvSpPr>
            <p:spPr bwMode="auto">
              <a:xfrm>
                <a:off x="2836863" y="3822700"/>
                <a:ext cx="44450" cy="25400"/>
              </a:xfrm>
              <a:custGeom>
                <a:avLst/>
                <a:gdLst/>
                <a:ahLst/>
                <a:cxnLst>
                  <a:cxn ang="0">
                    <a:pos x="55" y="24"/>
                  </a:cxn>
                  <a:cxn ang="0">
                    <a:pos x="47" y="24"/>
                  </a:cxn>
                  <a:cxn ang="0">
                    <a:pos x="38" y="23"/>
                  </a:cxn>
                  <a:cxn ang="0">
                    <a:pos x="30" y="22"/>
                  </a:cxn>
                  <a:cxn ang="0">
                    <a:pos x="22" y="19"/>
                  </a:cxn>
                  <a:cxn ang="0">
                    <a:pos x="14" y="16"/>
                  </a:cxn>
                  <a:cxn ang="0">
                    <a:pos x="8" y="12"/>
                  </a:cxn>
                  <a:cxn ang="0">
                    <a:pos x="2" y="6"/>
                  </a:cxn>
                  <a:cxn ang="0">
                    <a:pos x="0" y="0"/>
                  </a:cxn>
                  <a:cxn ang="0">
                    <a:pos x="1" y="9"/>
                  </a:cxn>
                  <a:cxn ang="0">
                    <a:pos x="5" y="18"/>
                  </a:cxn>
                  <a:cxn ang="0">
                    <a:pos x="11" y="24"/>
                  </a:cxn>
                  <a:cxn ang="0">
                    <a:pos x="17" y="28"/>
                  </a:cxn>
                  <a:cxn ang="0">
                    <a:pos x="27" y="30"/>
                  </a:cxn>
                  <a:cxn ang="0">
                    <a:pos x="36" y="31"/>
                  </a:cxn>
                  <a:cxn ang="0">
                    <a:pos x="46" y="29"/>
                  </a:cxn>
                  <a:cxn ang="0">
                    <a:pos x="55" y="24"/>
                  </a:cxn>
                </a:cxnLst>
                <a:rect l="0" t="0" r="r" b="b"/>
                <a:pathLst>
                  <a:path w="55" h="31">
                    <a:moveTo>
                      <a:pt x="55" y="24"/>
                    </a:moveTo>
                    <a:lnTo>
                      <a:pt x="47" y="24"/>
                    </a:lnTo>
                    <a:lnTo>
                      <a:pt x="38" y="23"/>
                    </a:lnTo>
                    <a:lnTo>
                      <a:pt x="30" y="22"/>
                    </a:lnTo>
                    <a:lnTo>
                      <a:pt x="22" y="19"/>
                    </a:lnTo>
                    <a:lnTo>
                      <a:pt x="14" y="16"/>
                    </a:lnTo>
                    <a:lnTo>
                      <a:pt x="8" y="12"/>
                    </a:lnTo>
                    <a:lnTo>
                      <a:pt x="2" y="6"/>
                    </a:lnTo>
                    <a:lnTo>
                      <a:pt x="0" y="0"/>
                    </a:lnTo>
                    <a:lnTo>
                      <a:pt x="1" y="9"/>
                    </a:lnTo>
                    <a:lnTo>
                      <a:pt x="5" y="18"/>
                    </a:lnTo>
                    <a:lnTo>
                      <a:pt x="11" y="24"/>
                    </a:lnTo>
                    <a:lnTo>
                      <a:pt x="17" y="28"/>
                    </a:lnTo>
                    <a:lnTo>
                      <a:pt x="27" y="30"/>
                    </a:lnTo>
                    <a:lnTo>
                      <a:pt x="36" y="31"/>
                    </a:lnTo>
                    <a:lnTo>
                      <a:pt x="46" y="29"/>
                    </a:lnTo>
                    <a:lnTo>
                      <a:pt x="55" y="24"/>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 name="Freeform 40"/>
              <p:cNvSpPr>
                <a:spLocks/>
              </p:cNvSpPr>
              <p:nvPr/>
            </p:nvSpPr>
            <p:spPr bwMode="auto">
              <a:xfrm>
                <a:off x="2836863" y="3852863"/>
                <a:ext cx="41275" cy="22225"/>
              </a:xfrm>
              <a:custGeom>
                <a:avLst/>
                <a:gdLst/>
                <a:ahLst/>
                <a:cxnLst>
                  <a:cxn ang="0">
                    <a:pos x="52" y="0"/>
                  </a:cxn>
                  <a:cxn ang="0">
                    <a:pos x="47" y="4"/>
                  </a:cxn>
                  <a:cxn ang="0">
                    <a:pos x="43" y="8"/>
                  </a:cxn>
                  <a:cxn ang="0">
                    <a:pos x="37" y="13"/>
                  </a:cxn>
                  <a:cxn ang="0">
                    <a:pos x="30" y="16"/>
                  </a:cxn>
                  <a:cxn ang="0">
                    <a:pos x="23" y="20"/>
                  </a:cxn>
                  <a:cxn ang="0">
                    <a:pos x="16" y="23"/>
                  </a:cxn>
                  <a:cxn ang="0">
                    <a:pos x="8" y="25"/>
                  </a:cxn>
                  <a:cxn ang="0">
                    <a:pos x="0" y="27"/>
                  </a:cxn>
                  <a:cxn ang="0">
                    <a:pos x="9" y="29"/>
                  </a:cxn>
                  <a:cxn ang="0">
                    <a:pos x="17" y="29"/>
                  </a:cxn>
                  <a:cxn ang="0">
                    <a:pos x="25" y="27"/>
                  </a:cxn>
                  <a:cxn ang="0">
                    <a:pos x="31" y="23"/>
                  </a:cxn>
                  <a:cxn ang="0">
                    <a:pos x="38" y="20"/>
                  </a:cxn>
                  <a:cxn ang="0">
                    <a:pos x="43" y="14"/>
                  </a:cxn>
                  <a:cxn ang="0">
                    <a:pos x="47" y="7"/>
                  </a:cxn>
                  <a:cxn ang="0">
                    <a:pos x="52" y="0"/>
                  </a:cxn>
                </a:cxnLst>
                <a:rect l="0" t="0" r="r" b="b"/>
                <a:pathLst>
                  <a:path w="52" h="29">
                    <a:moveTo>
                      <a:pt x="52" y="0"/>
                    </a:moveTo>
                    <a:lnTo>
                      <a:pt x="47" y="4"/>
                    </a:lnTo>
                    <a:lnTo>
                      <a:pt x="43" y="8"/>
                    </a:lnTo>
                    <a:lnTo>
                      <a:pt x="37" y="13"/>
                    </a:lnTo>
                    <a:lnTo>
                      <a:pt x="30" y="16"/>
                    </a:lnTo>
                    <a:lnTo>
                      <a:pt x="23" y="20"/>
                    </a:lnTo>
                    <a:lnTo>
                      <a:pt x="16" y="23"/>
                    </a:lnTo>
                    <a:lnTo>
                      <a:pt x="8" y="25"/>
                    </a:lnTo>
                    <a:lnTo>
                      <a:pt x="0" y="27"/>
                    </a:lnTo>
                    <a:lnTo>
                      <a:pt x="9" y="29"/>
                    </a:lnTo>
                    <a:lnTo>
                      <a:pt x="17" y="29"/>
                    </a:lnTo>
                    <a:lnTo>
                      <a:pt x="25" y="27"/>
                    </a:lnTo>
                    <a:lnTo>
                      <a:pt x="31" y="23"/>
                    </a:lnTo>
                    <a:lnTo>
                      <a:pt x="38" y="20"/>
                    </a:lnTo>
                    <a:lnTo>
                      <a:pt x="43" y="14"/>
                    </a:lnTo>
                    <a:lnTo>
                      <a:pt x="47" y="7"/>
                    </a:lnTo>
                    <a:lnTo>
                      <a:pt x="52"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 name="Freeform 41"/>
              <p:cNvSpPr>
                <a:spLocks/>
              </p:cNvSpPr>
              <p:nvPr/>
            </p:nvSpPr>
            <p:spPr bwMode="auto">
              <a:xfrm>
                <a:off x="2924175" y="3873500"/>
                <a:ext cx="76200" cy="28575"/>
              </a:xfrm>
              <a:custGeom>
                <a:avLst/>
                <a:gdLst/>
                <a:ahLst/>
                <a:cxnLst>
                  <a:cxn ang="0">
                    <a:pos x="96" y="0"/>
                  </a:cxn>
                  <a:cxn ang="0">
                    <a:pos x="91" y="8"/>
                  </a:cxn>
                  <a:cxn ang="0">
                    <a:pos x="81" y="16"/>
                  </a:cxn>
                  <a:cxn ang="0">
                    <a:pos x="70" y="24"/>
                  </a:cxn>
                  <a:cxn ang="0">
                    <a:pos x="56" y="31"/>
                  </a:cxn>
                  <a:cxn ang="0">
                    <a:pos x="42" y="35"/>
                  </a:cxn>
                  <a:cxn ang="0">
                    <a:pos x="27" y="36"/>
                  </a:cxn>
                  <a:cxn ang="0">
                    <a:pos x="12" y="35"/>
                  </a:cxn>
                  <a:cxn ang="0">
                    <a:pos x="0" y="28"/>
                  </a:cxn>
                  <a:cxn ang="0">
                    <a:pos x="8" y="27"/>
                  </a:cxn>
                  <a:cxn ang="0">
                    <a:pos x="17" y="25"/>
                  </a:cxn>
                  <a:cxn ang="0">
                    <a:pos x="28" y="23"/>
                  </a:cxn>
                  <a:cxn ang="0">
                    <a:pos x="41" y="20"/>
                  </a:cxn>
                  <a:cxn ang="0">
                    <a:pos x="55" y="17"/>
                  </a:cxn>
                  <a:cxn ang="0">
                    <a:pos x="69" y="12"/>
                  </a:cxn>
                  <a:cxn ang="0">
                    <a:pos x="83" y="6"/>
                  </a:cxn>
                  <a:cxn ang="0">
                    <a:pos x="96" y="0"/>
                  </a:cxn>
                </a:cxnLst>
                <a:rect l="0" t="0" r="r" b="b"/>
                <a:pathLst>
                  <a:path w="96" h="36">
                    <a:moveTo>
                      <a:pt x="96" y="0"/>
                    </a:moveTo>
                    <a:lnTo>
                      <a:pt x="91" y="8"/>
                    </a:lnTo>
                    <a:lnTo>
                      <a:pt x="81" y="16"/>
                    </a:lnTo>
                    <a:lnTo>
                      <a:pt x="70" y="24"/>
                    </a:lnTo>
                    <a:lnTo>
                      <a:pt x="56" y="31"/>
                    </a:lnTo>
                    <a:lnTo>
                      <a:pt x="42" y="35"/>
                    </a:lnTo>
                    <a:lnTo>
                      <a:pt x="27" y="36"/>
                    </a:lnTo>
                    <a:lnTo>
                      <a:pt x="12" y="35"/>
                    </a:lnTo>
                    <a:lnTo>
                      <a:pt x="0" y="28"/>
                    </a:lnTo>
                    <a:lnTo>
                      <a:pt x="8" y="27"/>
                    </a:lnTo>
                    <a:lnTo>
                      <a:pt x="17" y="25"/>
                    </a:lnTo>
                    <a:lnTo>
                      <a:pt x="28" y="23"/>
                    </a:lnTo>
                    <a:lnTo>
                      <a:pt x="41" y="20"/>
                    </a:lnTo>
                    <a:lnTo>
                      <a:pt x="55" y="17"/>
                    </a:lnTo>
                    <a:lnTo>
                      <a:pt x="69" y="12"/>
                    </a:lnTo>
                    <a:lnTo>
                      <a:pt x="83" y="6"/>
                    </a:lnTo>
                    <a:lnTo>
                      <a:pt x="96"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 name="Freeform 42"/>
              <p:cNvSpPr>
                <a:spLocks/>
              </p:cNvSpPr>
              <p:nvPr/>
            </p:nvSpPr>
            <p:spPr bwMode="auto">
              <a:xfrm>
                <a:off x="2693988" y="3692525"/>
                <a:ext cx="523875" cy="238125"/>
              </a:xfrm>
              <a:custGeom>
                <a:avLst/>
                <a:gdLst/>
                <a:ahLst/>
                <a:cxnLst>
                  <a:cxn ang="0">
                    <a:pos x="599" y="274"/>
                  </a:cxn>
                  <a:cxn ang="0">
                    <a:pos x="640" y="222"/>
                  </a:cxn>
                  <a:cxn ang="0">
                    <a:pos x="649" y="174"/>
                  </a:cxn>
                  <a:cxn ang="0">
                    <a:pos x="604" y="160"/>
                  </a:cxn>
                  <a:cxn ang="0">
                    <a:pos x="550" y="156"/>
                  </a:cxn>
                  <a:cxn ang="0">
                    <a:pos x="522" y="172"/>
                  </a:cxn>
                  <a:cxn ang="0">
                    <a:pos x="522" y="201"/>
                  </a:cxn>
                  <a:cxn ang="0">
                    <a:pos x="496" y="175"/>
                  </a:cxn>
                  <a:cxn ang="0">
                    <a:pos x="456" y="168"/>
                  </a:cxn>
                  <a:cxn ang="0">
                    <a:pos x="428" y="197"/>
                  </a:cxn>
                  <a:cxn ang="0">
                    <a:pos x="410" y="242"/>
                  </a:cxn>
                  <a:cxn ang="0">
                    <a:pos x="377" y="276"/>
                  </a:cxn>
                  <a:cxn ang="0">
                    <a:pos x="330" y="292"/>
                  </a:cxn>
                  <a:cxn ang="0">
                    <a:pos x="286" y="285"/>
                  </a:cxn>
                  <a:cxn ang="0">
                    <a:pos x="256" y="263"/>
                  </a:cxn>
                  <a:cxn ang="0">
                    <a:pos x="231" y="192"/>
                  </a:cxn>
                  <a:cxn ang="0">
                    <a:pos x="52" y="49"/>
                  </a:cxn>
                  <a:cxn ang="0">
                    <a:pos x="45" y="30"/>
                  </a:cxn>
                  <a:cxn ang="0">
                    <a:pos x="16" y="12"/>
                  </a:cxn>
                  <a:cxn ang="0">
                    <a:pos x="11" y="4"/>
                  </a:cxn>
                  <a:cxn ang="0">
                    <a:pos x="19" y="1"/>
                  </a:cxn>
                  <a:cxn ang="0">
                    <a:pos x="44" y="18"/>
                  </a:cxn>
                  <a:cxn ang="0">
                    <a:pos x="91" y="48"/>
                  </a:cxn>
                  <a:cxn ang="0">
                    <a:pos x="149" y="84"/>
                  </a:cxn>
                  <a:cxn ang="0">
                    <a:pos x="203" y="116"/>
                  </a:cxn>
                  <a:cxn ang="0">
                    <a:pos x="246" y="138"/>
                  </a:cxn>
                  <a:cxn ang="0">
                    <a:pos x="254" y="213"/>
                  </a:cxn>
                  <a:cxn ang="0">
                    <a:pos x="274" y="257"/>
                  </a:cxn>
                  <a:cxn ang="0">
                    <a:pos x="310" y="274"/>
                  </a:cxn>
                  <a:cxn ang="0">
                    <a:pos x="350" y="275"/>
                  </a:cxn>
                  <a:cxn ang="0">
                    <a:pos x="378" y="257"/>
                  </a:cxn>
                  <a:cxn ang="0">
                    <a:pos x="402" y="222"/>
                  </a:cxn>
                  <a:cxn ang="0">
                    <a:pos x="420" y="166"/>
                  </a:cxn>
                  <a:cxn ang="0">
                    <a:pos x="372" y="155"/>
                  </a:cxn>
                  <a:cxn ang="0">
                    <a:pos x="299" y="153"/>
                  </a:cxn>
                  <a:cxn ang="0">
                    <a:pos x="246" y="138"/>
                  </a:cxn>
                  <a:cxn ang="0">
                    <a:pos x="269" y="133"/>
                  </a:cxn>
                  <a:cxn ang="0">
                    <a:pos x="303" y="130"/>
                  </a:cxn>
                  <a:cxn ang="0">
                    <a:pos x="342" y="129"/>
                  </a:cxn>
                  <a:cxn ang="0">
                    <a:pos x="384" y="133"/>
                  </a:cxn>
                  <a:cxn ang="0">
                    <a:pos x="421" y="146"/>
                  </a:cxn>
                  <a:cxn ang="0">
                    <a:pos x="450" y="145"/>
                  </a:cxn>
                  <a:cxn ang="0">
                    <a:pos x="481" y="146"/>
                  </a:cxn>
                  <a:cxn ang="0">
                    <a:pos x="507" y="156"/>
                  </a:cxn>
                  <a:cxn ang="0">
                    <a:pos x="566" y="138"/>
                  </a:cxn>
                  <a:cxn ang="0">
                    <a:pos x="635" y="148"/>
                  </a:cxn>
                  <a:cxn ang="0">
                    <a:pos x="661" y="181"/>
                  </a:cxn>
                  <a:cxn ang="0">
                    <a:pos x="641" y="250"/>
                  </a:cxn>
                  <a:cxn ang="0">
                    <a:pos x="577" y="299"/>
                  </a:cxn>
                </a:cxnLst>
                <a:rect l="0" t="0" r="r" b="b"/>
                <a:pathLst>
                  <a:path w="661" h="299">
                    <a:moveTo>
                      <a:pt x="543" y="283"/>
                    </a:moveTo>
                    <a:lnTo>
                      <a:pt x="575" y="283"/>
                    </a:lnTo>
                    <a:lnTo>
                      <a:pt x="599" y="274"/>
                    </a:lnTo>
                    <a:lnTo>
                      <a:pt x="618" y="260"/>
                    </a:lnTo>
                    <a:lnTo>
                      <a:pt x="630" y="242"/>
                    </a:lnTo>
                    <a:lnTo>
                      <a:pt x="640" y="222"/>
                    </a:lnTo>
                    <a:lnTo>
                      <a:pt x="644" y="204"/>
                    </a:lnTo>
                    <a:lnTo>
                      <a:pt x="648" y="186"/>
                    </a:lnTo>
                    <a:lnTo>
                      <a:pt x="649" y="174"/>
                    </a:lnTo>
                    <a:lnTo>
                      <a:pt x="637" y="169"/>
                    </a:lnTo>
                    <a:lnTo>
                      <a:pt x="621" y="164"/>
                    </a:lnTo>
                    <a:lnTo>
                      <a:pt x="604" y="160"/>
                    </a:lnTo>
                    <a:lnTo>
                      <a:pt x="585" y="157"/>
                    </a:lnTo>
                    <a:lnTo>
                      <a:pt x="567" y="156"/>
                    </a:lnTo>
                    <a:lnTo>
                      <a:pt x="550" y="156"/>
                    </a:lnTo>
                    <a:lnTo>
                      <a:pt x="535" y="159"/>
                    </a:lnTo>
                    <a:lnTo>
                      <a:pt x="523" y="163"/>
                    </a:lnTo>
                    <a:lnTo>
                      <a:pt x="522" y="172"/>
                    </a:lnTo>
                    <a:lnTo>
                      <a:pt x="521" y="185"/>
                    </a:lnTo>
                    <a:lnTo>
                      <a:pt x="522" y="197"/>
                    </a:lnTo>
                    <a:lnTo>
                      <a:pt x="522" y="201"/>
                    </a:lnTo>
                    <a:lnTo>
                      <a:pt x="515" y="191"/>
                    </a:lnTo>
                    <a:lnTo>
                      <a:pt x="506" y="183"/>
                    </a:lnTo>
                    <a:lnTo>
                      <a:pt x="496" y="175"/>
                    </a:lnTo>
                    <a:lnTo>
                      <a:pt x="483" y="170"/>
                    </a:lnTo>
                    <a:lnTo>
                      <a:pt x="470" y="168"/>
                    </a:lnTo>
                    <a:lnTo>
                      <a:pt x="456" y="168"/>
                    </a:lnTo>
                    <a:lnTo>
                      <a:pt x="444" y="171"/>
                    </a:lnTo>
                    <a:lnTo>
                      <a:pt x="431" y="179"/>
                    </a:lnTo>
                    <a:lnTo>
                      <a:pt x="428" y="197"/>
                    </a:lnTo>
                    <a:lnTo>
                      <a:pt x="423" y="213"/>
                    </a:lnTo>
                    <a:lnTo>
                      <a:pt x="417" y="228"/>
                    </a:lnTo>
                    <a:lnTo>
                      <a:pt x="410" y="242"/>
                    </a:lnTo>
                    <a:lnTo>
                      <a:pt x="401" y="254"/>
                    </a:lnTo>
                    <a:lnTo>
                      <a:pt x="391" y="266"/>
                    </a:lnTo>
                    <a:lnTo>
                      <a:pt x="377" y="276"/>
                    </a:lnTo>
                    <a:lnTo>
                      <a:pt x="362" y="284"/>
                    </a:lnTo>
                    <a:lnTo>
                      <a:pt x="346" y="290"/>
                    </a:lnTo>
                    <a:lnTo>
                      <a:pt x="330" y="292"/>
                    </a:lnTo>
                    <a:lnTo>
                      <a:pt x="315" y="292"/>
                    </a:lnTo>
                    <a:lnTo>
                      <a:pt x="300" y="290"/>
                    </a:lnTo>
                    <a:lnTo>
                      <a:pt x="286" y="285"/>
                    </a:lnTo>
                    <a:lnTo>
                      <a:pt x="274" y="280"/>
                    </a:lnTo>
                    <a:lnTo>
                      <a:pt x="264" y="272"/>
                    </a:lnTo>
                    <a:lnTo>
                      <a:pt x="256" y="263"/>
                    </a:lnTo>
                    <a:lnTo>
                      <a:pt x="243" y="243"/>
                    </a:lnTo>
                    <a:lnTo>
                      <a:pt x="234" y="219"/>
                    </a:lnTo>
                    <a:lnTo>
                      <a:pt x="231" y="192"/>
                    </a:lnTo>
                    <a:lnTo>
                      <a:pt x="234" y="161"/>
                    </a:lnTo>
                    <a:lnTo>
                      <a:pt x="52" y="51"/>
                    </a:lnTo>
                    <a:lnTo>
                      <a:pt x="52" y="49"/>
                    </a:lnTo>
                    <a:lnTo>
                      <a:pt x="51" y="45"/>
                    </a:lnTo>
                    <a:lnTo>
                      <a:pt x="49" y="38"/>
                    </a:lnTo>
                    <a:lnTo>
                      <a:pt x="45" y="30"/>
                    </a:lnTo>
                    <a:lnTo>
                      <a:pt x="38" y="23"/>
                    </a:lnTo>
                    <a:lnTo>
                      <a:pt x="29" y="17"/>
                    </a:lnTo>
                    <a:lnTo>
                      <a:pt x="16" y="12"/>
                    </a:lnTo>
                    <a:lnTo>
                      <a:pt x="0" y="12"/>
                    </a:lnTo>
                    <a:lnTo>
                      <a:pt x="5" y="8"/>
                    </a:lnTo>
                    <a:lnTo>
                      <a:pt x="11" y="4"/>
                    </a:lnTo>
                    <a:lnTo>
                      <a:pt x="14" y="1"/>
                    </a:lnTo>
                    <a:lnTo>
                      <a:pt x="16" y="0"/>
                    </a:lnTo>
                    <a:lnTo>
                      <a:pt x="19" y="1"/>
                    </a:lnTo>
                    <a:lnTo>
                      <a:pt x="24" y="4"/>
                    </a:lnTo>
                    <a:lnTo>
                      <a:pt x="33" y="10"/>
                    </a:lnTo>
                    <a:lnTo>
                      <a:pt x="44" y="18"/>
                    </a:lnTo>
                    <a:lnTo>
                      <a:pt x="58" y="27"/>
                    </a:lnTo>
                    <a:lnTo>
                      <a:pt x="74" y="38"/>
                    </a:lnTo>
                    <a:lnTo>
                      <a:pt x="91" y="48"/>
                    </a:lnTo>
                    <a:lnTo>
                      <a:pt x="110" y="60"/>
                    </a:lnTo>
                    <a:lnTo>
                      <a:pt x="129" y="72"/>
                    </a:lnTo>
                    <a:lnTo>
                      <a:pt x="149" y="84"/>
                    </a:lnTo>
                    <a:lnTo>
                      <a:pt x="167" y="95"/>
                    </a:lnTo>
                    <a:lnTo>
                      <a:pt x="186" y="107"/>
                    </a:lnTo>
                    <a:lnTo>
                      <a:pt x="203" y="116"/>
                    </a:lnTo>
                    <a:lnTo>
                      <a:pt x="219" y="125"/>
                    </a:lnTo>
                    <a:lnTo>
                      <a:pt x="234" y="132"/>
                    </a:lnTo>
                    <a:lnTo>
                      <a:pt x="246" y="138"/>
                    </a:lnTo>
                    <a:lnTo>
                      <a:pt x="259" y="159"/>
                    </a:lnTo>
                    <a:lnTo>
                      <a:pt x="253" y="187"/>
                    </a:lnTo>
                    <a:lnTo>
                      <a:pt x="254" y="213"/>
                    </a:lnTo>
                    <a:lnTo>
                      <a:pt x="259" y="233"/>
                    </a:lnTo>
                    <a:lnTo>
                      <a:pt x="269" y="250"/>
                    </a:lnTo>
                    <a:lnTo>
                      <a:pt x="274" y="257"/>
                    </a:lnTo>
                    <a:lnTo>
                      <a:pt x="285" y="263"/>
                    </a:lnTo>
                    <a:lnTo>
                      <a:pt x="296" y="269"/>
                    </a:lnTo>
                    <a:lnTo>
                      <a:pt x="310" y="274"/>
                    </a:lnTo>
                    <a:lnTo>
                      <a:pt x="325" y="276"/>
                    </a:lnTo>
                    <a:lnTo>
                      <a:pt x="338" y="276"/>
                    </a:lnTo>
                    <a:lnTo>
                      <a:pt x="350" y="275"/>
                    </a:lnTo>
                    <a:lnTo>
                      <a:pt x="361" y="270"/>
                    </a:lnTo>
                    <a:lnTo>
                      <a:pt x="369" y="265"/>
                    </a:lnTo>
                    <a:lnTo>
                      <a:pt x="378" y="257"/>
                    </a:lnTo>
                    <a:lnTo>
                      <a:pt x="386" y="246"/>
                    </a:lnTo>
                    <a:lnTo>
                      <a:pt x="395" y="235"/>
                    </a:lnTo>
                    <a:lnTo>
                      <a:pt x="402" y="222"/>
                    </a:lnTo>
                    <a:lnTo>
                      <a:pt x="409" y="206"/>
                    </a:lnTo>
                    <a:lnTo>
                      <a:pt x="415" y="187"/>
                    </a:lnTo>
                    <a:lnTo>
                      <a:pt x="420" y="166"/>
                    </a:lnTo>
                    <a:lnTo>
                      <a:pt x="409" y="161"/>
                    </a:lnTo>
                    <a:lnTo>
                      <a:pt x="393" y="157"/>
                    </a:lnTo>
                    <a:lnTo>
                      <a:pt x="372" y="155"/>
                    </a:lnTo>
                    <a:lnTo>
                      <a:pt x="348" y="153"/>
                    </a:lnTo>
                    <a:lnTo>
                      <a:pt x="323" y="153"/>
                    </a:lnTo>
                    <a:lnTo>
                      <a:pt x="299" y="153"/>
                    </a:lnTo>
                    <a:lnTo>
                      <a:pt x="277" y="155"/>
                    </a:lnTo>
                    <a:lnTo>
                      <a:pt x="259" y="159"/>
                    </a:lnTo>
                    <a:lnTo>
                      <a:pt x="246" y="138"/>
                    </a:lnTo>
                    <a:lnTo>
                      <a:pt x="251" y="137"/>
                    </a:lnTo>
                    <a:lnTo>
                      <a:pt x="259" y="134"/>
                    </a:lnTo>
                    <a:lnTo>
                      <a:pt x="269" y="133"/>
                    </a:lnTo>
                    <a:lnTo>
                      <a:pt x="279" y="132"/>
                    </a:lnTo>
                    <a:lnTo>
                      <a:pt x="291" y="131"/>
                    </a:lnTo>
                    <a:lnTo>
                      <a:pt x="303" y="130"/>
                    </a:lnTo>
                    <a:lnTo>
                      <a:pt x="316" y="129"/>
                    </a:lnTo>
                    <a:lnTo>
                      <a:pt x="330" y="129"/>
                    </a:lnTo>
                    <a:lnTo>
                      <a:pt x="342" y="129"/>
                    </a:lnTo>
                    <a:lnTo>
                      <a:pt x="356" y="130"/>
                    </a:lnTo>
                    <a:lnTo>
                      <a:pt x="370" y="132"/>
                    </a:lnTo>
                    <a:lnTo>
                      <a:pt x="384" y="133"/>
                    </a:lnTo>
                    <a:lnTo>
                      <a:pt x="397" y="137"/>
                    </a:lnTo>
                    <a:lnTo>
                      <a:pt x="409" y="141"/>
                    </a:lnTo>
                    <a:lnTo>
                      <a:pt x="421" y="146"/>
                    </a:lnTo>
                    <a:lnTo>
                      <a:pt x="431" y="152"/>
                    </a:lnTo>
                    <a:lnTo>
                      <a:pt x="439" y="147"/>
                    </a:lnTo>
                    <a:lnTo>
                      <a:pt x="450" y="145"/>
                    </a:lnTo>
                    <a:lnTo>
                      <a:pt x="460" y="144"/>
                    </a:lnTo>
                    <a:lnTo>
                      <a:pt x="470" y="145"/>
                    </a:lnTo>
                    <a:lnTo>
                      <a:pt x="481" y="146"/>
                    </a:lnTo>
                    <a:lnTo>
                      <a:pt x="491" y="149"/>
                    </a:lnTo>
                    <a:lnTo>
                      <a:pt x="500" y="153"/>
                    </a:lnTo>
                    <a:lnTo>
                      <a:pt x="507" y="156"/>
                    </a:lnTo>
                    <a:lnTo>
                      <a:pt x="523" y="146"/>
                    </a:lnTo>
                    <a:lnTo>
                      <a:pt x="543" y="140"/>
                    </a:lnTo>
                    <a:lnTo>
                      <a:pt x="566" y="138"/>
                    </a:lnTo>
                    <a:lnTo>
                      <a:pt x="591" y="139"/>
                    </a:lnTo>
                    <a:lnTo>
                      <a:pt x="614" y="142"/>
                    </a:lnTo>
                    <a:lnTo>
                      <a:pt x="635" y="148"/>
                    </a:lnTo>
                    <a:lnTo>
                      <a:pt x="651" y="155"/>
                    </a:lnTo>
                    <a:lnTo>
                      <a:pt x="660" y="163"/>
                    </a:lnTo>
                    <a:lnTo>
                      <a:pt x="661" y="181"/>
                    </a:lnTo>
                    <a:lnTo>
                      <a:pt x="658" y="202"/>
                    </a:lnTo>
                    <a:lnTo>
                      <a:pt x="651" y="227"/>
                    </a:lnTo>
                    <a:lnTo>
                      <a:pt x="641" y="250"/>
                    </a:lnTo>
                    <a:lnTo>
                      <a:pt x="625" y="272"/>
                    </a:lnTo>
                    <a:lnTo>
                      <a:pt x="604" y="289"/>
                    </a:lnTo>
                    <a:lnTo>
                      <a:pt x="577" y="299"/>
                    </a:lnTo>
                    <a:lnTo>
                      <a:pt x="545" y="299"/>
                    </a:lnTo>
                    <a:lnTo>
                      <a:pt x="543" y="283"/>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 name="Freeform 43"/>
              <p:cNvSpPr>
                <a:spLocks/>
              </p:cNvSpPr>
              <p:nvPr/>
            </p:nvSpPr>
            <p:spPr bwMode="auto">
              <a:xfrm>
                <a:off x="2922588" y="3970338"/>
                <a:ext cx="63500" cy="117475"/>
              </a:xfrm>
              <a:custGeom>
                <a:avLst/>
                <a:gdLst/>
                <a:ahLst/>
                <a:cxnLst>
                  <a:cxn ang="0">
                    <a:pos x="81" y="0"/>
                  </a:cxn>
                  <a:cxn ang="0">
                    <a:pos x="69" y="7"/>
                  </a:cxn>
                  <a:cxn ang="0">
                    <a:pos x="56" y="16"/>
                  </a:cxn>
                  <a:cxn ang="0">
                    <a:pos x="42" y="30"/>
                  </a:cxn>
                  <a:cxn ang="0">
                    <a:pos x="28" y="46"/>
                  </a:cxn>
                  <a:cxn ang="0">
                    <a:pos x="18" y="67"/>
                  </a:cxn>
                  <a:cxn ang="0">
                    <a:pos x="11" y="90"/>
                  </a:cxn>
                  <a:cxn ang="0">
                    <a:pos x="9" y="117"/>
                  </a:cxn>
                  <a:cxn ang="0">
                    <a:pos x="16" y="147"/>
                  </a:cxn>
                  <a:cxn ang="0">
                    <a:pos x="5" y="128"/>
                  </a:cxn>
                  <a:cxn ang="0">
                    <a:pos x="0" y="105"/>
                  </a:cxn>
                  <a:cxn ang="0">
                    <a:pos x="0" y="80"/>
                  </a:cxn>
                  <a:cxn ang="0">
                    <a:pos x="6" y="57"/>
                  </a:cxn>
                  <a:cxn ang="0">
                    <a:pos x="18" y="37"/>
                  </a:cxn>
                  <a:cxn ang="0">
                    <a:pos x="34" y="18"/>
                  </a:cxn>
                  <a:cxn ang="0">
                    <a:pos x="56" y="5"/>
                  </a:cxn>
                  <a:cxn ang="0">
                    <a:pos x="81" y="0"/>
                  </a:cxn>
                </a:cxnLst>
                <a:rect l="0" t="0" r="r" b="b"/>
                <a:pathLst>
                  <a:path w="81" h="147">
                    <a:moveTo>
                      <a:pt x="81" y="0"/>
                    </a:moveTo>
                    <a:lnTo>
                      <a:pt x="69" y="7"/>
                    </a:lnTo>
                    <a:lnTo>
                      <a:pt x="56" y="16"/>
                    </a:lnTo>
                    <a:lnTo>
                      <a:pt x="42" y="30"/>
                    </a:lnTo>
                    <a:lnTo>
                      <a:pt x="28" y="46"/>
                    </a:lnTo>
                    <a:lnTo>
                      <a:pt x="18" y="67"/>
                    </a:lnTo>
                    <a:lnTo>
                      <a:pt x="11" y="90"/>
                    </a:lnTo>
                    <a:lnTo>
                      <a:pt x="9" y="117"/>
                    </a:lnTo>
                    <a:lnTo>
                      <a:pt x="16" y="147"/>
                    </a:lnTo>
                    <a:lnTo>
                      <a:pt x="5" y="128"/>
                    </a:lnTo>
                    <a:lnTo>
                      <a:pt x="0" y="105"/>
                    </a:lnTo>
                    <a:lnTo>
                      <a:pt x="0" y="80"/>
                    </a:lnTo>
                    <a:lnTo>
                      <a:pt x="6" y="57"/>
                    </a:lnTo>
                    <a:lnTo>
                      <a:pt x="18" y="37"/>
                    </a:lnTo>
                    <a:lnTo>
                      <a:pt x="34" y="18"/>
                    </a:lnTo>
                    <a:lnTo>
                      <a:pt x="56" y="5"/>
                    </a:lnTo>
                    <a:lnTo>
                      <a:pt x="81"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 name="Freeform 44"/>
              <p:cNvSpPr>
                <a:spLocks/>
              </p:cNvSpPr>
              <p:nvPr/>
            </p:nvSpPr>
            <p:spPr bwMode="auto">
              <a:xfrm>
                <a:off x="2624138" y="3690938"/>
                <a:ext cx="117475" cy="211138"/>
              </a:xfrm>
              <a:custGeom>
                <a:avLst/>
                <a:gdLst/>
                <a:ahLst/>
                <a:cxnLst>
                  <a:cxn ang="0">
                    <a:pos x="147" y="82"/>
                  </a:cxn>
                  <a:cxn ang="0">
                    <a:pos x="141" y="69"/>
                  </a:cxn>
                  <a:cxn ang="0">
                    <a:pos x="135" y="58"/>
                  </a:cxn>
                  <a:cxn ang="0">
                    <a:pos x="125" y="46"/>
                  </a:cxn>
                  <a:cxn ang="0">
                    <a:pos x="114" y="36"/>
                  </a:cxn>
                  <a:cxn ang="0">
                    <a:pos x="102" y="28"/>
                  </a:cxn>
                  <a:cxn ang="0">
                    <a:pos x="88" y="22"/>
                  </a:cxn>
                  <a:cxn ang="0">
                    <a:pos x="72" y="19"/>
                  </a:cxn>
                  <a:cxn ang="0">
                    <a:pos x="56" y="20"/>
                  </a:cxn>
                  <a:cxn ang="0">
                    <a:pos x="41" y="27"/>
                  </a:cxn>
                  <a:cxn ang="0">
                    <a:pos x="31" y="39"/>
                  </a:cxn>
                  <a:cxn ang="0">
                    <a:pos x="25" y="56"/>
                  </a:cxn>
                  <a:cxn ang="0">
                    <a:pos x="23" y="76"/>
                  </a:cxn>
                  <a:cxn ang="0">
                    <a:pos x="24" y="99"/>
                  </a:cxn>
                  <a:cxn ang="0">
                    <a:pos x="29" y="124"/>
                  </a:cxn>
                  <a:cxn ang="0">
                    <a:pos x="37" y="148"/>
                  </a:cxn>
                  <a:cxn ang="0">
                    <a:pos x="48" y="171"/>
                  </a:cxn>
                  <a:cxn ang="0">
                    <a:pos x="60" y="192"/>
                  </a:cxn>
                  <a:cxn ang="0">
                    <a:pos x="68" y="211"/>
                  </a:cxn>
                  <a:cxn ang="0">
                    <a:pos x="76" y="227"/>
                  </a:cxn>
                  <a:cxn ang="0">
                    <a:pos x="84" y="241"/>
                  </a:cxn>
                  <a:cxn ang="0">
                    <a:pos x="92" y="250"/>
                  </a:cxn>
                  <a:cxn ang="0">
                    <a:pos x="102" y="256"/>
                  </a:cxn>
                  <a:cxn ang="0">
                    <a:pos x="115" y="257"/>
                  </a:cxn>
                  <a:cxn ang="0">
                    <a:pos x="132" y="253"/>
                  </a:cxn>
                  <a:cxn ang="0">
                    <a:pos x="117" y="264"/>
                  </a:cxn>
                  <a:cxn ang="0">
                    <a:pos x="102" y="266"/>
                  </a:cxn>
                  <a:cxn ang="0">
                    <a:pos x="87" y="261"/>
                  </a:cxn>
                  <a:cxn ang="0">
                    <a:pos x="75" y="250"/>
                  </a:cxn>
                  <a:cxn ang="0">
                    <a:pos x="62" y="235"/>
                  </a:cxn>
                  <a:cxn ang="0">
                    <a:pos x="52" y="218"/>
                  </a:cxn>
                  <a:cxn ang="0">
                    <a:pos x="41" y="202"/>
                  </a:cxn>
                  <a:cxn ang="0">
                    <a:pos x="34" y="187"/>
                  </a:cxn>
                  <a:cxn ang="0">
                    <a:pos x="26" y="171"/>
                  </a:cxn>
                  <a:cxn ang="0">
                    <a:pos x="17" y="149"/>
                  </a:cxn>
                  <a:cxn ang="0">
                    <a:pos x="8" y="126"/>
                  </a:cxn>
                  <a:cxn ang="0">
                    <a:pos x="2" y="101"/>
                  </a:cxn>
                  <a:cxn ang="0">
                    <a:pos x="0" y="75"/>
                  </a:cxn>
                  <a:cxn ang="0">
                    <a:pos x="3" y="51"/>
                  </a:cxn>
                  <a:cxn ang="0">
                    <a:pos x="14" y="30"/>
                  </a:cxn>
                  <a:cxn ang="0">
                    <a:pos x="34" y="14"/>
                  </a:cxn>
                  <a:cxn ang="0">
                    <a:pos x="57" y="5"/>
                  </a:cxn>
                  <a:cxn ang="0">
                    <a:pos x="78" y="0"/>
                  </a:cxn>
                  <a:cxn ang="0">
                    <a:pos x="97" y="3"/>
                  </a:cxn>
                  <a:cxn ang="0">
                    <a:pos x="113" y="10"/>
                  </a:cxn>
                  <a:cxn ang="0">
                    <a:pos x="126" y="22"/>
                  </a:cxn>
                  <a:cxn ang="0">
                    <a:pos x="137" y="38"/>
                  </a:cxn>
                  <a:cxn ang="0">
                    <a:pos x="144" y="59"/>
                  </a:cxn>
                  <a:cxn ang="0">
                    <a:pos x="147" y="82"/>
                  </a:cxn>
                </a:cxnLst>
                <a:rect l="0" t="0" r="r" b="b"/>
                <a:pathLst>
                  <a:path w="147" h="266">
                    <a:moveTo>
                      <a:pt x="147" y="82"/>
                    </a:moveTo>
                    <a:lnTo>
                      <a:pt x="141" y="69"/>
                    </a:lnTo>
                    <a:lnTo>
                      <a:pt x="135" y="58"/>
                    </a:lnTo>
                    <a:lnTo>
                      <a:pt x="125" y="46"/>
                    </a:lnTo>
                    <a:lnTo>
                      <a:pt x="114" y="36"/>
                    </a:lnTo>
                    <a:lnTo>
                      <a:pt x="102" y="28"/>
                    </a:lnTo>
                    <a:lnTo>
                      <a:pt x="88" y="22"/>
                    </a:lnTo>
                    <a:lnTo>
                      <a:pt x="72" y="19"/>
                    </a:lnTo>
                    <a:lnTo>
                      <a:pt x="56" y="20"/>
                    </a:lnTo>
                    <a:lnTo>
                      <a:pt x="41" y="27"/>
                    </a:lnTo>
                    <a:lnTo>
                      <a:pt x="31" y="39"/>
                    </a:lnTo>
                    <a:lnTo>
                      <a:pt x="25" y="56"/>
                    </a:lnTo>
                    <a:lnTo>
                      <a:pt x="23" y="76"/>
                    </a:lnTo>
                    <a:lnTo>
                      <a:pt x="24" y="99"/>
                    </a:lnTo>
                    <a:lnTo>
                      <a:pt x="29" y="124"/>
                    </a:lnTo>
                    <a:lnTo>
                      <a:pt x="37" y="148"/>
                    </a:lnTo>
                    <a:lnTo>
                      <a:pt x="48" y="171"/>
                    </a:lnTo>
                    <a:lnTo>
                      <a:pt x="60" y="192"/>
                    </a:lnTo>
                    <a:lnTo>
                      <a:pt x="68" y="211"/>
                    </a:lnTo>
                    <a:lnTo>
                      <a:pt x="76" y="227"/>
                    </a:lnTo>
                    <a:lnTo>
                      <a:pt x="84" y="241"/>
                    </a:lnTo>
                    <a:lnTo>
                      <a:pt x="92" y="250"/>
                    </a:lnTo>
                    <a:lnTo>
                      <a:pt x="102" y="256"/>
                    </a:lnTo>
                    <a:lnTo>
                      <a:pt x="115" y="257"/>
                    </a:lnTo>
                    <a:lnTo>
                      <a:pt x="132" y="253"/>
                    </a:lnTo>
                    <a:lnTo>
                      <a:pt x="117" y="264"/>
                    </a:lnTo>
                    <a:lnTo>
                      <a:pt x="102" y="266"/>
                    </a:lnTo>
                    <a:lnTo>
                      <a:pt x="87" y="261"/>
                    </a:lnTo>
                    <a:lnTo>
                      <a:pt x="75" y="250"/>
                    </a:lnTo>
                    <a:lnTo>
                      <a:pt x="62" y="235"/>
                    </a:lnTo>
                    <a:lnTo>
                      <a:pt x="52" y="218"/>
                    </a:lnTo>
                    <a:lnTo>
                      <a:pt x="41" y="202"/>
                    </a:lnTo>
                    <a:lnTo>
                      <a:pt x="34" y="187"/>
                    </a:lnTo>
                    <a:lnTo>
                      <a:pt x="26" y="171"/>
                    </a:lnTo>
                    <a:lnTo>
                      <a:pt x="17" y="149"/>
                    </a:lnTo>
                    <a:lnTo>
                      <a:pt x="8" y="126"/>
                    </a:lnTo>
                    <a:lnTo>
                      <a:pt x="2" y="101"/>
                    </a:lnTo>
                    <a:lnTo>
                      <a:pt x="0" y="75"/>
                    </a:lnTo>
                    <a:lnTo>
                      <a:pt x="3" y="51"/>
                    </a:lnTo>
                    <a:lnTo>
                      <a:pt x="14" y="30"/>
                    </a:lnTo>
                    <a:lnTo>
                      <a:pt x="34" y="14"/>
                    </a:lnTo>
                    <a:lnTo>
                      <a:pt x="57" y="5"/>
                    </a:lnTo>
                    <a:lnTo>
                      <a:pt x="78" y="0"/>
                    </a:lnTo>
                    <a:lnTo>
                      <a:pt x="97" y="3"/>
                    </a:lnTo>
                    <a:lnTo>
                      <a:pt x="113" y="10"/>
                    </a:lnTo>
                    <a:lnTo>
                      <a:pt x="126" y="22"/>
                    </a:lnTo>
                    <a:lnTo>
                      <a:pt x="137" y="38"/>
                    </a:lnTo>
                    <a:lnTo>
                      <a:pt x="144" y="59"/>
                    </a:lnTo>
                    <a:lnTo>
                      <a:pt x="147" y="82"/>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 name="Freeform 45"/>
              <p:cNvSpPr>
                <a:spLocks/>
              </p:cNvSpPr>
              <p:nvPr/>
            </p:nvSpPr>
            <p:spPr bwMode="auto">
              <a:xfrm>
                <a:off x="2657475" y="3733800"/>
                <a:ext cx="68263" cy="47625"/>
              </a:xfrm>
              <a:custGeom>
                <a:avLst/>
                <a:gdLst/>
                <a:ahLst/>
                <a:cxnLst>
                  <a:cxn ang="0">
                    <a:pos x="87" y="33"/>
                  </a:cxn>
                  <a:cxn ang="0">
                    <a:pos x="79" y="25"/>
                  </a:cxn>
                  <a:cxn ang="0">
                    <a:pos x="66" y="19"/>
                  </a:cxn>
                  <a:cxn ang="0">
                    <a:pos x="52" y="15"/>
                  </a:cxn>
                  <a:cxn ang="0">
                    <a:pos x="38" y="15"/>
                  </a:cxn>
                  <a:cxn ang="0">
                    <a:pos x="26" y="19"/>
                  </a:cxn>
                  <a:cxn ang="0">
                    <a:pos x="14" y="27"/>
                  </a:cxn>
                  <a:cxn ang="0">
                    <a:pos x="8" y="41"/>
                  </a:cxn>
                  <a:cxn ang="0">
                    <a:pos x="7" y="59"/>
                  </a:cxn>
                  <a:cxn ang="0">
                    <a:pos x="0" y="36"/>
                  </a:cxn>
                  <a:cxn ang="0">
                    <a:pos x="3" y="18"/>
                  </a:cxn>
                  <a:cxn ang="0">
                    <a:pos x="9" y="6"/>
                  </a:cxn>
                  <a:cxn ang="0">
                    <a:pos x="23" y="0"/>
                  </a:cxn>
                  <a:cxn ang="0">
                    <a:pos x="38" y="0"/>
                  </a:cxn>
                  <a:cxn ang="0">
                    <a:pos x="56" y="5"/>
                  </a:cxn>
                  <a:cxn ang="0">
                    <a:pos x="72" y="17"/>
                  </a:cxn>
                  <a:cxn ang="0">
                    <a:pos x="87" y="33"/>
                  </a:cxn>
                </a:cxnLst>
                <a:rect l="0" t="0" r="r" b="b"/>
                <a:pathLst>
                  <a:path w="87" h="59">
                    <a:moveTo>
                      <a:pt x="87" y="33"/>
                    </a:moveTo>
                    <a:lnTo>
                      <a:pt x="79" y="25"/>
                    </a:lnTo>
                    <a:lnTo>
                      <a:pt x="66" y="19"/>
                    </a:lnTo>
                    <a:lnTo>
                      <a:pt x="52" y="15"/>
                    </a:lnTo>
                    <a:lnTo>
                      <a:pt x="38" y="15"/>
                    </a:lnTo>
                    <a:lnTo>
                      <a:pt x="26" y="19"/>
                    </a:lnTo>
                    <a:lnTo>
                      <a:pt x="14" y="27"/>
                    </a:lnTo>
                    <a:lnTo>
                      <a:pt x="8" y="41"/>
                    </a:lnTo>
                    <a:lnTo>
                      <a:pt x="7" y="59"/>
                    </a:lnTo>
                    <a:lnTo>
                      <a:pt x="0" y="36"/>
                    </a:lnTo>
                    <a:lnTo>
                      <a:pt x="3" y="18"/>
                    </a:lnTo>
                    <a:lnTo>
                      <a:pt x="9" y="6"/>
                    </a:lnTo>
                    <a:lnTo>
                      <a:pt x="23" y="0"/>
                    </a:lnTo>
                    <a:lnTo>
                      <a:pt x="38" y="0"/>
                    </a:lnTo>
                    <a:lnTo>
                      <a:pt x="56" y="5"/>
                    </a:lnTo>
                    <a:lnTo>
                      <a:pt x="72" y="17"/>
                    </a:lnTo>
                    <a:lnTo>
                      <a:pt x="87" y="33"/>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 name="Freeform 46"/>
              <p:cNvSpPr>
                <a:spLocks/>
              </p:cNvSpPr>
              <p:nvPr/>
            </p:nvSpPr>
            <p:spPr bwMode="auto">
              <a:xfrm>
                <a:off x="2735263" y="3525838"/>
                <a:ext cx="487363" cy="207963"/>
              </a:xfrm>
              <a:custGeom>
                <a:avLst/>
                <a:gdLst/>
                <a:ahLst/>
                <a:cxnLst>
                  <a:cxn ang="0">
                    <a:pos x="608" y="114"/>
                  </a:cxn>
                  <a:cxn ang="0">
                    <a:pos x="582" y="79"/>
                  </a:cxn>
                  <a:cxn ang="0">
                    <a:pos x="539" y="52"/>
                  </a:cxn>
                  <a:cxn ang="0">
                    <a:pos x="487" y="43"/>
                  </a:cxn>
                  <a:cxn ang="0">
                    <a:pos x="441" y="52"/>
                  </a:cxn>
                  <a:cxn ang="0">
                    <a:pos x="409" y="60"/>
                  </a:cxn>
                  <a:cxn ang="0">
                    <a:pos x="381" y="64"/>
                  </a:cxn>
                  <a:cxn ang="0">
                    <a:pos x="357" y="66"/>
                  </a:cxn>
                  <a:cxn ang="0">
                    <a:pos x="334" y="63"/>
                  </a:cxn>
                  <a:cxn ang="0">
                    <a:pos x="315" y="60"/>
                  </a:cxn>
                  <a:cxn ang="0">
                    <a:pos x="297" y="53"/>
                  </a:cxn>
                  <a:cxn ang="0">
                    <a:pos x="280" y="44"/>
                  </a:cxn>
                  <a:cxn ang="0">
                    <a:pos x="263" y="33"/>
                  </a:cxn>
                  <a:cxn ang="0">
                    <a:pos x="236" y="24"/>
                  </a:cxn>
                  <a:cxn ang="0">
                    <a:pos x="204" y="21"/>
                  </a:cxn>
                  <a:cxn ang="0">
                    <a:pos x="169" y="22"/>
                  </a:cxn>
                  <a:cxn ang="0">
                    <a:pos x="135" y="30"/>
                  </a:cxn>
                  <a:cxn ang="0">
                    <a:pos x="105" y="47"/>
                  </a:cxn>
                  <a:cxn ang="0">
                    <a:pos x="82" y="75"/>
                  </a:cxn>
                  <a:cxn ang="0">
                    <a:pos x="69" y="114"/>
                  </a:cxn>
                  <a:cxn ang="0">
                    <a:pos x="68" y="159"/>
                  </a:cxn>
                  <a:cxn ang="0">
                    <a:pos x="62" y="199"/>
                  </a:cxn>
                  <a:cxn ang="0">
                    <a:pos x="46" y="234"/>
                  </a:cxn>
                  <a:cxn ang="0">
                    <a:pos x="20" y="256"/>
                  </a:cxn>
                  <a:cxn ang="0">
                    <a:pos x="8" y="252"/>
                  </a:cxn>
                  <a:cxn ang="0">
                    <a:pos x="25" y="230"/>
                  </a:cxn>
                  <a:cxn ang="0">
                    <a:pos x="42" y="202"/>
                  </a:cxn>
                  <a:cxn ang="0">
                    <a:pos x="51" y="162"/>
                  </a:cxn>
                  <a:cxn ang="0">
                    <a:pos x="53" y="119"/>
                  </a:cxn>
                  <a:cxn ang="0">
                    <a:pos x="62" y="83"/>
                  </a:cxn>
                  <a:cxn ang="0">
                    <a:pos x="81" y="53"/>
                  </a:cxn>
                  <a:cxn ang="0">
                    <a:pos x="107" y="29"/>
                  </a:cxn>
                  <a:cxn ang="0">
                    <a:pos x="140" y="10"/>
                  </a:cxn>
                  <a:cxn ang="0">
                    <a:pos x="175" y="1"/>
                  </a:cxn>
                  <a:cxn ang="0">
                    <a:pos x="212" y="1"/>
                  </a:cxn>
                  <a:cxn ang="0">
                    <a:pos x="250" y="10"/>
                  </a:cxn>
                  <a:cxn ang="0">
                    <a:pos x="289" y="29"/>
                  </a:cxn>
                  <a:cxn ang="0">
                    <a:pos x="334" y="43"/>
                  </a:cxn>
                  <a:cxn ang="0">
                    <a:pos x="378" y="47"/>
                  </a:cxn>
                  <a:cxn ang="0">
                    <a:pos x="419" y="44"/>
                  </a:cxn>
                  <a:cxn ang="0">
                    <a:pos x="467" y="31"/>
                  </a:cxn>
                  <a:cxn ang="0">
                    <a:pos x="527" y="32"/>
                  </a:cxn>
                  <a:cxn ang="0">
                    <a:pos x="580" y="54"/>
                  </a:cxn>
                  <a:cxn ang="0">
                    <a:pos x="612" y="99"/>
                  </a:cxn>
                </a:cxnLst>
                <a:rect l="0" t="0" r="r" b="b"/>
                <a:pathLst>
                  <a:path w="615" h="261">
                    <a:moveTo>
                      <a:pt x="615" y="131"/>
                    </a:moveTo>
                    <a:lnTo>
                      <a:pt x="608" y="114"/>
                    </a:lnTo>
                    <a:lnTo>
                      <a:pt x="597" y="97"/>
                    </a:lnTo>
                    <a:lnTo>
                      <a:pt x="582" y="79"/>
                    </a:lnTo>
                    <a:lnTo>
                      <a:pt x="562" y="64"/>
                    </a:lnTo>
                    <a:lnTo>
                      <a:pt x="539" y="52"/>
                    </a:lnTo>
                    <a:lnTo>
                      <a:pt x="515" y="44"/>
                    </a:lnTo>
                    <a:lnTo>
                      <a:pt x="487" y="43"/>
                    </a:lnTo>
                    <a:lnTo>
                      <a:pt x="459" y="47"/>
                    </a:lnTo>
                    <a:lnTo>
                      <a:pt x="441" y="52"/>
                    </a:lnTo>
                    <a:lnTo>
                      <a:pt x="425" y="56"/>
                    </a:lnTo>
                    <a:lnTo>
                      <a:pt x="409" y="60"/>
                    </a:lnTo>
                    <a:lnTo>
                      <a:pt x="395" y="62"/>
                    </a:lnTo>
                    <a:lnTo>
                      <a:pt x="381" y="64"/>
                    </a:lnTo>
                    <a:lnTo>
                      <a:pt x="369" y="66"/>
                    </a:lnTo>
                    <a:lnTo>
                      <a:pt x="357" y="66"/>
                    </a:lnTo>
                    <a:lnTo>
                      <a:pt x="346" y="64"/>
                    </a:lnTo>
                    <a:lnTo>
                      <a:pt x="334" y="63"/>
                    </a:lnTo>
                    <a:lnTo>
                      <a:pt x="325" y="62"/>
                    </a:lnTo>
                    <a:lnTo>
                      <a:pt x="315" y="60"/>
                    </a:lnTo>
                    <a:lnTo>
                      <a:pt x="305" y="56"/>
                    </a:lnTo>
                    <a:lnTo>
                      <a:pt x="297" y="53"/>
                    </a:lnTo>
                    <a:lnTo>
                      <a:pt x="288" y="48"/>
                    </a:lnTo>
                    <a:lnTo>
                      <a:pt x="280" y="44"/>
                    </a:lnTo>
                    <a:lnTo>
                      <a:pt x="272" y="38"/>
                    </a:lnTo>
                    <a:lnTo>
                      <a:pt x="263" y="33"/>
                    </a:lnTo>
                    <a:lnTo>
                      <a:pt x="250" y="29"/>
                    </a:lnTo>
                    <a:lnTo>
                      <a:pt x="236" y="24"/>
                    </a:lnTo>
                    <a:lnTo>
                      <a:pt x="221" y="22"/>
                    </a:lnTo>
                    <a:lnTo>
                      <a:pt x="204" y="21"/>
                    </a:lnTo>
                    <a:lnTo>
                      <a:pt x="187" y="20"/>
                    </a:lnTo>
                    <a:lnTo>
                      <a:pt x="169" y="22"/>
                    </a:lnTo>
                    <a:lnTo>
                      <a:pt x="152" y="24"/>
                    </a:lnTo>
                    <a:lnTo>
                      <a:pt x="135" y="30"/>
                    </a:lnTo>
                    <a:lnTo>
                      <a:pt x="119" y="37"/>
                    </a:lnTo>
                    <a:lnTo>
                      <a:pt x="105" y="47"/>
                    </a:lnTo>
                    <a:lnTo>
                      <a:pt x="92" y="59"/>
                    </a:lnTo>
                    <a:lnTo>
                      <a:pt x="82" y="75"/>
                    </a:lnTo>
                    <a:lnTo>
                      <a:pt x="74" y="92"/>
                    </a:lnTo>
                    <a:lnTo>
                      <a:pt x="69" y="114"/>
                    </a:lnTo>
                    <a:lnTo>
                      <a:pt x="68" y="138"/>
                    </a:lnTo>
                    <a:lnTo>
                      <a:pt x="68" y="159"/>
                    </a:lnTo>
                    <a:lnTo>
                      <a:pt x="66" y="180"/>
                    </a:lnTo>
                    <a:lnTo>
                      <a:pt x="62" y="199"/>
                    </a:lnTo>
                    <a:lnTo>
                      <a:pt x="55" y="218"/>
                    </a:lnTo>
                    <a:lnTo>
                      <a:pt x="46" y="234"/>
                    </a:lnTo>
                    <a:lnTo>
                      <a:pt x="35" y="246"/>
                    </a:lnTo>
                    <a:lnTo>
                      <a:pt x="20" y="256"/>
                    </a:lnTo>
                    <a:lnTo>
                      <a:pt x="0" y="261"/>
                    </a:lnTo>
                    <a:lnTo>
                      <a:pt x="8" y="252"/>
                    </a:lnTo>
                    <a:lnTo>
                      <a:pt x="16" y="242"/>
                    </a:lnTo>
                    <a:lnTo>
                      <a:pt x="25" y="230"/>
                    </a:lnTo>
                    <a:lnTo>
                      <a:pt x="35" y="217"/>
                    </a:lnTo>
                    <a:lnTo>
                      <a:pt x="42" y="202"/>
                    </a:lnTo>
                    <a:lnTo>
                      <a:pt x="47" y="183"/>
                    </a:lnTo>
                    <a:lnTo>
                      <a:pt x="51" y="162"/>
                    </a:lnTo>
                    <a:lnTo>
                      <a:pt x="52" y="138"/>
                    </a:lnTo>
                    <a:lnTo>
                      <a:pt x="53" y="119"/>
                    </a:lnTo>
                    <a:lnTo>
                      <a:pt x="57" y="100"/>
                    </a:lnTo>
                    <a:lnTo>
                      <a:pt x="62" y="83"/>
                    </a:lnTo>
                    <a:lnTo>
                      <a:pt x="70" y="67"/>
                    </a:lnTo>
                    <a:lnTo>
                      <a:pt x="81" y="53"/>
                    </a:lnTo>
                    <a:lnTo>
                      <a:pt x="93" y="40"/>
                    </a:lnTo>
                    <a:lnTo>
                      <a:pt x="107" y="29"/>
                    </a:lnTo>
                    <a:lnTo>
                      <a:pt x="123" y="18"/>
                    </a:lnTo>
                    <a:lnTo>
                      <a:pt x="140" y="10"/>
                    </a:lnTo>
                    <a:lnTo>
                      <a:pt x="157" y="5"/>
                    </a:lnTo>
                    <a:lnTo>
                      <a:pt x="175" y="1"/>
                    </a:lnTo>
                    <a:lnTo>
                      <a:pt x="194" y="0"/>
                    </a:lnTo>
                    <a:lnTo>
                      <a:pt x="212" y="1"/>
                    </a:lnTo>
                    <a:lnTo>
                      <a:pt x="232" y="3"/>
                    </a:lnTo>
                    <a:lnTo>
                      <a:pt x="250" y="10"/>
                    </a:lnTo>
                    <a:lnTo>
                      <a:pt x="267" y="18"/>
                    </a:lnTo>
                    <a:lnTo>
                      <a:pt x="289" y="29"/>
                    </a:lnTo>
                    <a:lnTo>
                      <a:pt x="311" y="37"/>
                    </a:lnTo>
                    <a:lnTo>
                      <a:pt x="334" y="43"/>
                    </a:lnTo>
                    <a:lnTo>
                      <a:pt x="356" y="46"/>
                    </a:lnTo>
                    <a:lnTo>
                      <a:pt x="378" y="47"/>
                    </a:lnTo>
                    <a:lnTo>
                      <a:pt x="399" y="46"/>
                    </a:lnTo>
                    <a:lnTo>
                      <a:pt x="419" y="44"/>
                    </a:lnTo>
                    <a:lnTo>
                      <a:pt x="438" y="38"/>
                    </a:lnTo>
                    <a:lnTo>
                      <a:pt x="467" y="31"/>
                    </a:lnTo>
                    <a:lnTo>
                      <a:pt x="497" y="29"/>
                    </a:lnTo>
                    <a:lnTo>
                      <a:pt x="527" y="32"/>
                    </a:lnTo>
                    <a:lnTo>
                      <a:pt x="554" y="40"/>
                    </a:lnTo>
                    <a:lnTo>
                      <a:pt x="580" y="54"/>
                    </a:lnTo>
                    <a:lnTo>
                      <a:pt x="599" y="74"/>
                    </a:lnTo>
                    <a:lnTo>
                      <a:pt x="612" y="99"/>
                    </a:lnTo>
                    <a:lnTo>
                      <a:pt x="615" y="131"/>
                    </a:lnTo>
                    <a:close/>
                  </a:path>
                </a:pathLst>
              </a:custGeom>
              <a:solidFill>
                <a:srgbClr val="1E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3" name="Freeform 47"/>
              <p:cNvSpPr>
                <a:spLocks/>
              </p:cNvSpPr>
              <p:nvPr/>
            </p:nvSpPr>
            <p:spPr bwMode="auto">
              <a:xfrm>
                <a:off x="2630488" y="3355975"/>
                <a:ext cx="619125" cy="346075"/>
              </a:xfrm>
              <a:custGeom>
                <a:avLst/>
                <a:gdLst/>
                <a:ahLst/>
                <a:cxnLst>
                  <a:cxn ang="0">
                    <a:pos x="762" y="300"/>
                  </a:cxn>
                  <a:cxn ang="0">
                    <a:pos x="764" y="253"/>
                  </a:cxn>
                  <a:cxn ang="0">
                    <a:pos x="751" y="205"/>
                  </a:cxn>
                  <a:cxn ang="0">
                    <a:pos x="715" y="161"/>
                  </a:cxn>
                  <a:cxn ang="0">
                    <a:pos x="670" y="136"/>
                  </a:cxn>
                  <a:cxn ang="0">
                    <a:pos x="644" y="119"/>
                  </a:cxn>
                  <a:cxn ang="0">
                    <a:pos x="621" y="102"/>
                  </a:cxn>
                  <a:cxn ang="0">
                    <a:pos x="600" y="85"/>
                  </a:cxn>
                  <a:cxn ang="0">
                    <a:pos x="578" y="69"/>
                  </a:cxn>
                  <a:cxn ang="0">
                    <a:pos x="555" y="55"/>
                  </a:cxn>
                  <a:cxn ang="0">
                    <a:pos x="527" y="42"/>
                  </a:cxn>
                  <a:cxn ang="0">
                    <a:pos x="494" y="33"/>
                  </a:cxn>
                  <a:cxn ang="0">
                    <a:pos x="451" y="27"/>
                  </a:cxn>
                  <a:cxn ang="0">
                    <a:pos x="409" y="23"/>
                  </a:cxn>
                  <a:cxn ang="0">
                    <a:pos x="366" y="20"/>
                  </a:cxn>
                  <a:cxn ang="0">
                    <a:pos x="323" y="22"/>
                  </a:cxn>
                  <a:cxn ang="0">
                    <a:pos x="282" y="26"/>
                  </a:cxn>
                  <a:cxn ang="0">
                    <a:pos x="243" y="34"/>
                  </a:cxn>
                  <a:cxn ang="0">
                    <a:pos x="205" y="47"/>
                  </a:cxn>
                  <a:cxn ang="0">
                    <a:pos x="169" y="64"/>
                  </a:cxn>
                  <a:cxn ang="0">
                    <a:pos x="121" y="100"/>
                  </a:cxn>
                  <a:cxn ang="0">
                    <a:pos x="65" y="168"/>
                  </a:cxn>
                  <a:cxn ang="0">
                    <a:pos x="27" y="257"/>
                  </a:cxn>
                  <a:cxn ang="0">
                    <a:pos x="17" y="369"/>
                  </a:cxn>
                  <a:cxn ang="0">
                    <a:pos x="8" y="388"/>
                  </a:cxn>
                  <a:cxn ang="0">
                    <a:pos x="3" y="284"/>
                  </a:cxn>
                  <a:cxn ang="0">
                    <a:pos x="36" y="181"/>
                  </a:cxn>
                  <a:cxn ang="0">
                    <a:pos x="93" y="98"/>
                  </a:cxn>
                  <a:cxn ang="0">
                    <a:pos x="148" y="55"/>
                  </a:cxn>
                  <a:cxn ang="0">
                    <a:pos x="190" y="35"/>
                  </a:cxn>
                  <a:cxn ang="0">
                    <a:pos x="234" y="19"/>
                  </a:cxn>
                  <a:cxn ang="0">
                    <a:pos x="277" y="9"/>
                  </a:cxn>
                  <a:cxn ang="0">
                    <a:pos x="321" y="2"/>
                  </a:cxn>
                  <a:cxn ang="0">
                    <a:pos x="366" y="0"/>
                  </a:cxn>
                  <a:cxn ang="0">
                    <a:pos x="410" y="1"/>
                  </a:cxn>
                  <a:cxn ang="0">
                    <a:pos x="454" y="4"/>
                  </a:cxn>
                  <a:cxn ang="0">
                    <a:pos x="496" y="10"/>
                  </a:cxn>
                  <a:cxn ang="0">
                    <a:pos x="533" y="22"/>
                  </a:cxn>
                  <a:cxn ang="0">
                    <a:pos x="565" y="38"/>
                  </a:cxn>
                  <a:cxn ang="0">
                    <a:pos x="594" y="56"/>
                  </a:cxn>
                  <a:cxn ang="0">
                    <a:pos x="618" y="75"/>
                  </a:cxn>
                  <a:cxn ang="0">
                    <a:pos x="640" y="93"/>
                  </a:cxn>
                  <a:cxn ang="0">
                    <a:pos x="660" y="108"/>
                  </a:cxn>
                  <a:cxn ang="0">
                    <a:pos x="677" y="119"/>
                  </a:cxn>
                  <a:cxn ang="0">
                    <a:pos x="704" y="131"/>
                  </a:cxn>
                  <a:cxn ang="0">
                    <a:pos x="744" y="161"/>
                  </a:cxn>
                  <a:cxn ang="0">
                    <a:pos x="774" y="209"/>
                  </a:cxn>
                  <a:cxn ang="0">
                    <a:pos x="776" y="280"/>
                  </a:cxn>
                </a:cxnLst>
                <a:rect l="0" t="0" r="r" b="b"/>
                <a:pathLst>
                  <a:path w="780" h="435">
                    <a:moveTo>
                      <a:pt x="760" y="321"/>
                    </a:moveTo>
                    <a:lnTo>
                      <a:pt x="762" y="300"/>
                    </a:lnTo>
                    <a:lnTo>
                      <a:pt x="765" y="277"/>
                    </a:lnTo>
                    <a:lnTo>
                      <a:pt x="764" y="253"/>
                    </a:lnTo>
                    <a:lnTo>
                      <a:pt x="760" y="229"/>
                    </a:lnTo>
                    <a:lnTo>
                      <a:pt x="751" y="205"/>
                    </a:lnTo>
                    <a:lnTo>
                      <a:pt x="737" y="182"/>
                    </a:lnTo>
                    <a:lnTo>
                      <a:pt x="715" y="161"/>
                    </a:lnTo>
                    <a:lnTo>
                      <a:pt x="686" y="144"/>
                    </a:lnTo>
                    <a:lnTo>
                      <a:pt x="670" y="136"/>
                    </a:lnTo>
                    <a:lnTo>
                      <a:pt x="656" y="128"/>
                    </a:lnTo>
                    <a:lnTo>
                      <a:pt x="644" y="119"/>
                    </a:lnTo>
                    <a:lnTo>
                      <a:pt x="632" y="110"/>
                    </a:lnTo>
                    <a:lnTo>
                      <a:pt x="621" y="102"/>
                    </a:lnTo>
                    <a:lnTo>
                      <a:pt x="610" y="94"/>
                    </a:lnTo>
                    <a:lnTo>
                      <a:pt x="600" y="85"/>
                    </a:lnTo>
                    <a:lnTo>
                      <a:pt x="590" y="77"/>
                    </a:lnTo>
                    <a:lnTo>
                      <a:pt x="578" y="69"/>
                    </a:lnTo>
                    <a:lnTo>
                      <a:pt x="568" y="62"/>
                    </a:lnTo>
                    <a:lnTo>
                      <a:pt x="555" y="55"/>
                    </a:lnTo>
                    <a:lnTo>
                      <a:pt x="542" y="48"/>
                    </a:lnTo>
                    <a:lnTo>
                      <a:pt x="527" y="42"/>
                    </a:lnTo>
                    <a:lnTo>
                      <a:pt x="511" y="38"/>
                    </a:lnTo>
                    <a:lnTo>
                      <a:pt x="494" y="33"/>
                    </a:lnTo>
                    <a:lnTo>
                      <a:pt x="473" y="30"/>
                    </a:lnTo>
                    <a:lnTo>
                      <a:pt x="451" y="27"/>
                    </a:lnTo>
                    <a:lnTo>
                      <a:pt x="431" y="24"/>
                    </a:lnTo>
                    <a:lnTo>
                      <a:pt x="409" y="23"/>
                    </a:lnTo>
                    <a:lnTo>
                      <a:pt x="387" y="22"/>
                    </a:lnTo>
                    <a:lnTo>
                      <a:pt x="366" y="20"/>
                    </a:lnTo>
                    <a:lnTo>
                      <a:pt x="344" y="20"/>
                    </a:lnTo>
                    <a:lnTo>
                      <a:pt x="323" y="22"/>
                    </a:lnTo>
                    <a:lnTo>
                      <a:pt x="303" y="23"/>
                    </a:lnTo>
                    <a:lnTo>
                      <a:pt x="282" y="26"/>
                    </a:lnTo>
                    <a:lnTo>
                      <a:pt x="262" y="30"/>
                    </a:lnTo>
                    <a:lnTo>
                      <a:pt x="243" y="34"/>
                    </a:lnTo>
                    <a:lnTo>
                      <a:pt x="223" y="40"/>
                    </a:lnTo>
                    <a:lnTo>
                      <a:pt x="205" y="47"/>
                    </a:lnTo>
                    <a:lnTo>
                      <a:pt x="186" y="55"/>
                    </a:lnTo>
                    <a:lnTo>
                      <a:pt x="169" y="64"/>
                    </a:lnTo>
                    <a:lnTo>
                      <a:pt x="153" y="75"/>
                    </a:lnTo>
                    <a:lnTo>
                      <a:pt x="121" y="100"/>
                    </a:lnTo>
                    <a:lnTo>
                      <a:pt x="92" y="131"/>
                    </a:lnTo>
                    <a:lnTo>
                      <a:pt x="65" y="168"/>
                    </a:lnTo>
                    <a:lnTo>
                      <a:pt x="44" y="209"/>
                    </a:lnTo>
                    <a:lnTo>
                      <a:pt x="27" y="257"/>
                    </a:lnTo>
                    <a:lnTo>
                      <a:pt x="18" y="310"/>
                    </a:lnTo>
                    <a:lnTo>
                      <a:pt x="17" y="369"/>
                    </a:lnTo>
                    <a:lnTo>
                      <a:pt x="26" y="435"/>
                    </a:lnTo>
                    <a:lnTo>
                      <a:pt x="8" y="388"/>
                    </a:lnTo>
                    <a:lnTo>
                      <a:pt x="0" y="337"/>
                    </a:lnTo>
                    <a:lnTo>
                      <a:pt x="3" y="284"/>
                    </a:lnTo>
                    <a:lnTo>
                      <a:pt x="16" y="231"/>
                    </a:lnTo>
                    <a:lnTo>
                      <a:pt x="36" y="181"/>
                    </a:lnTo>
                    <a:lnTo>
                      <a:pt x="62" y="136"/>
                    </a:lnTo>
                    <a:lnTo>
                      <a:pt x="93" y="98"/>
                    </a:lnTo>
                    <a:lnTo>
                      <a:pt x="129" y="68"/>
                    </a:lnTo>
                    <a:lnTo>
                      <a:pt x="148" y="55"/>
                    </a:lnTo>
                    <a:lnTo>
                      <a:pt x="169" y="45"/>
                    </a:lnTo>
                    <a:lnTo>
                      <a:pt x="190" y="35"/>
                    </a:lnTo>
                    <a:lnTo>
                      <a:pt x="212" y="26"/>
                    </a:lnTo>
                    <a:lnTo>
                      <a:pt x="234" y="19"/>
                    </a:lnTo>
                    <a:lnTo>
                      <a:pt x="256" y="13"/>
                    </a:lnTo>
                    <a:lnTo>
                      <a:pt x="277" y="9"/>
                    </a:lnTo>
                    <a:lnTo>
                      <a:pt x="299" y="5"/>
                    </a:lnTo>
                    <a:lnTo>
                      <a:pt x="321" y="2"/>
                    </a:lnTo>
                    <a:lnTo>
                      <a:pt x="344" y="1"/>
                    </a:lnTo>
                    <a:lnTo>
                      <a:pt x="366" y="0"/>
                    </a:lnTo>
                    <a:lnTo>
                      <a:pt x="388" y="0"/>
                    </a:lnTo>
                    <a:lnTo>
                      <a:pt x="410" y="1"/>
                    </a:lnTo>
                    <a:lnTo>
                      <a:pt x="432" y="2"/>
                    </a:lnTo>
                    <a:lnTo>
                      <a:pt x="454" y="4"/>
                    </a:lnTo>
                    <a:lnTo>
                      <a:pt x="476" y="7"/>
                    </a:lnTo>
                    <a:lnTo>
                      <a:pt x="496" y="10"/>
                    </a:lnTo>
                    <a:lnTo>
                      <a:pt x="516" y="16"/>
                    </a:lnTo>
                    <a:lnTo>
                      <a:pt x="533" y="22"/>
                    </a:lnTo>
                    <a:lnTo>
                      <a:pt x="550" y="30"/>
                    </a:lnTo>
                    <a:lnTo>
                      <a:pt x="565" y="38"/>
                    </a:lnTo>
                    <a:lnTo>
                      <a:pt x="580" y="47"/>
                    </a:lnTo>
                    <a:lnTo>
                      <a:pt x="594" y="56"/>
                    </a:lnTo>
                    <a:lnTo>
                      <a:pt x="607" y="65"/>
                    </a:lnTo>
                    <a:lnTo>
                      <a:pt x="618" y="75"/>
                    </a:lnTo>
                    <a:lnTo>
                      <a:pt x="630" y="84"/>
                    </a:lnTo>
                    <a:lnTo>
                      <a:pt x="640" y="93"/>
                    </a:lnTo>
                    <a:lnTo>
                      <a:pt x="649" y="101"/>
                    </a:lnTo>
                    <a:lnTo>
                      <a:pt x="660" y="108"/>
                    </a:lnTo>
                    <a:lnTo>
                      <a:pt x="668" y="115"/>
                    </a:lnTo>
                    <a:lnTo>
                      <a:pt x="677" y="119"/>
                    </a:lnTo>
                    <a:lnTo>
                      <a:pt x="685" y="123"/>
                    </a:lnTo>
                    <a:lnTo>
                      <a:pt x="704" y="131"/>
                    </a:lnTo>
                    <a:lnTo>
                      <a:pt x="723" y="143"/>
                    </a:lnTo>
                    <a:lnTo>
                      <a:pt x="744" y="161"/>
                    </a:lnTo>
                    <a:lnTo>
                      <a:pt x="761" y="183"/>
                    </a:lnTo>
                    <a:lnTo>
                      <a:pt x="774" y="209"/>
                    </a:lnTo>
                    <a:lnTo>
                      <a:pt x="780" y="242"/>
                    </a:lnTo>
                    <a:lnTo>
                      <a:pt x="776" y="280"/>
                    </a:lnTo>
                    <a:lnTo>
                      <a:pt x="760" y="321"/>
                    </a:lnTo>
                    <a:close/>
                  </a:path>
                </a:pathLst>
              </a:custGeom>
              <a:solidFill>
                <a:srgbClr val="1E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4" name="Freeform 48"/>
              <p:cNvSpPr>
                <a:spLocks/>
              </p:cNvSpPr>
              <p:nvPr/>
            </p:nvSpPr>
            <p:spPr bwMode="auto">
              <a:xfrm>
                <a:off x="2676525" y="3910013"/>
                <a:ext cx="198438" cy="392113"/>
              </a:xfrm>
              <a:custGeom>
                <a:avLst/>
                <a:gdLst/>
                <a:ahLst/>
                <a:cxnLst>
                  <a:cxn ang="0">
                    <a:pos x="34" y="0"/>
                  </a:cxn>
                  <a:cxn ang="0">
                    <a:pos x="28" y="18"/>
                  </a:cxn>
                  <a:cxn ang="0">
                    <a:pos x="26" y="39"/>
                  </a:cxn>
                  <a:cxn ang="0">
                    <a:pos x="25" y="62"/>
                  </a:cxn>
                  <a:cxn ang="0">
                    <a:pos x="27" y="85"/>
                  </a:cxn>
                  <a:cxn ang="0">
                    <a:pos x="33" y="107"/>
                  </a:cxn>
                  <a:cxn ang="0">
                    <a:pos x="42" y="128"/>
                  </a:cxn>
                  <a:cxn ang="0">
                    <a:pos x="55" y="146"/>
                  </a:cxn>
                  <a:cxn ang="0">
                    <a:pos x="72" y="160"/>
                  </a:cxn>
                  <a:cxn ang="0">
                    <a:pos x="94" y="175"/>
                  </a:cxn>
                  <a:cxn ang="0">
                    <a:pos x="119" y="196"/>
                  </a:cxn>
                  <a:cxn ang="0">
                    <a:pos x="148" y="220"/>
                  </a:cxn>
                  <a:cxn ang="0">
                    <a:pos x="175" y="246"/>
                  </a:cxn>
                  <a:cxn ang="0">
                    <a:pos x="202" y="274"/>
                  </a:cxn>
                  <a:cxn ang="0">
                    <a:pos x="225" y="300"/>
                  </a:cxn>
                  <a:cxn ang="0">
                    <a:pos x="242" y="326"/>
                  </a:cxn>
                  <a:cxn ang="0">
                    <a:pos x="252" y="348"/>
                  </a:cxn>
                  <a:cxn ang="0">
                    <a:pos x="242" y="359"/>
                  </a:cxn>
                  <a:cxn ang="0">
                    <a:pos x="228" y="374"/>
                  </a:cxn>
                  <a:cxn ang="0">
                    <a:pos x="211" y="391"/>
                  </a:cxn>
                  <a:cxn ang="0">
                    <a:pos x="195" y="411"/>
                  </a:cxn>
                  <a:cxn ang="0">
                    <a:pos x="180" y="431"/>
                  </a:cxn>
                  <a:cxn ang="0">
                    <a:pos x="169" y="452"/>
                  </a:cxn>
                  <a:cxn ang="0">
                    <a:pos x="165" y="473"/>
                  </a:cxn>
                  <a:cxn ang="0">
                    <a:pos x="170" y="494"/>
                  </a:cxn>
                  <a:cxn ang="0">
                    <a:pos x="158" y="484"/>
                  </a:cxn>
                  <a:cxn ang="0">
                    <a:pos x="154" y="465"/>
                  </a:cxn>
                  <a:cxn ang="0">
                    <a:pos x="155" y="442"/>
                  </a:cxn>
                  <a:cxn ang="0">
                    <a:pos x="163" y="417"/>
                  </a:cxn>
                  <a:cxn ang="0">
                    <a:pos x="174" y="393"/>
                  </a:cxn>
                  <a:cxn ang="0">
                    <a:pos x="190" y="370"/>
                  </a:cxn>
                  <a:cxn ang="0">
                    <a:pos x="210" y="351"/>
                  </a:cxn>
                  <a:cxn ang="0">
                    <a:pos x="232" y="341"/>
                  </a:cxn>
                  <a:cxn ang="0">
                    <a:pos x="212" y="314"/>
                  </a:cxn>
                  <a:cxn ang="0">
                    <a:pos x="192" y="290"/>
                  </a:cxn>
                  <a:cxn ang="0">
                    <a:pos x="169" y="267"/>
                  </a:cxn>
                  <a:cxn ang="0">
                    <a:pos x="146" y="245"/>
                  </a:cxn>
                  <a:cxn ang="0">
                    <a:pos x="123" y="225"/>
                  </a:cxn>
                  <a:cxn ang="0">
                    <a:pos x="101" y="208"/>
                  </a:cxn>
                  <a:cxn ang="0">
                    <a:pos x="80" y="193"/>
                  </a:cxn>
                  <a:cxn ang="0">
                    <a:pos x="61" y="181"/>
                  </a:cxn>
                  <a:cxn ang="0">
                    <a:pos x="40" y="162"/>
                  </a:cxn>
                  <a:cxn ang="0">
                    <a:pos x="21" y="141"/>
                  </a:cxn>
                  <a:cxn ang="0">
                    <a:pos x="8" y="118"/>
                  </a:cxn>
                  <a:cxn ang="0">
                    <a:pos x="2" y="95"/>
                  </a:cxn>
                  <a:cxn ang="0">
                    <a:pos x="0" y="70"/>
                  </a:cxn>
                  <a:cxn ang="0">
                    <a:pos x="5" y="46"/>
                  </a:cxn>
                  <a:cxn ang="0">
                    <a:pos x="15" y="23"/>
                  </a:cxn>
                  <a:cxn ang="0">
                    <a:pos x="34" y="0"/>
                  </a:cxn>
                </a:cxnLst>
                <a:rect l="0" t="0" r="r" b="b"/>
                <a:pathLst>
                  <a:path w="252" h="494">
                    <a:moveTo>
                      <a:pt x="34" y="0"/>
                    </a:moveTo>
                    <a:lnTo>
                      <a:pt x="28" y="18"/>
                    </a:lnTo>
                    <a:lnTo>
                      <a:pt x="26" y="39"/>
                    </a:lnTo>
                    <a:lnTo>
                      <a:pt x="25" y="62"/>
                    </a:lnTo>
                    <a:lnTo>
                      <a:pt x="27" y="85"/>
                    </a:lnTo>
                    <a:lnTo>
                      <a:pt x="33" y="107"/>
                    </a:lnTo>
                    <a:lnTo>
                      <a:pt x="42" y="128"/>
                    </a:lnTo>
                    <a:lnTo>
                      <a:pt x="55" y="146"/>
                    </a:lnTo>
                    <a:lnTo>
                      <a:pt x="72" y="160"/>
                    </a:lnTo>
                    <a:lnTo>
                      <a:pt x="94" y="175"/>
                    </a:lnTo>
                    <a:lnTo>
                      <a:pt x="119" y="196"/>
                    </a:lnTo>
                    <a:lnTo>
                      <a:pt x="148" y="220"/>
                    </a:lnTo>
                    <a:lnTo>
                      <a:pt x="175" y="246"/>
                    </a:lnTo>
                    <a:lnTo>
                      <a:pt x="202" y="274"/>
                    </a:lnTo>
                    <a:lnTo>
                      <a:pt x="225" y="300"/>
                    </a:lnTo>
                    <a:lnTo>
                      <a:pt x="242" y="326"/>
                    </a:lnTo>
                    <a:lnTo>
                      <a:pt x="252" y="348"/>
                    </a:lnTo>
                    <a:lnTo>
                      <a:pt x="242" y="359"/>
                    </a:lnTo>
                    <a:lnTo>
                      <a:pt x="228" y="374"/>
                    </a:lnTo>
                    <a:lnTo>
                      <a:pt x="211" y="391"/>
                    </a:lnTo>
                    <a:lnTo>
                      <a:pt x="195" y="411"/>
                    </a:lnTo>
                    <a:lnTo>
                      <a:pt x="180" y="431"/>
                    </a:lnTo>
                    <a:lnTo>
                      <a:pt x="169" y="452"/>
                    </a:lnTo>
                    <a:lnTo>
                      <a:pt x="165" y="473"/>
                    </a:lnTo>
                    <a:lnTo>
                      <a:pt x="170" y="494"/>
                    </a:lnTo>
                    <a:lnTo>
                      <a:pt x="158" y="484"/>
                    </a:lnTo>
                    <a:lnTo>
                      <a:pt x="154" y="465"/>
                    </a:lnTo>
                    <a:lnTo>
                      <a:pt x="155" y="442"/>
                    </a:lnTo>
                    <a:lnTo>
                      <a:pt x="163" y="417"/>
                    </a:lnTo>
                    <a:lnTo>
                      <a:pt x="174" y="393"/>
                    </a:lnTo>
                    <a:lnTo>
                      <a:pt x="190" y="370"/>
                    </a:lnTo>
                    <a:lnTo>
                      <a:pt x="210" y="351"/>
                    </a:lnTo>
                    <a:lnTo>
                      <a:pt x="232" y="341"/>
                    </a:lnTo>
                    <a:lnTo>
                      <a:pt x="212" y="314"/>
                    </a:lnTo>
                    <a:lnTo>
                      <a:pt x="192" y="290"/>
                    </a:lnTo>
                    <a:lnTo>
                      <a:pt x="169" y="267"/>
                    </a:lnTo>
                    <a:lnTo>
                      <a:pt x="146" y="245"/>
                    </a:lnTo>
                    <a:lnTo>
                      <a:pt x="123" y="225"/>
                    </a:lnTo>
                    <a:lnTo>
                      <a:pt x="101" y="208"/>
                    </a:lnTo>
                    <a:lnTo>
                      <a:pt x="80" y="193"/>
                    </a:lnTo>
                    <a:lnTo>
                      <a:pt x="61" y="181"/>
                    </a:lnTo>
                    <a:lnTo>
                      <a:pt x="40" y="162"/>
                    </a:lnTo>
                    <a:lnTo>
                      <a:pt x="21" y="141"/>
                    </a:lnTo>
                    <a:lnTo>
                      <a:pt x="8" y="118"/>
                    </a:lnTo>
                    <a:lnTo>
                      <a:pt x="2" y="95"/>
                    </a:lnTo>
                    <a:lnTo>
                      <a:pt x="0" y="70"/>
                    </a:lnTo>
                    <a:lnTo>
                      <a:pt x="5" y="46"/>
                    </a:lnTo>
                    <a:lnTo>
                      <a:pt x="15" y="23"/>
                    </a:lnTo>
                    <a:lnTo>
                      <a:pt x="3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5" name="Freeform 49"/>
              <p:cNvSpPr>
                <a:spLocks/>
              </p:cNvSpPr>
              <p:nvPr/>
            </p:nvSpPr>
            <p:spPr bwMode="auto">
              <a:xfrm>
                <a:off x="2563813" y="3944938"/>
                <a:ext cx="214313" cy="342900"/>
              </a:xfrm>
              <a:custGeom>
                <a:avLst/>
                <a:gdLst/>
                <a:ahLst/>
                <a:cxnLst>
                  <a:cxn ang="0">
                    <a:pos x="125" y="0"/>
                  </a:cxn>
                  <a:cxn ang="0">
                    <a:pos x="120" y="10"/>
                  </a:cxn>
                  <a:cxn ang="0">
                    <a:pos x="113" y="19"/>
                  </a:cxn>
                  <a:cxn ang="0">
                    <a:pos x="106" y="28"/>
                  </a:cxn>
                  <a:cxn ang="0">
                    <a:pos x="97" y="36"/>
                  </a:cxn>
                  <a:cxn ang="0">
                    <a:pos x="86" y="44"/>
                  </a:cxn>
                  <a:cxn ang="0">
                    <a:pos x="74" y="52"/>
                  </a:cxn>
                  <a:cxn ang="0">
                    <a:pos x="56" y="58"/>
                  </a:cxn>
                  <a:cxn ang="0">
                    <a:pos x="37" y="63"/>
                  </a:cxn>
                  <a:cxn ang="0">
                    <a:pos x="52" y="73"/>
                  </a:cxn>
                  <a:cxn ang="0">
                    <a:pos x="71" y="90"/>
                  </a:cxn>
                  <a:cxn ang="0">
                    <a:pos x="93" y="111"/>
                  </a:cxn>
                  <a:cxn ang="0">
                    <a:pos x="117" y="134"/>
                  </a:cxn>
                  <a:cxn ang="0">
                    <a:pos x="139" y="161"/>
                  </a:cxn>
                  <a:cxn ang="0">
                    <a:pos x="160" y="186"/>
                  </a:cxn>
                  <a:cxn ang="0">
                    <a:pos x="175" y="211"/>
                  </a:cxn>
                  <a:cxn ang="0">
                    <a:pos x="184" y="233"/>
                  </a:cxn>
                  <a:cxn ang="0">
                    <a:pos x="190" y="256"/>
                  </a:cxn>
                  <a:cxn ang="0">
                    <a:pos x="198" y="283"/>
                  </a:cxn>
                  <a:cxn ang="0">
                    <a:pos x="206" y="310"/>
                  </a:cxn>
                  <a:cxn ang="0">
                    <a:pos x="216" y="340"/>
                  </a:cxn>
                  <a:cxn ang="0">
                    <a:pos x="228" y="368"/>
                  </a:cxn>
                  <a:cxn ang="0">
                    <a:pos x="241" y="394"/>
                  </a:cxn>
                  <a:cxn ang="0">
                    <a:pos x="254" y="416"/>
                  </a:cxn>
                  <a:cxn ang="0">
                    <a:pos x="269" y="434"/>
                  </a:cxn>
                  <a:cxn ang="0">
                    <a:pos x="246" y="421"/>
                  </a:cxn>
                  <a:cxn ang="0">
                    <a:pos x="226" y="400"/>
                  </a:cxn>
                  <a:cxn ang="0">
                    <a:pos x="208" y="374"/>
                  </a:cxn>
                  <a:cxn ang="0">
                    <a:pos x="192" y="344"/>
                  </a:cxn>
                  <a:cxn ang="0">
                    <a:pos x="178" y="313"/>
                  </a:cxn>
                  <a:cxn ang="0">
                    <a:pos x="168" y="283"/>
                  </a:cxn>
                  <a:cxn ang="0">
                    <a:pos x="159" y="259"/>
                  </a:cxn>
                  <a:cxn ang="0">
                    <a:pos x="153" y="240"/>
                  </a:cxn>
                  <a:cxn ang="0">
                    <a:pos x="145" y="222"/>
                  </a:cxn>
                  <a:cxn ang="0">
                    <a:pos x="131" y="199"/>
                  </a:cxn>
                  <a:cxn ang="0">
                    <a:pos x="113" y="171"/>
                  </a:cxn>
                  <a:cxn ang="0">
                    <a:pos x="92" y="142"/>
                  </a:cxn>
                  <a:cxn ang="0">
                    <a:pos x="69" y="115"/>
                  </a:cxn>
                  <a:cxn ang="0">
                    <a:pos x="45" y="90"/>
                  </a:cxn>
                  <a:cxn ang="0">
                    <a:pos x="22" y="71"/>
                  </a:cxn>
                  <a:cxn ang="0">
                    <a:pos x="0" y="59"/>
                  </a:cxn>
                  <a:cxn ang="0">
                    <a:pos x="13" y="52"/>
                  </a:cxn>
                  <a:cxn ang="0">
                    <a:pos x="28" y="45"/>
                  </a:cxn>
                  <a:cxn ang="0">
                    <a:pos x="42" y="40"/>
                  </a:cxn>
                  <a:cxn ang="0">
                    <a:pos x="60" y="34"/>
                  </a:cxn>
                  <a:cxn ang="0">
                    <a:pos x="76" y="27"/>
                  </a:cxn>
                  <a:cxn ang="0">
                    <a:pos x="93" y="20"/>
                  </a:cxn>
                  <a:cxn ang="0">
                    <a:pos x="109" y="11"/>
                  </a:cxn>
                  <a:cxn ang="0">
                    <a:pos x="125" y="0"/>
                  </a:cxn>
                </a:cxnLst>
                <a:rect l="0" t="0" r="r" b="b"/>
                <a:pathLst>
                  <a:path w="269" h="434">
                    <a:moveTo>
                      <a:pt x="125" y="0"/>
                    </a:moveTo>
                    <a:lnTo>
                      <a:pt x="120" y="10"/>
                    </a:lnTo>
                    <a:lnTo>
                      <a:pt x="113" y="19"/>
                    </a:lnTo>
                    <a:lnTo>
                      <a:pt x="106" y="28"/>
                    </a:lnTo>
                    <a:lnTo>
                      <a:pt x="97" y="36"/>
                    </a:lnTo>
                    <a:lnTo>
                      <a:pt x="86" y="44"/>
                    </a:lnTo>
                    <a:lnTo>
                      <a:pt x="74" y="52"/>
                    </a:lnTo>
                    <a:lnTo>
                      <a:pt x="56" y="58"/>
                    </a:lnTo>
                    <a:lnTo>
                      <a:pt x="37" y="63"/>
                    </a:lnTo>
                    <a:lnTo>
                      <a:pt x="52" y="73"/>
                    </a:lnTo>
                    <a:lnTo>
                      <a:pt x="71" y="90"/>
                    </a:lnTo>
                    <a:lnTo>
                      <a:pt x="93" y="111"/>
                    </a:lnTo>
                    <a:lnTo>
                      <a:pt x="117" y="134"/>
                    </a:lnTo>
                    <a:lnTo>
                      <a:pt x="139" y="161"/>
                    </a:lnTo>
                    <a:lnTo>
                      <a:pt x="160" y="186"/>
                    </a:lnTo>
                    <a:lnTo>
                      <a:pt x="175" y="211"/>
                    </a:lnTo>
                    <a:lnTo>
                      <a:pt x="184" y="233"/>
                    </a:lnTo>
                    <a:lnTo>
                      <a:pt x="190" y="256"/>
                    </a:lnTo>
                    <a:lnTo>
                      <a:pt x="198" y="283"/>
                    </a:lnTo>
                    <a:lnTo>
                      <a:pt x="206" y="310"/>
                    </a:lnTo>
                    <a:lnTo>
                      <a:pt x="216" y="340"/>
                    </a:lnTo>
                    <a:lnTo>
                      <a:pt x="228" y="368"/>
                    </a:lnTo>
                    <a:lnTo>
                      <a:pt x="241" y="394"/>
                    </a:lnTo>
                    <a:lnTo>
                      <a:pt x="254" y="416"/>
                    </a:lnTo>
                    <a:lnTo>
                      <a:pt x="269" y="434"/>
                    </a:lnTo>
                    <a:lnTo>
                      <a:pt x="246" y="421"/>
                    </a:lnTo>
                    <a:lnTo>
                      <a:pt x="226" y="400"/>
                    </a:lnTo>
                    <a:lnTo>
                      <a:pt x="208" y="374"/>
                    </a:lnTo>
                    <a:lnTo>
                      <a:pt x="192" y="344"/>
                    </a:lnTo>
                    <a:lnTo>
                      <a:pt x="178" y="313"/>
                    </a:lnTo>
                    <a:lnTo>
                      <a:pt x="168" y="283"/>
                    </a:lnTo>
                    <a:lnTo>
                      <a:pt x="159" y="259"/>
                    </a:lnTo>
                    <a:lnTo>
                      <a:pt x="153" y="240"/>
                    </a:lnTo>
                    <a:lnTo>
                      <a:pt x="145" y="222"/>
                    </a:lnTo>
                    <a:lnTo>
                      <a:pt x="131" y="199"/>
                    </a:lnTo>
                    <a:lnTo>
                      <a:pt x="113" y="171"/>
                    </a:lnTo>
                    <a:lnTo>
                      <a:pt x="92" y="142"/>
                    </a:lnTo>
                    <a:lnTo>
                      <a:pt x="69" y="115"/>
                    </a:lnTo>
                    <a:lnTo>
                      <a:pt x="45" y="90"/>
                    </a:lnTo>
                    <a:lnTo>
                      <a:pt x="22" y="71"/>
                    </a:lnTo>
                    <a:lnTo>
                      <a:pt x="0" y="59"/>
                    </a:lnTo>
                    <a:lnTo>
                      <a:pt x="13" y="52"/>
                    </a:lnTo>
                    <a:lnTo>
                      <a:pt x="28" y="45"/>
                    </a:lnTo>
                    <a:lnTo>
                      <a:pt x="42" y="40"/>
                    </a:lnTo>
                    <a:lnTo>
                      <a:pt x="60" y="34"/>
                    </a:lnTo>
                    <a:lnTo>
                      <a:pt x="76" y="27"/>
                    </a:lnTo>
                    <a:lnTo>
                      <a:pt x="93" y="20"/>
                    </a:lnTo>
                    <a:lnTo>
                      <a:pt x="109" y="11"/>
                    </a:lnTo>
                    <a:lnTo>
                      <a:pt x="125"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6" name="Freeform 50"/>
              <p:cNvSpPr>
                <a:spLocks/>
              </p:cNvSpPr>
              <p:nvPr/>
            </p:nvSpPr>
            <p:spPr bwMode="auto">
              <a:xfrm>
                <a:off x="2852738" y="4202113"/>
                <a:ext cx="128588" cy="163513"/>
              </a:xfrm>
              <a:custGeom>
                <a:avLst/>
                <a:gdLst/>
                <a:ahLst/>
                <a:cxnLst>
                  <a:cxn ang="0">
                    <a:pos x="32" y="20"/>
                  </a:cxn>
                  <a:cxn ang="0">
                    <a:pos x="45" y="12"/>
                  </a:cxn>
                  <a:cxn ang="0">
                    <a:pos x="58" y="6"/>
                  </a:cxn>
                  <a:cxn ang="0">
                    <a:pos x="72" y="2"/>
                  </a:cxn>
                  <a:cxn ang="0">
                    <a:pos x="86" y="0"/>
                  </a:cxn>
                  <a:cxn ang="0">
                    <a:pos x="99" y="0"/>
                  </a:cxn>
                  <a:cxn ang="0">
                    <a:pos x="111" y="3"/>
                  </a:cxn>
                  <a:cxn ang="0">
                    <a:pos x="123" y="8"/>
                  </a:cxn>
                  <a:cxn ang="0">
                    <a:pos x="133" y="16"/>
                  </a:cxn>
                  <a:cxn ang="0">
                    <a:pos x="143" y="28"/>
                  </a:cxn>
                  <a:cxn ang="0">
                    <a:pos x="152" y="42"/>
                  </a:cxn>
                  <a:cxn ang="0">
                    <a:pos x="159" y="58"/>
                  </a:cxn>
                  <a:cxn ang="0">
                    <a:pos x="162" y="74"/>
                  </a:cxn>
                  <a:cxn ang="0">
                    <a:pos x="161" y="93"/>
                  </a:cxn>
                  <a:cxn ang="0">
                    <a:pos x="155" y="110"/>
                  </a:cxn>
                  <a:cxn ang="0">
                    <a:pos x="144" y="126"/>
                  </a:cxn>
                  <a:cxn ang="0">
                    <a:pos x="124" y="142"/>
                  </a:cxn>
                  <a:cxn ang="0">
                    <a:pos x="143" y="195"/>
                  </a:cxn>
                  <a:cxn ang="0">
                    <a:pos x="130" y="200"/>
                  </a:cxn>
                  <a:cxn ang="0">
                    <a:pos x="114" y="203"/>
                  </a:cxn>
                  <a:cxn ang="0">
                    <a:pos x="98" y="205"/>
                  </a:cxn>
                  <a:cxn ang="0">
                    <a:pos x="82" y="207"/>
                  </a:cxn>
                  <a:cxn ang="0">
                    <a:pos x="65" y="207"/>
                  </a:cxn>
                  <a:cxn ang="0">
                    <a:pos x="49" y="205"/>
                  </a:cxn>
                  <a:cxn ang="0">
                    <a:pos x="34" y="202"/>
                  </a:cxn>
                  <a:cxn ang="0">
                    <a:pos x="23" y="199"/>
                  </a:cxn>
                  <a:cxn ang="0">
                    <a:pos x="38" y="140"/>
                  </a:cxn>
                  <a:cxn ang="0">
                    <a:pos x="27" y="131"/>
                  </a:cxn>
                  <a:cxn ang="0">
                    <a:pos x="17" y="119"/>
                  </a:cxn>
                  <a:cxn ang="0">
                    <a:pos x="8" y="105"/>
                  </a:cxn>
                  <a:cxn ang="0">
                    <a:pos x="2" y="89"/>
                  </a:cxn>
                  <a:cxn ang="0">
                    <a:pos x="0" y="72"/>
                  </a:cxn>
                  <a:cxn ang="0">
                    <a:pos x="3" y="54"/>
                  </a:cxn>
                  <a:cxn ang="0">
                    <a:pos x="14" y="36"/>
                  </a:cxn>
                  <a:cxn ang="0">
                    <a:pos x="32" y="20"/>
                  </a:cxn>
                </a:cxnLst>
                <a:rect l="0" t="0" r="r" b="b"/>
                <a:pathLst>
                  <a:path w="162" h="207">
                    <a:moveTo>
                      <a:pt x="32" y="20"/>
                    </a:moveTo>
                    <a:lnTo>
                      <a:pt x="45" y="12"/>
                    </a:lnTo>
                    <a:lnTo>
                      <a:pt x="58" y="6"/>
                    </a:lnTo>
                    <a:lnTo>
                      <a:pt x="72" y="2"/>
                    </a:lnTo>
                    <a:lnTo>
                      <a:pt x="86" y="0"/>
                    </a:lnTo>
                    <a:lnTo>
                      <a:pt x="99" y="0"/>
                    </a:lnTo>
                    <a:lnTo>
                      <a:pt x="111" y="3"/>
                    </a:lnTo>
                    <a:lnTo>
                      <a:pt x="123" y="8"/>
                    </a:lnTo>
                    <a:lnTo>
                      <a:pt x="133" y="16"/>
                    </a:lnTo>
                    <a:lnTo>
                      <a:pt x="143" y="28"/>
                    </a:lnTo>
                    <a:lnTo>
                      <a:pt x="152" y="42"/>
                    </a:lnTo>
                    <a:lnTo>
                      <a:pt x="159" y="58"/>
                    </a:lnTo>
                    <a:lnTo>
                      <a:pt x="162" y="74"/>
                    </a:lnTo>
                    <a:lnTo>
                      <a:pt x="161" y="93"/>
                    </a:lnTo>
                    <a:lnTo>
                      <a:pt x="155" y="110"/>
                    </a:lnTo>
                    <a:lnTo>
                      <a:pt x="144" y="126"/>
                    </a:lnTo>
                    <a:lnTo>
                      <a:pt x="124" y="142"/>
                    </a:lnTo>
                    <a:lnTo>
                      <a:pt x="143" y="195"/>
                    </a:lnTo>
                    <a:lnTo>
                      <a:pt x="130" y="200"/>
                    </a:lnTo>
                    <a:lnTo>
                      <a:pt x="114" y="203"/>
                    </a:lnTo>
                    <a:lnTo>
                      <a:pt x="98" y="205"/>
                    </a:lnTo>
                    <a:lnTo>
                      <a:pt x="82" y="207"/>
                    </a:lnTo>
                    <a:lnTo>
                      <a:pt x="65" y="207"/>
                    </a:lnTo>
                    <a:lnTo>
                      <a:pt x="49" y="205"/>
                    </a:lnTo>
                    <a:lnTo>
                      <a:pt x="34" y="202"/>
                    </a:lnTo>
                    <a:lnTo>
                      <a:pt x="23" y="199"/>
                    </a:lnTo>
                    <a:lnTo>
                      <a:pt x="38" y="140"/>
                    </a:lnTo>
                    <a:lnTo>
                      <a:pt x="27" y="131"/>
                    </a:lnTo>
                    <a:lnTo>
                      <a:pt x="17" y="119"/>
                    </a:lnTo>
                    <a:lnTo>
                      <a:pt x="8" y="105"/>
                    </a:lnTo>
                    <a:lnTo>
                      <a:pt x="2" y="89"/>
                    </a:lnTo>
                    <a:lnTo>
                      <a:pt x="0" y="72"/>
                    </a:lnTo>
                    <a:lnTo>
                      <a:pt x="3" y="54"/>
                    </a:lnTo>
                    <a:lnTo>
                      <a:pt x="14" y="36"/>
                    </a:lnTo>
                    <a:lnTo>
                      <a:pt x="32" y="20"/>
                    </a:lnTo>
                    <a:close/>
                  </a:path>
                </a:pathLst>
              </a:custGeom>
              <a:solidFill>
                <a:srgbClr val="266B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7" name="Freeform 51"/>
              <p:cNvSpPr>
                <a:spLocks/>
              </p:cNvSpPr>
              <p:nvPr/>
            </p:nvSpPr>
            <p:spPr bwMode="auto">
              <a:xfrm>
                <a:off x="2863850" y="4197350"/>
                <a:ext cx="120650" cy="160338"/>
              </a:xfrm>
              <a:custGeom>
                <a:avLst/>
                <a:gdLst/>
                <a:ahLst/>
                <a:cxnLst>
                  <a:cxn ang="0">
                    <a:pos x="18" y="150"/>
                  </a:cxn>
                  <a:cxn ang="0">
                    <a:pos x="14" y="147"/>
                  </a:cxn>
                  <a:cxn ang="0">
                    <a:pos x="11" y="141"/>
                  </a:cxn>
                  <a:cxn ang="0">
                    <a:pos x="8" y="136"/>
                  </a:cxn>
                  <a:cxn ang="0">
                    <a:pos x="7" y="129"/>
                  </a:cxn>
                  <a:cxn ang="0">
                    <a:pos x="16" y="138"/>
                  </a:cxn>
                  <a:cxn ang="0">
                    <a:pos x="27" y="143"/>
                  </a:cxn>
                  <a:cxn ang="0">
                    <a:pos x="40" y="146"/>
                  </a:cxn>
                  <a:cxn ang="0">
                    <a:pos x="55" y="144"/>
                  </a:cxn>
                  <a:cxn ang="0">
                    <a:pos x="69" y="143"/>
                  </a:cxn>
                  <a:cxn ang="0">
                    <a:pos x="83" y="139"/>
                  </a:cxn>
                  <a:cxn ang="0">
                    <a:pos x="95" y="134"/>
                  </a:cxn>
                  <a:cxn ang="0">
                    <a:pos x="106" y="129"/>
                  </a:cxn>
                  <a:cxn ang="0">
                    <a:pos x="120" y="112"/>
                  </a:cxn>
                  <a:cxn ang="0">
                    <a:pos x="125" y="86"/>
                  </a:cxn>
                  <a:cxn ang="0">
                    <a:pos x="123" y="57"/>
                  </a:cxn>
                  <a:cxn ang="0">
                    <a:pos x="113" y="34"/>
                  </a:cxn>
                  <a:cxn ang="0">
                    <a:pos x="105" y="27"/>
                  </a:cxn>
                  <a:cxn ang="0">
                    <a:pos x="95" y="21"/>
                  </a:cxn>
                  <a:cxn ang="0">
                    <a:pos x="85" y="19"/>
                  </a:cxn>
                  <a:cxn ang="0">
                    <a:pos x="75" y="18"/>
                  </a:cxn>
                  <a:cxn ang="0">
                    <a:pos x="63" y="18"/>
                  </a:cxn>
                  <a:cxn ang="0">
                    <a:pos x="52" y="19"/>
                  </a:cxn>
                  <a:cxn ang="0">
                    <a:pos x="39" y="21"/>
                  </a:cxn>
                  <a:cxn ang="0">
                    <a:pos x="26" y="23"/>
                  </a:cxn>
                  <a:cxn ang="0">
                    <a:pos x="37" y="11"/>
                  </a:cxn>
                  <a:cxn ang="0">
                    <a:pos x="49" y="4"/>
                  </a:cxn>
                  <a:cxn ang="0">
                    <a:pos x="62" y="0"/>
                  </a:cxn>
                  <a:cxn ang="0">
                    <a:pos x="77" y="0"/>
                  </a:cxn>
                  <a:cxn ang="0">
                    <a:pos x="92" y="4"/>
                  </a:cxn>
                  <a:cxn ang="0">
                    <a:pos x="107" y="10"/>
                  </a:cxn>
                  <a:cxn ang="0">
                    <a:pos x="120" y="17"/>
                  </a:cxn>
                  <a:cxn ang="0">
                    <a:pos x="132" y="23"/>
                  </a:cxn>
                  <a:cxn ang="0">
                    <a:pos x="141" y="34"/>
                  </a:cxn>
                  <a:cxn ang="0">
                    <a:pos x="148" y="50"/>
                  </a:cxn>
                  <a:cxn ang="0">
                    <a:pos x="151" y="68"/>
                  </a:cxn>
                  <a:cxn ang="0">
                    <a:pos x="149" y="88"/>
                  </a:cxn>
                  <a:cxn ang="0">
                    <a:pos x="146" y="108"/>
                  </a:cxn>
                  <a:cxn ang="0">
                    <a:pos x="139" y="125"/>
                  </a:cxn>
                  <a:cxn ang="0">
                    <a:pos x="130" y="139"/>
                  </a:cxn>
                  <a:cxn ang="0">
                    <a:pos x="118" y="147"/>
                  </a:cxn>
                  <a:cxn ang="0">
                    <a:pos x="132" y="188"/>
                  </a:cxn>
                  <a:cxn ang="0">
                    <a:pos x="113" y="192"/>
                  </a:cxn>
                  <a:cxn ang="0">
                    <a:pos x="100" y="154"/>
                  </a:cxn>
                  <a:cxn ang="0">
                    <a:pos x="91" y="156"/>
                  </a:cxn>
                  <a:cxn ang="0">
                    <a:pos x="81" y="157"/>
                  </a:cxn>
                  <a:cxn ang="0">
                    <a:pos x="72" y="159"/>
                  </a:cxn>
                  <a:cxn ang="0">
                    <a:pos x="63" y="159"/>
                  </a:cxn>
                  <a:cxn ang="0">
                    <a:pos x="54" y="161"/>
                  </a:cxn>
                  <a:cxn ang="0">
                    <a:pos x="45" y="159"/>
                  </a:cxn>
                  <a:cxn ang="0">
                    <a:pos x="37" y="158"/>
                  </a:cxn>
                  <a:cxn ang="0">
                    <a:pos x="28" y="156"/>
                  </a:cxn>
                  <a:cxn ang="0">
                    <a:pos x="30" y="157"/>
                  </a:cxn>
                  <a:cxn ang="0">
                    <a:pos x="20" y="202"/>
                  </a:cxn>
                  <a:cxn ang="0">
                    <a:pos x="0" y="192"/>
                  </a:cxn>
                  <a:cxn ang="0">
                    <a:pos x="18" y="150"/>
                  </a:cxn>
                </a:cxnLst>
                <a:rect l="0" t="0" r="r" b="b"/>
                <a:pathLst>
                  <a:path w="151" h="202">
                    <a:moveTo>
                      <a:pt x="18" y="150"/>
                    </a:moveTo>
                    <a:lnTo>
                      <a:pt x="14" y="147"/>
                    </a:lnTo>
                    <a:lnTo>
                      <a:pt x="11" y="141"/>
                    </a:lnTo>
                    <a:lnTo>
                      <a:pt x="8" y="136"/>
                    </a:lnTo>
                    <a:lnTo>
                      <a:pt x="7" y="129"/>
                    </a:lnTo>
                    <a:lnTo>
                      <a:pt x="16" y="138"/>
                    </a:lnTo>
                    <a:lnTo>
                      <a:pt x="27" y="143"/>
                    </a:lnTo>
                    <a:lnTo>
                      <a:pt x="40" y="146"/>
                    </a:lnTo>
                    <a:lnTo>
                      <a:pt x="55" y="144"/>
                    </a:lnTo>
                    <a:lnTo>
                      <a:pt x="69" y="143"/>
                    </a:lnTo>
                    <a:lnTo>
                      <a:pt x="83" y="139"/>
                    </a:lnTo>
                    <a:lnTo>
                      <a:pt x="95" y="134"/>
                    </a:lnTo>
                    <a:lnTo>
                      <a:pt x="106" y="129"/>
                    </a:lnTo>
                    <a:lnTo>
                      <a:pt x="120" y="112"/>
                    </a:lnTo>
                    <a:lnTo>
                      <a:pt x="125" y="86"/>
                    </a:lnTo>
                    <a:lnTo>
                      <a:pt x="123" y="57"/>
                    </a:lnTo>
                    <a:lnTo>
                      <a:pt x="113" y="34"/>
                    </a:lnTo>
                    <a:lnTo>
                      <a:pt x="105" y="27"/>
                    </a:lnTo>
                    <a:lnTo>
                      <a:pt x="95" y="21"/>
                    </a:lnTo>
                    <a:lnTo>
                      <a:pt x="85" y="19"/>
                    </a:lnTo>
                    <a:lnTo>
                      <a:pt x="75" y="18"/>
                    </a:lnTo>
                    <a:lnTo>
                      <a:pt x="63" y="18"/>
                    </a:lnTo>
                    <a:lnTo>
                      <a:pt x="52" y="19"/>
                    </a:lnTo>
                    <a:lnTo>
                      <a:pt x="39" y="21"/>
                    </a:lnTo>
                    <a:lnTo>
                      <a:pt x="26" y="23"/>
                    </a:lnTo>
                    <a:lnTo>
                      <a:pt x="37" y="11"/>
                    </a:lnTo>
                    <a:lnTo>
                      <a:pt x="49" y="4"/>
                    </a:lnTo>
                    <a:lnTo>
                      <a:pt x="62" y="0"/>
                    </a:lnTo>
                    <a:lnTo>
                      <a:pt x="77" y="0"/>
                    </a:lnTo>
                    <a:lnTo>
                      <a:pt x="92" y="4"/>
                    </a:lnTo>
                    <a:lnTo>
                      <a:pt x="107" y="10"/>
                    </a:lnTo>
                    <a:lnTo>
                      <a:pt x="120" y="17"/>
                    </a:lnTo>
                    <a:lnTo>
                      <a:pt x="132" y="23"/>
                    </a:lnTo>
                    <a:lnTo>
                      <a:pt x="141" y="34"/>
                    </a:lnTo>
                    <a:lnTo>
                      <a:pt x="148" y="50"/>
                    </a:lnTo>
                    <a:lnTo>
                      <a:pt x="151" y="68"/>
                    </a:lnTo>
                    <a:lnTo>
                      <a:pt x="149" y="88"/>
                    </a:lnTo>
                    <a:lnTo>
                      <a:pt x="146" y="108"/>
                    </a:lnTo>
                    <a:lnTo>
                      <a:pt x="139" y="125"/>
                    </a:lnTo>
                    <a:lnTo>
                      <a:pt x="130" y="139"/>
                    </a:lnTo>
                    <a:lnTo>
                      <a:pt x="118" y="147"/>
                    </a:lnTo>
                    <a:lnTo>
                      <a:pt x="132" y="188"/>
                    </a:lnTo>
                    <a:lnTo>
                      <a:pt x="113" y="192"/>
                    </a:lnTo>
                    <a:lnTo>
                      <a:pt x="100" y="154"/>
                    </a:lnTo>
                    <a:lnTo>
                      <a:pt x="91" y="156"/>
                    </a:lnTo>
                    <a:lnTo>
                      <a:pt x="81" y="157"/>
                    </a:lnTo>
                    <a:lnTo>
                      <a:pt x="72" y="159"/>
                    </a:lnTo>
                    <a:lnTo>
                      <a:pt x="63" y="159"/>
                    </a:lnTo>
                    <a:lnTo>
                      <a:pt x="54" y="161"/>
                    </a:lnTo>
                    <a:lnTo>
                      <a:pt x="45" y="159"/>
                    </a:lnTo>
                    <a:lnTo>
                      <a:pt x="37" y="158"/>
                    </a:lnTo>
                    <a:lnTo>
                      <a:pt x="28" y="156"/>
                    </a:lnTo>
                    <a:lnTo>
                      <a:pt x="30" y="157"/>
                    </a:lnTo>
                    <a:lnTo>
                      <a:pt x="20" y="202"/>
                    </a:lnTo>
                    <a:lnTo>
                      <a:pt x="0" y="192"/>
                    </a:lnTo>
                    <a:lnTo>
                      <a:pt x="18" y="150"/>
                    </a:lnTo>
                    <a:close/>
                  </a:path>
                </a:pathLst>
              </a:custGeom>
              <a:solidFill>
                <a:srgbClr val="0044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8" name="Freeform 52"/>
              <p:cNvSpPr>
                <a:spLocks/>
              </p:cNvSpPr>
              <p:nvPr/>
            </p:nvSpPr>
            <p:spPr bwMode="auto">
              <a:xfrm>
                <a:off x="2809875" y="4281488"/>
                <a:ext cx="241300" cy="90488"/>
              </a:xfrm>
              <a:custGeom>
                <a:avLst/>
                <a:gdLst/>
                <a:ahLst/>
                <a:cxnLst>
                  <a:cxn ang="0">
                    <a:pos x="303" y="0"/>
                  </a:cxn>
                  <a:cxn ang="0">
                    <a:pos x="290" y="14"/>
                  </a:cxn>
                  <a:cxn ang="0">
                    <a:pos x="276" y="28"/>
                  </a:cxn>
                  <a:cxn ang="0">
                    <a:pos x="261" y="43"/>
                  </a:cxn>
                  <a:cxn ang="0">
                    <a:pos x="244" y="58"/>
                  </a:cxn>
                  <a:cxn ang="0">
                    <a:pos x="224" y="71"/>
                  </a:cxn>
                  <a:cxn ang="0">
                    <a:pos x="201" y="81"/>
                  </a:cxn>
                  <a:cxn ang="0">
                    <a:pos x="176" y="89"/>
                  </a:cxn>
                  <a:cxn ang="0">
                    <a:pos x="146" y="93"/>
                  </a:cxn>
                  <a:cxn ang="0">
                    <a:pos x="117" y="93"/>
                  </a:cxn>
                  <a:cxn ang="0">
                    <a:pos x="92" y="91"/>
                  </a:cxn>
                  <a:cxn ang="0">
                    <a:pos x="71" y="87"/>
                  </a:cxn>
                  <a:cxn ang="0">
                    <a:pos x="53" y="80"/>
                  </a:cxn>
                  <a:cxn ang="0">
                    <a:pos x="38" y="72"/>
                  </a:cxn>
                  <a:cxn ang="0">
                    <a:pos x="24" y="59"/>
                  </a:cxn>
                  <a:cxn ang="0">
                    <a:pos x="11" y="44"/>
                  </a:cxn>
                  <a:cxn ang="0">
                    <a:pos x="0" y="27"/>
                  </a:cxn>
                  <a:cxn ang="0">
                    <a:pos x="5" y="52"/>
                  </a:cxn>
                  <a:cxn ang="0">
                    <a:pos x="16" y="73"/>
                  </a:cxn>
                  <a:cxn ang="0">
                    <a:pos x="31" y="88"/>
                  </a:cxn>
                  <a:cxn ang="0">
                    <a:pos x="48" y="100"/>
                  </a:cxn>
                  <a:cxn ang="0">
                    <a:pos x="69" y="108"/>
                  </a:cxn>
                  <a:cxn ang="0">
                    <a:pos x="92" y="112"/>
                  </a:cxn>
                  <a:cxn ang="0">
                    <a:pos x="116" y="114"/>
                  </a:cxn>
                  <a:cxn ang="0">
                    <a:pos x="143" y="116"/>
                  </a:cxn>
                  <a:cxn ang="0">
                    <a:pos x="169" y="113"/>
                  </a:cxn>
                  <a:cxn ang="0">
                    <a:pos x="193" y="109"/>
                  </a:cxn>
                  <a:cxn ang="0">
                    <a:pos x="216" y="98"/>
                  </a:cxn>
                  <a:cxn ang="0">
                    <a:pos x="237" y="86"/>
                  </a:cxn>
                  <a:cxn ang="0">
                    <a:pos x="257" y="70"/>
                  </a:cxn>
                  <a:cxn ang="0">
                    <a:pos x="274" y="50"/>
                  </a:cxn>
                  <a:cxn ang="0">
                    <a:pos x="289" y="27"/>
                  </a:cxn>
                  <a:cxn ang="0">
                    <a:pos x="303" y="0"/>
                  </a:cxn>
                </a:cxnLst>
                <a:rect l="0" t="0" r="r" b="b"/>
                <a:pathLst>
                  <a:path w="303" h="116">
                    <a:moveTo>
                      <a:pt x="303" y="0"/>
                    </a:moveTo>
                    <a:lnTo>
                      <a:pt x="290" y="14"/>
                    </a:lnTo>
                    <a:lnTo>
                      <a:pt x="276" y="28"/>
                    </a:lnTo>
                    <a:lnTo>
                      <a:pt x="261" y="43"/>
                    </a:lnTo>
                    <a:lnTo>
                      <a:pt x="244" y="58"/>
                    </a:lnTo>
                    <a:lnTo>
                      <a:pt x="224" y="71"/>
                    </a:lnTo>
                    <a:lnTo>
                      <a:pt x="201" y="81"/>
                    </a:lnTo>
                    <a:lnTo>
                      <a:pt x="176" y="89"/>
                    </a:lnTo>
                    <a:lnTo>
                      <a:pt x="146" y="93"/>
                    </a:lnTo>
                    <a:lnTo>
                      <a:pt x="117" y="93"/>
                    </a:lnTo>
                    <a:lnTo>
                      <a:pt x="92" y="91"/>
                    </a:lnTo>
                    <a:lnTo>
                      <a:pt x="71" y="87"/>
                    </a:lnTo>
                    <a:lnTo>
                      <a:pt x="53" y="80"/>
                    </a:lnTo>
                    <a:lnTo>
                      <a:pt x="38" y="72"/>
                    </a:lnTo>
                    <a:lnTo>
                      <a:pt x="24" y="59"/>
                    </a:lnTo>
                    <a:lnTo>
                      <a:pt x="11" y="44"/>
                    </a:lnTo>
                    <a:lnTo>
                      <a:pt x="0" y="27"/>
                    </a:lnTo>
                    <a:lnTo>
                      <a:pt x="5" y="52"/>
                    </a:lnTo>
                    <a:lnTo>
                      <a:pt x="16" y="73"/>
                    </a:lnTo>
                    <a:lnTo>
                      <a:pt x="31" y="88"/>
                    </a:lnTo>
                    <a:lnTo>
                      <a:pt x="48" y="100"/>
                    </a:lnTo>
                    <a:lnTo>
                      <a:pt x="69" y="108"/>
                    </a:lnTo>
                    <a:lnTo>
                      <a:pt x="92" y="112"/>
                    </a:lnTo>
                    <a:lnTo>
                      <a:pt x="116" y="114"/>
                    </a:lnTo>
                    <a:lnTo>
                      <a:pt x="143" y="116"/>
                    </a:lnTo>
                    <a:lnTo>
                      <a:pt x="169" y="113"/>
                    </a:lnTo>
                    <a:lnTo>
                      <a:pt x="193" y="109"/>
                    </a:lnTo>
                    <a:lnTo>
                      <a:pt x="216" y="98"/>
                    </a:lnTo>
                    <a:lnTo>
                      <a:pt x="237" y="86"/>
                    </a:lnTo>
                    <a:lnTo>
                      <a:pt x="257" y="70"/>
                    </a:lnTo>
                    <a:lnTo>
                      <a:pt x="274" y="50"/>
                    </a:lnTo>
                    <a:lnTo>
                      <a:pt x="289" y="27"/>
                    </a:lnTo>
                    <a:lnTo>
                      <a:pt x="303"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9" name="Freeform 53"/>
              <p:cNvSpPr>
                <a:spLocks/>
              </p:cNvSpPr>
              <p:nvPr/>
            </p:nvSpPr>
            <p:spPr bwMode="auto">
              <a:xfrm>
                <a:off x="2449513" y="3983038"/>
                <a:ext cx="804863" cy="534988"/>
              </a:xfrm>
              <a:custGeom>
                <a:avLst/>
                <a:gdLst/>
                <a:ahLst/>
                <a:cxnLst>
                  <a:cxn ang="0">
                    <a:pos x="11" y="23"/>
                  </a:cxn>
                  <a:cxn ang="0">
                    <a:pos x="38" y="93"/>
                  </a:cxn>
                  <a:cxn ang="0">
                    <a:pos x="67" y="183"/>
                  </a:cxn>
                  <a:cxn ang="0">
                    <a:pos x="98" y="273"/>
                  </a:cxn>
                  <a:cxn ang="0">
                    <a:pos x="125" y="343"/>
                  </a:cxn>
                  <a:cxn ang="0">
                    <a:pos x="157" y="404"/>
                  </a:cxn>
                  <a:cxn ang="0">
                    <a:pos x="193" y="465"/>
                  </a:cxn>
                  <a:cxn ang="0">
                    <a:pos x="239" y="522"/>
                  </a:cxn>
                  <a:cxn ang="0">
                    <a:pos x="296" y="571"/>
                  </a:cxn>
                  <a:cxn ang="0">
                    <a:pos x="362" y="612"/>
                  </a:cxn>
                  <a:cxn ang="0">
                    <a:pos x="439" y="639"/>
                  </a:cxn>
                  <a:cxn ang="0">
                    <a:pos x="530" y="650"/>
                  </a:cxn>
                  <a:cxn ang="0">
                    <a:pos x="635" y="643"/>
                  </a:cxn>
                  <a:cxn ang="0">
                    <a:pos x="726" y="627"/>
                  </a:cxn>
                  <a:cxn ang="0">
                    <a:pos x="797" y="606"/>
                  </a:cxn>
                  <a:cxn ang="0">
                    <a:pos x="849" y="581"/>
                  </a:cxn>
                  <a:cxn ang="0">
                    <a:pos x="886" y="552"/>
                  </a:cxn>
                  <a:cxn ang="0">
                    <a:pos x="912" y="523"/>
                  </a:cxn>
                  <a:cxn ang="0">
                    <a:pos x="931" y="494"/>
                  </a:cxn>
                  <a:cxn ang="0">
                    <a:pos x="944" y="466"/>
                  </a:cxn>
                  <a:cxn ang="0">
                    <a:pos x="966" y="419"/>
                  </a:cxn>
                  <a:cxn ang="0">
                    <a:pos x="987" y="344"/>
                  </a:cxn>
                  <a:cxn ang="0">
                    <a:pos x="993" y="269"/>
                  </a:cxn>
                  <a:cxn ang="0">
                    <a:pos x="987" y="210"/>
                  </a:cxn>
                  <a:cxn ang="0">
                    <a:pos x="995" y="211"/>
                  </a:cxn>
                  <a:cxn ang="0">
                    <a:pos x="1011" y="278"/>
                  </a:cxn>
                  <a:cxn ang="0">
                    <a:pos x="1009" y="359"/>
                  </a:cxn>
                  <a:cxn ang="0">
                    <a:pos x="992" y="440"/>
                  </a:cxn>
                  <a:cxn ang="0">
                    <a:pos x="971" y="491"/>
                  </a:cxn>
                  <a:cxn ang="0">
                    <a:pos x="947" y="525"/>
                  </a:cxn>
                  <a:cxn ang="0">
                    <a:pos x="915" y="560"/>
                  </a:cxn>
                  <a:cxn ang="0">
                    <a:pos x="873" y="593"/>
                  </a:cxn>
                  <a:cxn ang="0">
                    <a:pos x="822" y="623"/>
                  </a:cxn>
                  <a:cxn ang="0">
                    <a:pos x="764" y="648"/>
                  </a:cxn>
                  <a:cxn ang="0">
                    <a:pos x="694" y="666"/>
                  </a:cxn>
                  <a:cxn ang="0">
                    <a:pos x="617" y="675"/>
                  </a:cxn>
                  <a:cxn ang="0">
                    <a:pos x="523" y="673"/>
                  </a:cxn>
                  <a:cxn ang="0">
                    <a:pos x="428" y="658"/>
                  </a:cxn>
                  <a:cxn ang="0">
                    <a:pos x="348" y="631"/>
                  </a:cxn>
                  <a:cxn ang="0">
                    <a:pos x="279" y="594"/>
                  </a:cxn>
                  <a:cxn ang="0">
                    <a:pos x="221" y="547"/>
                  </a:cxn>
                  <a:cxn ang="0">
                    <a:pos x="172" y="488"/>
                  </a:cxn>
                  <a:cxn ang="0">
                    <a:pos x="130" y="420"/>
                  </a:cxn>
                  <a:cxn ang="0">
                    <a:pos x="95" y="342"/>
                  </a:cxn>
                  <a:cxn ang="0">
                    <a:pos x="54" y="223"/>
                  </a:cxn>
                  <a:cxn ang="0">
                    <a:pos x="23" y="115"/>
                  </a:cxn>
                  <a:cxn ang="0">
                    <a:pos x="11" y="51"/>
                  </a:cxn>
                  <a:cxn ang="0">
                    <a:pos x="4" y="14"/>
                  </a:cxn>
                </a:cxnLst>
                <a:rect l="0" t="0" r="r" b="b"/>
                <a:pathLst>
                  <a:path w="1012" h="675">
                    <a:moveTo>
                      <a:pt x="0" y="0"/>
                    </a:moveTo>
                    <a:lnTo>
                      <a:pt x="11" y="23"/>
                    </a:lnTo>
                    <a:lnTo>
                      <a:pt x="25" y="55"/>
                    </a:lnTo>
                    <a:lnTo>
                      <a:pt x="38" y="93"/>
                    </a:lnTo>
                    <a:lnTo>
                      <a:pt x="53" y="137"/>
                    </a:lnTo>
                    <a:lnTo>
                      <a:pt x="67" y="183"/>
                    </a:lnTo>
                    <a:lnTo>
                      <a:pt x="82" y="229"/>
                    </a:lnTo>
                    <a:lnTo>
                      <a:pt x="98" y="273"/>
                    </a:lnTo>
                    <a:lnTo>
                      <a:pt x="113" y="313"/>
                    </a:lnTo>
                    <a:lnTo>
                      <a:pt x="125" y="343"/>
                    </a:lnTo>
                    <a:lnTo>
                      <a:pt x="140" y="374"/>
                    </a:lnTo>
                    <a:lnTo>
                      <a:pt x="157" y="404"/>
                    </a:lnTo>
                    <a:lnTo>
                      <a:pt x="174" y="435"/>
                    </a:lnTo>
                    <a:lnTo>
                      <a:pt x="193" y="465"/>
                    </a:lnTo>
                    <a:lnTo>
                      <a:pt x="215" y="494"/>
                    </a:lnTo>
                    <a:lnTo>
                      <a:pt x="239" y="522"/>
                    </a:lnTo>
                    <a:lnTo>
                      <a:pt x="267" y="548"/>
                    </a:lnTo>
                    <a:lnTo>
                      <a:pt x="296" y="571"/>
                    </a:lnTo>
                    <a:lnTo>
                      <a:pt x="327" y="593"/>
                    </a:lnTo>
                    <a:lnTo>
                      <a:pt x="362" y="612"/>
                    </a:lnTo>
                    <a:lnTo>
                      <a:pt x="398" y="627"/>
                    </a:lnTo>
                    <a:lnTo>
                      <a:pt x="439" y="639"/>
                    </a:lnTo>
                    <a:lnTo>
                      <a:pt x="483" y="646"/>
                    </a:lnTo>
                    <a:lnTo>
                      <a:pt x="530" y="650"/>
                    </a:lnTo>
                    <a:lnTo>
                      <a:pt x="579" y="648"/>
                    </a:lnTo>
                    <a:lnTo>
                      <a:pt x="635" y="643"/>
                    </a:lnTo>
                    <a:lnTo>
                      <a:pt x="683" y="636"/>
                    </a:lnTo>
                    <a:lnTo>
                      <a:pt x="726" y="627"/>
                    </a:lnTo>
                    <a:lnTo>
                      <a:pt x="764" y="617"/>
                    </a:lnTo>
                    <a:lnTo>
                      <a:pt x="797" y="606"/>
                    </a:lnTo>
                    <a:lnTo>
                      <a:pt x="825" y="593"/>
                    </a:lnTo>
                    <a:lnTo>
                      <a:pt x="849" y="581"/>
                    </a:lnTo>
                    <a:lnTo>
                      <a:pt x="870" y="567"/>
                    </a:lnTo>
                    <a:lnTo>
                      <a:pt x="886" y="552"/>
                    </a:lnTo>
                    <a:lnTo>
                      <a:pt x="901" y="538"/>
                    </a:lnTo>
                    <a:lnTo>
                      <a:pt x="912" y="523"/>
                    </a:lnTo>
                    <a:lnTo>
                      <a:pt x="923" y="508"/>
                    </a:lnTo>
                    <a:lnTo>
                      <a:pt x="931" y="494"/>
                    </a:lnTo>
                    <a:lnTo>
                      <a:pt x="939" y="479"/>
                    </a:lnTo>
                    <a:lnTo>
                      <a:pt x="944" y="466"/>
                    </a:lnTo>
                    <a:lnTo>
                      <a:pt x="951" y="454"/>
                    </a:lnTo>
                    <a:lnTo>
                      <a:pt x="966" y="419"/>
                    </a:lnTo>
                    <a:lnTo>
                      <a:pt x="979" y="382"/>
                    </a:lnTo>
                    <a:lnTo>
                      <a:pt x="987" y="344"/>
                    </a:lnTo>
                    <a:lnTo>
                      <a:pt x="992" y="306"/>
                    </a:lnTo>
                    <a:lnTo>
                      <a:pt x="993" y="269"/>
                    </a:lnTo>
                    <a:lnTo>
                      <a:pt x="992" y="237"/>
                    </a:lnTo>
                    <a:lnTo>
                      <a:pt x="987" y="210"/>
                    </a:lnTo>
                    <a:lnTo>
                      <a:pt x="979" y="188"/>
                    </a:lnTo>
                    <a:lnTo>
                      <a:pt x="995" y="211"/>
                    </a:lnTo>
                    <a:lnTo>
                      <a:pt x="1006" y="242"/>
                    </a:lnTo>
                    <a:lnTo>
                      <a:pt x="1011" y="278"/>
                    </a:lnTo>
                    <a:lnTo>
                      <a:pt x="1012" y="318"/>
                    </a:lnTo>
                    <a:lnTo>
                      <a:pt x="1009" y="359"/>
                    </a:lnTo>
                    <a:lnTo>
                      <a:pt x="1002" y="401"/>
                    </a:lnTo>
                    <a:lnTo>
                      <a:pt x="992" y="440"/>
                    </a:lnTo>
                    <a:lnTo>
                      <a:pt x="979" y="475"/>
                    </a:lnTo>
                    <a:lnTo>
                      <a:pt x="971" y="491"/>
                    </a:lnTo>
                    <a:lnTo>
                      <a:pt x="961" y="508"/>
                    </a:lnTo>
                    <a:lnTo>
                      <a:pt x="947" y="525"/>
                    </a:lnTo>
                    <a:lnTo>
                      <a:pt x="932" y="542"/>
                    </a:lnTo>
                    <a:lnTo>
                      <a:pt x="915" y="560"/>
                    </a:lnTo>
                    <a:lnTo>
                      <a:pt x="895" y="577"/>
                    </a:lnTo>
                    <a:lnTo>
                      <a:pt x="873" y="593"/>
                    </a:lnTo>
                    <a:lnTo>
                      <a:pt x="849" y="609"/>
                    </a:lnTo>
                    <a:lnTo>
                      <a:pt x="822" y="623"/>
                    </a:lnTo>
                    <a:lnTo>
                      <a:pt x="794" y="637"/>
                    </a:lnTo>
                    <a:lnTo>
                      <a:pt x="764" y="648"/>
                    </a:lnTo>
                    <a:lnTo>
                      <a:pt x="730" y="658"/>
                    </a:lnTo>
                    <a:lnTo>
                      <a:pt x="694" y="666"/>
                    </a:lnTo>
                    <a:lnTo>
                      <a:pt x="658" y="672"/>
                    </a:lnTo>
                    <a:lnTo>
                      <a:pt x="617" y="675"/>
                    </a:lnTo>
                    <a:lnTo>
                      <a:pt x="576" y="675"/>
                    </a:lnTo>
                    <a:lnTo>
                      <a:pt x="523" y="673"/>
                    </a:lnTo>
                    <a:lnTo>
                      <a:pt x="473" y="667"/>
                    </a:lnTo>
                    <a:lnTo>
                      <a:pt x="428" y="658"/>
                    </a:lnTo>
                    <a:lnTo>
                      <a:pt x="386" y="646"/>
                    </a:lnTo>
                    <a:lnTo>
                      <a:pt x="348" y="631"/>
                    </a:lnTo>
                    <a:lnTo>
                      <a:pt x="312" y="614"/>
                    </a:lnTo>
                    <a:lnTo>
                      <a:pt x="279" y="594"/>
                    </a:lnTo>
                    <a:lnTo>
                      <a:pt x="249" y="571"/>
                    </a:lnTo>
                    <a:lnTo>
                      <a:pt x="221" y="547"/>
                    </a:lnTo>
                    <a:lnTo>
                      <a:pt x="196" y="518"/>
                    </a:lnTo>
                    <a:lnTo>
                      <a:pt x="172" y="488"/>
                    </a:lnTo>
                    <a:lnTo>
                      <a:pt x="151" y="455"/>
                    </a:lnTo>
                    <a:lnTo>
                      <a:pt x="130" y="420"/>
                    </a:lnTo>
                    <a:lnTo>
                      <a:pt x="112" y="382"/>
                    </a:lnTo>
                    <a:lnTo>
                      <a:pt x="95" y="342"/>
                    </a:lnTo>
                    <a:lnTo>
                      <a:pt x="79" y="299"/>
                    </a:lnTo>
                    <a:lnTo>
                      <a:pt x="54" y="223"/>
                    </a:lnTo>
                    <a:lnTo>
                      <a:pt x="36" y="162"/>
                    </a:lnTo>
                    <a:lnTo>
                      <a:pt x="23" y="115"/>
                    </a:lnTo>
                    <a:lnTo>
                      <a:pt x="16" y="78"/>
                    </a:lnTo>
                    <a:lnTo>
                      <a:pt x="11" y="51"/>
                    </a:lnTo>
                    <a:lnTo>
                      <a:pt x="8" y="30"/>
                    </a:lnTo>
                    <a:lnTo>
                      <a:pt x="4" y="14"/>
                    </a:lnTo>
                    <a:lnTo>
                      <a:pt x="0"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0" name="Freeform 54"/>
              <p:cNvSpPr>
                <a:spLocks/>
              </p:cNvSpPr>
              <p:nvPr/>
            </p:nvSpPr>
            <p:spPr bwMode="auto">
              <a:xfrm>
                <a:off x="3890963" y="5680075"/>
                <a:ext cx="655638" cy="103188"/>
              </a:xfrm>
              <a:custGeom>
                <a:avLst/>
                <a:gdLst/>
                <a:ahLst/>
                <a:cxnLst>
                  <a:cxn ang="0">
                    <a:pos x="35" y="24"/>
                  </a:cxn>
                  <a:cxn ang="0">
                    <a:pos x="71" y="9"/>
                  </a:cxn>
                  <a:cxn ang="0">
                    <a:pos x="114" y="1"/>
                  </a:cxn>
                  <a:cxn ang="0">
                    <a:pos x="164" y="0"/>
                  </a:cxn>
                  <a:cxn ang="0">
                    <a:pos x="219" y="4"/>
                  </a:cxn>
                  <a:cxn ang="0">
                    <a:pos x="277" y="12"/>
                  </a:cxn>
                  <a:cxn ang="0">
                    <a:pos x="337" y="24"/>
                  </a:cxn>
                  <a:cxn ang="0">
                    <a:pos x="394" y="40"/>
                  </a:cxn>
                  <a:cxn ang="0">
                    <a:pos x="451" y="57"/>
                  </a:cxn>
                  <a:cxn ang="0">
                    <a:pos x="506" y="69"/>
                  </a:cxn>
                  <a:cxn ang="0">
                    <a:pos x="560" y="76"/>
                  </a:cxn>
                  <a:cxn ang="0">
                    <a:pos x="612" y="79"/>
                  </a:cxn>
                  <a:cxn ang="0">
                    <a:pos x="663" y="76"/>
                  </a:cxn>
                  <a:cxn ang="0">
                    <a:pos x="711" y="69"/>
                  </a:cxn>
                  <a:cxn ang="0">
                    <a:pos x="758" y="58"/>
                  </a:cxn>
                  <a:cxn ang="0">
                    <a:pos x="804" y="44"/>
                  </a:cxn>
                  <a:cxn ang="0">
                    <a:pos x="814" y="57"/>
                  </a:cxn>
                  <a:cxn ang="0">
                    <a:pos x="773" y="90"/>
                  </a:cxn>
                  <a:cxn ang="0">
                    <a:pos x="719" y="112"/>
                  </a:cxn>
                  <a:cxn ang="0">
                    <a:pos x="657" y="125"/>
                  </a:cxn>
                  <a:cxn ang="0">
                    <a:pos x="591" y="129"/>
                  </a:cxn>
                  <a:cxn ang="0">
                    <a:pos x="528" y="127"/>
                  </a:cxn>
                  <a:cxn ang="0">
                    <a:pos x="473" y="120"/>
                  </a:cxn>
                  <a:cxn ang="0">
                    <a:pos x="430" y="108"/>
                  </a:cxn>
                  <a:cxn ang="0">
                    <a:pos x="399" y="93"/>
                  </a:cxn>
                  <a:cxn ang="0">
                    <a:pos x="361" y="77"/>
                  </a:cxn>
                  <a:cxn ang="0">
                    <a:pos x="317" y="61"/>
                  </a:cxn>
                  <a:cxn ang="0">
                    <a:pos x="269" y="50"/>
                  </a:cxn>
                  <a:cxn ang="0">
                    <a:pos x="216" y="43"/>
                  </a:cxn>
                  <a:cxn ang="0">
                    <a:pos x="158" y="42"/>
                  </a:cxn>
                  <a:cxn ang="0">
                    <a:pos x="97" y="49"/>
                  </a:cxn>
                  <a:cxn ang="0">
                    <a:pos x="34" y="65"/>
                  </a:cxn>
                  <a:cxn ang="0">
                    <a:pos x="21" y="35"/>
                  </a:cxn>
                </a:cxnLst>
                <a:rect l="0" t="0" r="r" b="b"/>
                <a:pathLst>
                  <a:path w="826" h="129">
                    <a:moveTo>
                      <a:pt x="21" y="35"/>
                    </a:moveTo>
                    <a:lnTo>
                      <a:pt x="35" y="24"/>
                    </a:lnTo>
                    <a:lnTo>
                      <a:pt x="52" y="16"/>
                    </a:lnTo>
                    <a:lnTo>
                      <a:pt x="71" y="9"/>
                    </a:lnTo>
                    <a:lnTo>
                      <a:pt x="91" y="5"/>
                    </a:lnTo>
                    <a:lnTo>
                      <a:pt x="114" y="1"/>
                    </a:lnTo>
                    <a:lnTo>
                      <a:pt x="139" y="0"/>
                    </a:lnTo>
                    <a:lnTo>
                      <a:pt x="164" y="0"/>
                    </a:lnTo>
                    <a:lnTo>
                      <a:pt x="192" y="1"/>
                    </a:lnTo>
                    <a:lnTo>
                      <a:pt x="219" y="4"/>
                    </a:lnTo>
                    <a:lnTo>
                      <a:pt x="248" y="7"/>
                    </a:lnTo>
                    <a:lnTo>
                      <a:pt x="277" y="12"/>
                    </a:lnTo>
                    <a:lnTo>
                      <a:pt x="307" y="17"/>
                    </a:lnTo>
                    <a:lnTo>
                      <a:pt x="337" y="24"/>
                    </a:lnTo>
                    <a:lnTo>
                      <a:pt x="365" y="32"/>
                    </a:lnTo>
                    <a:lnTo>
                      <a:pt x="394" y="40"/>
                    </a:lnTo>
                    <a:lnTo>
                      <a:pt x="423" y="49"/>
                    </a:lnTo>
                    <a:lnTo>
                      <a:pt x="451" y="57"/>
                    </a:lnTo>
                    <a:lnTo>
                      <a:pt x="480" y="64"/>
                    </a:lnTo>
                    <a:lnTo>
                      <a:pt x="506" y="69"/>
                    </a:lnTo>
                    <a:lnTo>
                      <a:pt x="534" y="73"/>
                    </a:lnTo>
                    <a:lnTo>
                      <a:pt x="560" y="76"/>
                    </a:lnTo>
                    <a:lnTo>
                      <a:pt x="587" y="77"/>
                    </a:lnTo>
                    <a:lnTo>
                      <a:pt x="612" y="79"/>
                    </a:lnTo>
                    <a:lnTo>
                      <a:pt x="637" y="77"/>
                    </a:lnTo>
                    <a:lnTo>
                      <a:pt x="663" y="76"/>
                    </a:lnTo>
                    <a:lnTo>
                      <a:pt x="687" y="73"/>
                    </a:lnTo>
                    <a:lnTo>
                      <a:pt x="711" y="69"/>
                    </a:lnTo>
                    <a:lnTo>
                      <a:pt x="735" y="64"/>
                    </a:lnTo>
                    <a:lnTo>
                      <a:pt x="758" y="58"/>
                    </a:lnTo>
                    <a:lnTo>
                      <a:pt x="781" y="51"/>
                    </a:lnTo>
                    <a:lnTo>
                      <a:pt x="804" y="44"/>
                    </a:lnTo>
                    <a:lnTo>
                      <a:pt x="826" y="35"/>
                    </a:lnTo>
                    <a:lnTo>
                      <a:pt x="814" y="57"/>
                    </a:lnTo>
                    <a:lnTo>
                      <a:pt x="795" y="74"/>
                    </a:lnTo>
                    <a:lnTo>
                      <a:pt x="773" y="90"/>
                    </a:lnTo>
                    <a:lnTo>
                      <a:pt x="748" y="103"/>
                    </a:lnTo>
                    <a:lnTo>
                      <a:pt x="719" y="112"/>
                    </a:lnTo>
                    <a:lnTo>
                      <a:pt x="689" y="120"/>
                    </a:lnTo>
                    <a:lnTo>
                      <a:pt x="657" y="125"/>
                    </a:lnTo>
                    <a:lnTo>
                      <a:pt x="624" y="128"/>
                    </a:lnTo>
                    <a:lnTo>
                      <a:pt x="591" y="129"/>
                    </a:lnTo>
                    <a:lnTo>
                      <a:pt x="559" y="129"/>
                    </a:lnTo>
                    <a:lnTo>
                      <a:pt x="528" y="127"/>
                    </a:lnTo>
                    <a:lnTo>
                      <a:pt x="499" y="123"/>
                    </a:lnTo>
                    <a:lnTo>
                      <a:pt x="473" y="120"/>
                    </a:lnTo>
                    <a:lnTo>
                      <a:pt x="450" y="114"/>
                    </a:lnTo>
                    <a:lnTo>
                      <a:pt x="430" y="108"/>
                    </a:lnTo>
                    <a:lnTo>
                      <a:pt x="416" y="103"/>
                    </a:lnTo>
                    <a:lnTo>
                      <a:pt x="399" y="93"/>
                    </a:lnTo>
                    <a:lnTo>
                      <a:pt x="382" y="85"/>
                    </a:lnTo>
                    <a:lnTo>
                      <a:pt x="361" y="77"/>
                    </a:lnTo>
                    <a:lnTo>
                      <a:pt x="340" y="69"/>
                    </a:lnTo>
                    <a:lnTo>
                      <a:pt x="317" y="61"/>
                    </a:lnTo>
                    <a:lnTo>
                      <a:pt x="294" y="55"/>
                    </a:lnTo>
                    <a:lnTo>
                      <a:pt x="269" y="50"/>
                    </a:lnTo>
                    <a:lnTo>
                      <a:pt x="243" y="46"/>
                    </a:lnTo>
                    <a:lnTo>
                      <a:pt x="216" y="43"/>
                    </a:lnTo>
                    <a:lnTo>
                      <a:pt x="187" y="42"/>
                    </a:lnTo>
                    <a:lnTo>
                      <a:pt x="158" y="42"/>
                    </a:lnTo>
                    <a:lnTo>
                      <a:pt x="128" y="45"/>
                    </a:lnTo>
                    <a:lnTo>
                      <a:pt x="97" y="49"/>
                    </a:lnTo>
                    <a:lnTo>
                      <a:pt x="66" y="55"/>
                    </a:lnTo>
                    <a:lnTo>
                      <a:pt x="34" y="65"/>
                    </a:lnTo>
                    <a:lnTo>
                      <a:pt x="0" y="76"/>
                    </a:lnTo>
                    <a:lnTo>
                      <a:pt x="21" y="35"/>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1" name="Freeform 55"/>
              <p:cNvSpPr>
                <a:spLocks/>
              </p:cNvSpPr>
              <p:nvPr/>
            </p:nvSpPr>
            <p:spPr bwMode="auto">
              <a:xfrm>
                <a:off x="3138488" y="4076700"/>
                <a:ext cx="476250" cy="762000"/>
              </a:xfrm>
              <a:custGeom>
                <a:avLst/>
                <a:gdLst/>
                <a:ahLst/>
                <a:cxnLst>
                  <a:cxn ang="0">
                    <a:pos x="27" y="4"/>
                  </a:cxn>
                  <a:cxn ang="0">
                    <a:pos x="57" y="16"/>
                  </a:cxn>
                  <a:cxn ang="0">
                    <a:pos x="95" y="31"/>
                  </a:cxn>
                  <a:cxn ang="0">
                    <a:pos x="136" y="50"/>
                  </a:cxn>
                  <a:cxn ang="0">
                    <a:pos x="180" y="72"/>
                  </a:cxn>
                  <a:cxn ang="0">
                    <a:pos x="224" y="97"/>
                  </a:cxn>
                  <a:cxn ang="0">
                    <a:pos x="265" y="123"/>
                  </a:cxn>
                  <a:cxn ang="0">
                    <a:pos x="303" y="150"/>
                  </a:cxn>
                  <a:cxn ang="0">
                    <a:pos x="350" y="194"/>
                  </a:cxn>
                  <a:cxn ang="0">
                    <a:pos x="408" y="266"/>
                  </a:cxn>
                  <a:cxn ang="0">
                    <a:pos x="455" y="347"/>
                  </a:cxn>
                  <a:cxn ang="0">
                    <a:pos x="485" y="434"/>
                  </a:cxn>
                  <a:cxn ang="0">
                    <a:pos x="497" y="519"/>
                  </a:cxn>
                  <a:cxn ang="0">
                    <a:pos x="509" y="596"/>
                  </a:cxn>
                  <a:cxn ang="0">
                    <a:pos x="528" y="665"/>
                  </a:cxn>
                  <a:cxn ang="0">
                    <a:pos x="551" y="723"/>
                  </a:cxn>
                  <a:cxn ang="0">
                    <a:pos x="576" y="774"/>
                  </a:cxn>
                  <a:cxn ang="0">
                    <a:pos x="590" y="827"/>
                  </a:cxn>
                  <a:cxn ang="0">
                    <a:pos x="595" y="882"/>
                  </a:cxn>
                  <a:cxn ang="0">
                    <a:pos x="598" y="935"/>
                  </a:cxn>
                  <a:cxn ang="0">
                    <a:pos x="592" y="932"/>
                  </a:cxn>
                  <a:cxn ang="0">
                    <a:pos x="581" y="880"/>
                  </a:cxn>
                  <a:cxn ang="0">
                    <a:pos x="573" y="829"/>
                  </a:cxn>
                  <a:cxn ang="0">
                    <a:pos x="558" y="781"/>
                  </a:cxn>
                  <a:cxn ang="0">
                    <a:pos x="532" y="733"/>
                  </a:cxn>
                  <a:cxn ang="0">
                    <a:pos x="507" y="670"/>
                  </a:cxn>
                  <a:cxn ang="0">
                    <a:pos x="484" y="594"/>
                  </a:cxn>
                  <a:cxn ang="0">
                    <a:pos x="464" y="511"/>
                  </a:cxn>
                  <a:cxn ang="0">
                    <a:pos x="444" y="426"/>
                  </a:cxn>
                  <a:cxn ang="0">
                    <a:pos x="411" y="343"/>
                  </a:cxn>
                  <a:cxn ang="0">
                    <a:pos x="369" y="269"/>
                  </a:cxn>
                  <a:cxn ang="0">
                    <a:pos x="325" y="211"/>
                  </a:cxn>
                  <a:cxn ang="0">
                    <a:pos x="292" y="179"/>
                  </a:cxn>
                  <a:cxn ang="0">
                    <a:pos x="256" y="154"/>
                  </a:cxn>
                  <a:cxn ang="0">
                    <a:pos x="213" y="126"/>
                  </a:cxn>
                  <a:cxn ang="0">
                    <a:pos x="167" y="99"/>
                  </a:cxn>
                  <a:cxn ang="0">
                    <a:pos x="121" y="73"/>
                  </a:cxn>
                  <a:cxn ang="0">
                    <a:pos x="77" y="50"/>
                  </a:cxn>
                  <a:cxn ang="0">
                    <a:pos x="39" y="32"/>
                  </a:cxn>
                  <a:cxn ang="0">
                    <a:pos x="10" y="20"/>
                  </a:cxn>
                  <a:cxn ang="0">
                    <a:pos x="14" y="0"/>
                  </a:cxn>
                </a:cxnLst>
                <a:rect l="0" t="0" r="r" b="b"/>
                <a:pathLst>
                  <a:path w="600" h="958">
                    <a:moveTo>
                      <a:pt x="14" y="0"/>
                    </a:moveTo>
                    <a:lnTo>
                      <a:pt x="27" y="4"/>
                    </a:lnTo>
                    <a:lnTo>
                      <a:pt x="40" y="9"/>
                    </a:lnTo>
                    <a:lnTo>
                      <a:pt x="57" y="16"/>
                    </a:lnTo>
                    <a:lnTo>
                      <a:pt x="75" y="23"/>
                    </a:lnTo>
                    <a:lnTo>
                      <a:pt x="95" y="31"/>
                    </a:lnTo>
                    <a:lnTo>
                      <a:pt x="114" y="40"/>
                    </a:lnTo>
                    <a:lnTo>
                      <a:pt x="136" y="50"/>
                    </a:lnTo>
                    <a:lnTo>
                      <a:pt x="158" y="61"/>
                    </a:lnTo>
                    <a:lnTo>
                      <a:pt x="180" y="72"/>
                    </a:lnTo>
                    <a:lnTo>
                      <a:pt x="202" y="85"/>
                    </a:lnTo>
                    <a:lnTo>
                      <a:pt x="224" y="97"/>
                    </a:lnTo>
                    <a:lnTo>
                      <a:pt x="244" y="110"/>
                    </a:lnTo>
                    <a:lnTo>
                      <a:pt x="265" y="123"/>
                    </a:lnTo>
                    <a:lnTo>
                      <a:pt x="285" y="137"/>
                    </a:lnTo>
                    <a:lnTo>
                      <a:pt x="303" y="150"/>
                    </a:lnTo>
                    <a:lnTo>
                      <a:pt x="319" y="164"/>
                    </a:lnTo>
                    <a:lnTo>
                      <a:pt x="350" y="194"/>
                    </a:lnTo>
                    <a:lnTo>
                      <a:pt x="379" y="228"/>
                    </a:lnTo>
                    <a:lnTo>
                      <a:pt x="408" y="266"/>
                    </a:lnTo>
                    <a:lnTo>
                      <a:pt x="433" y="305"/>
                    </a:lnTo>
                    <a:lnTo>
                      <a:pt x="455" y="347"/>
                    </a:lnTo>
                    <a:lnTo>
                      <a:pt x="472" y="391"/>
                    </a:lnTo>
                    <a:lnTo>
                      <a:pt x="485" y="434"/>
                    </a:lnTo>
                    <a:lnTo>
                      <a:pt x="492" y="478"/>
                    </a:lnTo>
                    <a:lnTo>
                      <a:pt x="497" y="519"/>
                    </a:lnTo>
                    <a:lnTo>
                      <a:pt x="502" y="559"/>
                    </a:lnTo>
                    <a:lnTo>
                      <a:pt x="509" y="596"/>
                    </a:lnTo>
                    <a:lnTo>
                      <a:pt x="518" y="632"/>
                    </a:lnTo>
                    <a:lnTo>
                      <a:pt x="528" y="665"/>
                    </a:lnTo>
                    <a:lnTo>
                      <a:pt x="539" y="695"/>
                    </a:lnTo>
                    <a:lnTo>
                      <a:pt x="551" y="723"/>
                    </a:lnTo>
                    <a:lnTo>
                      <a:pt x="565" y="748"/>
                    </a:lnTo>
                    <a:lnTo>
                      <a:pt x="576" y="774"/>
                    </a:lnTo>
                    <a:lnTo>
                      <a:pt x="584" y="800"/>
                    </a:lnTo>
                    <a:lnTo>
                      <a:pt x="590" y="827"/>
                    </a:lnTo>
                    <a:lnTo>
                      <a:pt x="593" y="854"/>
                    </a:lnTo>
                    <a:lnTo>
                      <a:pt x="595" y="882"/>
                    </a:lnTo>
                    <a:lnTo>
                      <a:pt x="597" y="909"/>
                    </a:lnTo>
                    <a:lnTo>
                      <a:pt x="598" y="935"/>
                    </a:lnTo>
                    <a:lnTo>
                      <a:pt x="600" y="958"/>
                    </a:lnTo>
                    <a:lnTo>
                      <a:pt x="592" y="932"/>
                    </a:lnTo>
                    <a:lnTo>
                      <a:pt x="585" y="906"/>
                    </a:lnTo>
                    <a:lnTo>
                      <a:pt x="581" y="880"/>
                    </a:lnTo>
                    <a:lnTo>
                      <a:pt x="577" y="854"/>
                    </a:lnTo>
                    <a:lnTo>
                      <a:pt x="573" y="829"/>
                    </a:lnTo>
                    <a:lnTo>
                      <a:pt x="567" y="805"/>
                    </a:lnTo>
                    <a:lnTo>
                      <a:pt x="558" y="781"/>
                    </a:lnTo>
                    <a:lnTo>
                      <a:pt x="546" y="758"/>
                    </a:lnTo>
                    <a:lnTo>
                      <a:pt x="532" y="733"/>
                    </a:lnTo>
                    <a:lnTo>
                      <a:pt x="520" y="703"/>
                    </a:lnTo>
                    <a:lnTo>
                      <a:pt x="507" y="670"/>
                    </a:lnTo>
                    <a:lnTo>
                      <a:pt x="495" y="633"/>
                    </a:lnTo>
                    <a:lnTo>
                      <a:pt x="484" y="594"/>
                    </a:lnTo>
                    <a:lnTo>
                      <a:pt x="474" y="554"/>
                    </a:lnTo>
                    <a:lnTo>
                      <a:pt x="464" y="511"/>
                    </a:lnTo>
                    <a:lnTo>
                      <a:pt x="455" y="468"/>
                    </a:lnTo>
                    <a:lnTo>
                      <a:pt x="444" y="426"/>
                    </a:lnTo>
                    <a:lnTo>
                      <a:pt x="429" y="383"/>
                    </a:lnTo>
                    <a:lnTo>
                      <a:pt x="411" y="343"/>
                    </a:lnTo>
                    <a:lnTo>
                      <a:pt x="391" y="304"/>
                    </a:lnTo>
                    <a:lnTo>
                      <a:pt x="369" y="269"/>
                    </a:lnTo>
                    <a:lnTo>
                      <a:pt x="347" y="237"/>
                    </a:lnTo>
                    <a:lnTo>
                      <a:pt x="325" y="211"/>
                    </a:lnTo>
                    <a:lnTo>
                      <a:pt x="305" y="191"/>
                    </a:lnTo>
                    <a:lnTo>
                      <a:pt x="292" y="179"/>
                    </a:lnTo>
                    <a:lnTo>
                      <a:pt x="274" y="167"/>
                    </a:lnTo>
                    <a:lnTo>
                      <a:pt x="256" y="154"/>
                    </a:lnTo>
                    <a:lnTo>
                      <a:pt x="235" y="140"/>
                    </a:lnTo>
                    <a:lnTo>
                      <a:pt x="213" y="126"/>
                    </a:lnTo>
                    <a:lnTo>
                      <a:pt x="190" y="112"/>
                    </a:lnTo>
                    <a:lnTo>
                      <a:pt x="167" y="99"/>
                    </a:lnTo>
                    <a:lnTo>
                      <a:pt x="144" y="86"/>
                    </a:lnTo>
                    <a:lnTo>
                      <a:pt x="121" y="73"/>
                    </a:lnTo>
                    <a:lnTo>
                      <a:pt x="99" y="62"/>
                    </a:lnTo>
                    <a:lnTo>
                      <a:pt x="77" y="50"/>
                    </a:lnTo>
                    <a:lnTo>
                      <a:pt x="58" y="41"/>
                    </a:lnTo>
                    <a:lnTo>
                      <a:pt x="39" y="32"/>
                    </a:lnTo>
                    <a:lnTo>
                      <a:pt x="23" y="26"/>
                    </a:lnTo>
                    <a:lnTo>
                      <a:pt x="10" y="20"/>
                    </a:lnTo>
                    <a:lnTo>
                      <a:pt x="0" y="18"/>
                    </a:lnTo>
                    <a:lnTo>
                      <a:pt x="1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2" name="Freeform 56"/>
              <p:cNvSpPr>
                <a:spLocks/>
              </p:cNvSpPr>
              <p:nvPr/>
            </p:nvSpPr>
            <p:spPr bwMode="auto">
              <a:xfrm>
                <a:off x="2941638" y="4924425"/>
                <a:ext cx="73025" cy="147638"/>
              </a:xfrm>
              <a:custGeom>
                <a:avLst/>
                <a:gdLst/>
                <a:ahLst/>
                <a:cxnLst>
                  <a:cxn ang="0">
                    <a:pos x="92" y="0"/>
                  </a:cxn>
                  <a:cxn ang="0">
                    <a:pos x="83" y="9"/>
                  </a:cxn>
                  <a:cxn ang="0">
                    <a:pos x="71" y="23"/>
                  </a:cxn>
                  <a:cxn ang="0">
                    <a:pos x="58" y="38"/>
                  </a:cxn>
                  <a:cxn ang="0">
                    <a:pos x="47" y="54"/>
                  </a:cxn>
                  <a:cxn ang="0">
                    <a:pos x="35" y="70"/>
                  </a:cxn>
                  <a:cxn ang="0">
                    <a:pos x="26" y="84"/>
                  </a:cxn>
                  <a:cxn ang="0">
                    <a:pos x="19" y="96"/>
                  </a:cxn>
                  <a:cxn ang="0">
                    <a:pos x="16" y="106"/>
                  </a:cxn>
                  <a:cxn ang="0">
                    <a:pos x="16" y="123"/>
                  </a:cxn>
                  <a:cxn ang="0">
                    <a:pos x="18" y="144"/>
                  </a:cxn>
                  <a:cxn ang="0">
                    <a:pos x="23" y="167"/>
                  </a:cxn>
                  <a:cxn ang="0">
                    <a:pos x="27" y="185"/>
                  </a:cxn>
                  <a:cxn ang="0">
                    <a:pos x="13" y="164"/>
                  </a:cxn>
                  <a:cxn ang="0">
                    <a:pos x="4" y="141"/>
                  </a:cxn>
                  <a:cxn ang="0">
                    <a:pos x="0" y="119"/>
                  </a:cxn>
                  <a:cxn ang="0">
                    <a:pos x="1" y="101"/>
                  </a:cxn>
                  <a:cxn ang="0">
                    <a:pos x="5" y="91"/>
                  </a:cxn>
                  <a:cxn ang="0">
                    <a:pos x="12" y="77"/>
                  </a:cxn>
                  <a:cxn ang="0">
                    <a:pos x="23" y="62"/>
                  </a:cxn>
                  <a:cxn ang="0">
                    <a:pos x="35" y="46"/>
                  </a:cxn>
                  <a:cxn ang="0">
                    <a:pos x="49" y="31"/>
                  </a:cxn>
                  <a:cxn ang="0">
                    <a:pos x="63" y="17"/>
                  </a:cxn>
                  <a:cxn ang="0">
                    <a:pos x="78" y="6"/>
                  </a:cxn>
                  <a:cxn ang="0">
                    <a:pos x="92" y="0"/>
                  </a:cxn>
                </a:cxnLst>
                <a:rect l="0" t="0" r="r" b="b"/>
                <a:pathLst>
                  <a:path w="92" h="185">
                    <a:moveTo>
                      <a:pt x="92" y="0"/>
                    </a:moveTo>
                    <a:lnTo>
                      <a:pt x="83" y="9"/>
                    </a:lnTo>
                    <a:lnTo>
                      <a:pt x="71" y="23"/>
                    </a:lnTo>
                    <a:lnTo>
                      <a:pt x="58" y="38"/>
                    </a:lnTo>
                    <a:lnTo>
                      <a:pt x="47" y="54"/>
                    </a:lnTo>
                    <a:lnTo>
                      <a:pt x="35" y="70"/>
                    </a:lnTo>
                    <a:lnTo>
                      <a:pt x="26" y="84"/>
                    </a:lnTo>
                    <a:lnTo>
                      <a:pt x="19" y="96"/>
                    </a:lnTo>
                    <a:lnTo>
                      <a:pt x="16" y="106"/>
                    </a:lnTo>
                    <a:lnTo>
                      <a:pt x="16" y="123"/>
                    </a:lnTo>
                    <a:lnTo>
                      <a:pt x="18" y="144"/>
                    </a:lnTo>
                    <a:lnTo>
                      <a:pt x="23" y="167"/>
                    </a:lnTo>
                    <a:lnTo>
                      <a:pt x="27" y="185"/>
                    </a:lnTo>
                    <a:lnTo>
                      <a:pt x="13" y="164"/>
                    </a:lnTo>
                    <a:lnTo>
                      <a:pt x="4" y="141"/>
                    </a:lnTo>
                    <a:lnTo>
                      <a:pt x="0" y="119"/>
                    </a:lnTo>
                    <a:lnTo>
                      <a:pt x="1" y="101"/>
                    </a:lnTo>
                    <a:lnTo>
                      <a:pt x="5" y="91"/>
                    </a:lnTo>
                    <a:lnTo>
                      <a:pt x="12" y="77"/>
                    </a:lnTo>
                    <a:lnTo>
                      <a:pt x="23" y="62"/>
                    </a:lnTo>
                    <a:lnTo>
                      <a:pt x="35" y="46"/>
                    </a:lnTo>
                    <a:lnTo>
                      <a:pt x="49" y="31"/>
                    </a:lnTo>
                    <a:lnTo>
                      <a:pt x="63" y="17"/>
                    </a:lnTo>
                    <a:lnTo>
                      <a:pt x="78" y="6"/>
                    </a:lnTo>
                    <a:lnTo>
                      <a:pt x="92"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3" name="Freeform 57"/>
              <p:cNvSpPr>
                <a:spLocks/>
              </p:cNvSpPr>
              <p:nvPr/>
            </p:nvSpPr>
            <p:spPr bwMode="auto">
              <a:xfrm>
                <a:off x="2900363" y="4895850"/>
                <a:ext cx="111125" cy="168275"/>
              </a:xfrm>
              <a:custGeom>
                <a:avLst/>
                <a:gdLst/>
                <a:ahLst/>
                <a:cxnLst>
                  <a:cxn ang="0">
                    <a:pos x="139" y="30"/>
                  </a:cxn>
                  <a:cxn ang="0">
                    <a:pos x="133" y="24"/>
                  </a:cxn>
                  <a:cxn ang="0">
                    <a:pos x="126" y="19"/>
                  </a:cxn>
                  <a:cxn ang="0">
                    <a:pos x="118" y="16"/>
                  </a:cxn>
                  <a:cxn ang="0">
                    <a:pos x="109" y="13"/>
                  </a:cxn>
                  <a:cxn ang="0">
                    <a:pos x="100" y="15"/>
                  </a:cxn>
                  <a:cxn ang="0">
                    <a:pos x="91" y="18"/>
                  </a:cxn>
                  <a:cxn ang="0">
                    <a:pos x="80" y="25"/>
                  </a:cxn>
                  <a:cxn ang="0">
                    <a:pos x="71" y="37"/>
                  </a:cxn>
                  <a:cxn ang="0">
                    <a:pos x="61" y="52"/>
                  </a:cxn>
                  <a:cxn ang="0">
                    <a:pos x="50" y="68"/>
                  </a:cxn>
                  <a:cxn ang="0">
                    <a:pos x="40" y="84"/>
                  </a:cxn>
                  <a:cxn ang="0">
                    <a:pos x="31" y="100"/>
                  </a:cxn>
                  <a:cxn ang="0">
                    <a:pos x="22" y="116"/>
                  </a:cxn>
                  <a:cxn ang="0">
                    <a:pos x="16" y="130"/>
                  </a:cxn>
                  <a:cxn ang="0">
                    <a:pos x="13" y="143"/>
                  </a:cxn>
                  <a:cxn ang="0">
                    <a:pos x="13" y="152"/>
                  </a:cxn>
                  <a:cxn ang="0">
                    <a:pos x="18" y="168"/>
                  </a:cxn>
                  <a:cxn ang="0">
                    <a:pos x="22" y="184"/>
                  </a:cxn>
                  <a:cxn ang="0">
                    <a:pos x="26" y="199"/>
                  </a:cxn>
                  <a:cxn ang="0">
                    <a:pos x="32" y="213"/>
                  </a:cxn>
                  <a:cxn ang="0">
                    <a:pos x="19" y="200"/>
                  </a:cxn>
                  <a:cxn ang="0">
                    <a:pos x="10" y="185"/>
                  </a:cxn>
                  <a:cxn ang="0">
                    <a:pos x="3" y="168"/>
                  </a:cxn>
                  <a:cxn ang="0">
                    <a:pos x="0" y="149"/>
                  </a:cxn>
                  <a:cxn ang="0">
                    <a:pos x="1" y="138"/>
                  </a:cxn>
                  <a:cxn ang="0">
                    <a:pos x="5" y="124"/>
                  </a:cxn>
                  <a:cxn ang="0">
                    <a:pos x="13" y="107"/>
                  </a:cxn>
                  <a:cxn ang="0">
                    <a:pos x="23" y="90"/>
                  </a:cxn>
                  <a:cxn ang="0">
                    <a:pos x="32" y="71"/>
                  </a:cxn>
                  <a:cxn ang="0">
                    <a:pos x="42" y="55"/>
                  </a:cxn>
                  <a:cxn ang="0">
                    <a:pos x="51" y="40"/>
                  </a:cxn>
                  <a:cxn ang="0">
                    <a:pos x="60" y="27"/>
                  </a:cxn>
                  <a:cxn ang="0">
                    <a:pos x="68" y="18"/>
                  </a:cxn>
                  <a:cxn ang="0">
                    <a:pos x="79" y="10"/>
                  </a:cxn>
                  <a:cxn ang="0">
                    <a:pos x="91" y="3"/>
                  </a:cxn>
                  <a:cxn ang="0">
                    <a:pos x="103" y="0"/>
                  </a:cxn>
                  <a:cxn ang="0">
                    <a:pos x="116" y="0"/>
                  </a:cxn>
                  <a:cxn ang="0">
                    <a:pos x="126" y="4"/>
                  </a:cxn>
                  <a:cxn ang="0">
                    <a:pos x="134" y="15"/>
                  </a:cxn>
                  <a:cxn ang="0">
                    <a:pos x="139" y="30"/>
                  </a:cxn>
                </a:cxnLst>
                <a:rect l="0" t="0" r="r" b="b"/>
                <a:pathLst>
                  <a:path w="139" h="213">
                    <a:moveTo>
                      <a:pt x="139" y="30"/>
                    </a:moveTo>
                    <a:lnTo>
                      <a:pt x="133" y="24"/>
                    </a:lnTo>
                    <a:lnTo>
                      <a:pt x="126" y="19"/>
                    </a:lnTo>
                    <a:lnTo>
                      <a:pt x="118" y="16"/>
                    </a:lnTo>
                    <a:lnTo>
                      <a:pt x="109" y="13"/>
                    </a:lnTo>
                    <a:lnTo>
                      <a:pt x="100" y="15"/>
                    </a:lnTo>
                    <a:lnTo>
                      <a:pt x="91" y="18"/>
                    </a:lnTo>
                    <a:lnTo>
                      <a:pt x="80" y="25"/>
                    </a:lnTo>
                    <a:lnTo>
                      <a:pt x="71" y="37"/>
                    </a:lnTo>
                    <a:lnTo>
                      <a:pt x="61" y="52"/>
                    </a:lnTo>
                    <a:lnTo>
                      <a:pt x="50" y="68"/>
                    </a:lnTo>
                    <a:lnTo>
                      <a:pt x="40" y="84"/>
                    </a:lnTo>
                    <a:lnTo>
                      <a:pt x="31" y="100"/>
                    </a:lnTo>
                    <a:lnTo>
                      <a:pt x="22" y="116"/>
                    </a:lnTo>
                    <a:lnTo>
                      <a:pt x="16" y="130"/>
                    </a:lnTo>
                    <a:lnTo>
                      <a:pt x="13" y="143"/>
                    </a:lnTo>
                    <a:lnTo>
                      <a:pt x="13" y="152"/>
                    </a:lnTo>
                    <a:lnTo>
                      <a:pt x="18" y="168"/>
                    </a:lnTo>
                    <a:lnTo>
                      <a:pt x="22" y="184"/>
                    </a:lnTo>
                    <a:lnTo>
                      <a:pt x="26" y="199"/>
                    </a:lnTo>
                    <a:lnTo>
                      <a:pt x="32" y="213"/>
                    </a:lnTo>
                    <a:lnTo>
                      <a:pt x="19" y="200"/>
                    </a:lnTo>
                    <a:lnTo>
                      <a:pt x="10" y="185"/>
                    </a:lnTo>
                    <a:lnTo>
                      <a:pt x="3" y="168"/>
                    </a:lnTo>
                    <a:lnTo>
                      <a:pt x="0" y="149"/>
                    </a:lnTo>
                    <a:lnTo>
                      <a:pt x="1" y="138"/>
                    </a:lnTo>
                    <a:lnTo>
                      <a:pt x="5" y="124"/>
                    </a:lnTo>
                    <a:lnTo>
                      <a:pt x="13" y="107"/>
                    </a:lnTo>
                    <a:lnTo>
                      <a:pt x="23" y="90"/>
                    </a:lnTo>
                    <a:lnTo>
                      <a:pt x="32" y="71"/>
                    </a:lnTo>
                    <a:lnTo>
                      <a:pt x="42" y="55"/>
                    </a:lnTo>
                    <a:lnTo>
                      <a:pt x="51" y="40"/>
                    </a:lnTo>
                    <a:lnTo>
                      <a:pt x="60" y="27"/>
                    </a:lnTo>
                    <a:lnTo>
                      <a:pt x="68" y="18"/>
                    </a:lnTo>
                    <a:lnTo>
                      <a:pt x="79" y="10"/>
                    </a:lnTo>
                    <a:lnTo>
                      <a:pt x="91" y="3"/>
                    </a:lnTo>
                    <a:lnTo>
                      <a:pt x="103" y="0"/>
                    </a:lnTo>
                    <a:lnTo>
                      <a:pt x="116" y="0"/>
                    </a:lnTo>
                    <a:lnTo>
                      <a:pt x="126" y="4"/>
                    </a:lnTo>
                    <a:lnTo>
                      <a:pt x="134" y="15"/>
                    </a:lnTo>
                    <a:lnTo>
                      <a:pt x="139" y="3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4" name="Freeform 58"/>
              <p:cNvSpPr>
                <a:spLocks/>
              </p:cNvSpPr>
              <p:nvPr/>
            </p:nvSpPr>
            <p:spPr bwMode="auto">
              <a:xfrm>
                <a:off x="2852738" y="4879975"/>
                <a:ext cx="96838" cy="176213"/>
              </a:xfrm>
              <a:custGeom>
                <a:avLst/>
                <a:gdLst/>
                <a:ahLst/>
                <a:cxnLst>
                  <a:cxn ang="0">
                    <a:pos x="123" y="27"/>
                  </a:cxn>
                  <a:cxn ang="0">
                    <a:pos x="116" y="21"/>
                  </a:cxn>
                  <a:cxn ang="0">
                    <a:pos x="108" y="16"/>
                  </a:cxn>
                  <a:cxn ang="0">
                    <a:pos x="101" y="14"/>
                  </a:cxn>
                  <a:cxn ang="0">
                    <a:pos x="93" y="13"/>
                  </a:cxn>
                  <a:cxn ang="0">
                    <a:pos x="85" y="14"/>
                  </a:cxn>
                  <a:cxn ang="0">
                    <a:pos x="78" y="19"/>
                  </a:cxn>
                  <a:cxn ang="0">
                    <a:pos x="70" y="24"/>
                  </a:cxn>
                  <a:cxn ang="0">
                    <a:pos x="63" y="33"/>
                  </a:cxn>
                  <a:cxn ang="0">
                    <a:pos x="56" y="45"/>
                  </a:cxn>
                  <a:cxn ang="0">
                    <a:pos x="48" y="59"/>
                  </a:cxn>
                  <a:cxn ang="0">
                    <a:pos x="41" y="74"/>
                  </a:cxn>
                  <a:cxn ang="0">
                    <a:pos x="34" y="89"/>
                  </a:cxn>
                  <a:cxn ang="0">
                    <a:pos x="29" y="104"/>
                  </a:cxn>
                  <a:cxn ang="0">
                    <a:pos x="23" y="118"/>
                  </a:cxn>
                  <a:cxn ang="0">
                    <a:pos x="18" y="129"/>
                  </a:cxn>
                  <a:cxn ang="0">
                    <a:pos x="16" y="137"/>
                  </a:cxn>
                  <a:cxn ang="0">
                    <a:pos x="16" y="154"/>
                  </a:cxn>
                  <a:cxn ang="0">
                    <a:pos x="19" y="177"/>
                  </a:cxn>
                  <a:cxn ang="0">
                    <a:pos x="26" y="201"/>
                  </a:cxn>
                  <a:cxn ang="0">
                    <a:pos x="35" y="221"/>
                  </a:cxn>
                  <a:cxn ang="0">
                    <a:pos x="27" y="214"/>
                  </a:cxn>
                  <a:cxn ang="0">
                    <a:pos x="19" y="207"/>
                  </a:cxn>
                  <a:cxn ang="0">
                    <a:pos x="12" y="198"/>
                  </a:cxn>
                  <a:cxn ang="0">
                    <a:pos x="7" y="188"/>
                  </a:cxn>
                  <a:cxn ang="0">
                    <a:pos x="3" y="176"/>
                  </a:cxn>
                  <a:cxn ang="0">
                    <a:pos x="0" y="164"/>
                  </a:cxn>
                  <a:cxn ang="0">
                    <a:pos x="0" y="150"/>
                  </a:cxn>
                  <a:cxn ang="0">
                    <a:pos x="1" y="135"/>
                  </a:cxn>
                  <a:cxn ang="0">
                    <a:pos x="4" y="119"/>
                  </a:cxn>
                  <a:cxn ang="0">
                    <a:pos x="9" y="104"/>
                  </a:cxn>
                  <a:cxn ang="0">
                    <a:pos x="15" y="89"/>
                  </a:cxn>
                  <a:cxn ang="0">
                    <a:pos x="22" y="74"/>
                  </a:cxn>
                  <a:cxn ang="0">
                    <a:pos x="29" y="60"/>
                  </a:cxn>
                  <a:cxn ang="0">
                    <a:pos x="37" y="46"/>
                  </a:cxn>
                  <a:cxn ang="0">
                    <a:pos x="43" y="33"/>
                  </a:cxn>
                  <a:cxn ang="0">
                    <a:pos x="52" y="22"/>
                  </a:cxn>
                  <a:cxn ang="0">
                    <a:pos x="60" y="13"/>
                  </a:cxn>
                  <a:cxn ang="0">
                    <a:pos x="69" y="6"/>
                  </a:cxn>
                  <a:cxn ang="0">
                    <a:pos x="79" y="1"/>
                  </a:cxn>
                  <a:cxn ang="0">
                    <a:pos x="90" y="0"/>
                  </a:cxn>
                  <a:cxn ang="0">
                    <a:pos x="99" y="2"/>
                  </a:cxn>
                  <a:cxn ang="0">
                    <a:pos x="108" y="7"/>
                  </a:cxn>
                  <a:cxn ang="0">
                    <a:pos x="116" y="15"/>
                  </a:cxn>
                  <a:cxn ang="0">
                    <a:pos x="123" y="27"/>
                  </a:cxn>
                </a:cxnLst>
                <a:rect l="0" t="0" r="r" b="b"/>
                <a:pathLst>
                  <a:path w="123" h="221">
                    <a:moveTo>
                      <a:pt x="123" y="27"/>
                    </a:moveTo>
                    <a:lnTo>
                      <a:pt x="116" y="21"/>
                    </a:lnTo>
                    <a:lnTo>
                      <a:pt x="108" y="16"/>
                    </a:lnTo>
                    <a:lnTo>
                      <a:pt x="101" y="14"/>
                    </a:lnTo>
                    <a:lnTo>
                      <a:pt x="93" y="13"/>
                    </a:lnTo>
                    <a:lnTo>
                      <a:pt x="85" y="14"/>
                    </a:lnTo>
                    <a:lnTo>
                      <a:pt x="78" y="19"/>
                    </a:lnTo>
                    <a:lnTo>
                      <a:pt x="70" y="24"/>
                    </a:lnTo>
                    <a:lnTo>
                      <a:pt x="63" y="33"/>
                    </a:lnTo>
                    <a:lnTo>
                      <a:pt x="56" y="45"/>
                    </a:lnTo>
                    <a:lnTo>
                      <a:pt x="48" y="59"/>
                    </a:lnTo>
                    <a:lnTo>
                      <a:pt x="41" y="74"/>
                    </a:lnTo>
                    <a:lnTo>
                      <a:pt x="34" y="89"/>
                    </a:lnTo>
                    <a:lnTo>
                      <a:pt x="29" y="104"/>
                    </a:lnTo>
                    <a:lnTo>
                      <a:pt x="23" y="118"/>
                    </a:lnTo>
                    <a:lnTo>
                      <a:pt x="18" y="129"/>
                    </a:lnTo>
                    <a:lnTo>
                      <a:pt x="16" y="137"/>
                    </a:lnTo>
                    <a:lnTo>
                      <a:pt x="16" y="154"/>
                    </a:lnTo>
                    <a:lnTo>
                      <a:pt x="19" y="177"/>
                    </a:lnTo>
                    <a:lnTo>
                      <a:pt x="26" y="201"/>
                    </a:lnTo>
                    <a:lnTo>
                      <a:pt x="35" y="221"/>
                    </a:lnTo>
                    <a:lnTo>
                      <a:pt x="27" y="214"/>
                    </a:lnTo>
                    <a:lnTo>
                      <a:pt x="19" y="207"/>
                    </a:lnTo>
                    <a:lnTo>
                      <a:pt x="12" y="198"/>
                    </a:lnTo>
                    <a:lnTo>
                      <a:pt x="7" y="188"/>
                    </a:lnTo>
                    <a:lnTo>
                      <a:pt x="3" y="176"/>
                    </a:lnTo>
                    <a:lnTo>
                      <a:pt x="0" y="164"/>
                    </a:lnTo>
                    <a:lnTo>
                      <a:pt x="0" y="150"/>
                    </a:lnTo>
                    <a:lnTo>
                      <a:pt x="1" y="135"/>
                    </a:lnTo>
                    <a:lnTo>
                      <a:pt x="4" y="119"/>
                    </a:lnTo>
                    <a:lnTo>
                      <a:pt x="9" y="104"/>
                    </a:lnTo>
                    <a:lnTo>
                      <a:pt x="15" y="89"/>
                    </a:lnTo>
                    <a:lnTo>
                      <a:pt x="22" y="74"/>
                    </a:lnTo>
                    <a:lnTo>
                      <a:pt x="29" y="60"/>
                    </a:lnTo>
                    <a:lnTo>
                      <a:pt x="37" y="46"/>
                    </a:lnTo>
                    <a:lnTo>
                      <a:pt x="43" y="33"/>
                    </a:lnTo>
                    <a:lnTo>
                      <a:pt x="52" y="22"/>
                    </a:lnTo>
                    <a:lnTo>
                      <a:pt x="60" y="13"/>
                    </a:lnTo>
                    <a:lnTo>
                      <a:pt x="69" y="6"/>
                    </a:lnTo>
                    <a:lnTo>
                      <a:pt x="79" y="1"/>
                    </a:lnTo>
                    <a:lnTo>
                      <a:pt x="90" y="0"/>
                    </a:lnTo>
                    <a:lnTo>
                      <a:pt x="99" y="2"/>
                    </a:lnTo>
                    <a:lnTo>
                      <a:pt x="108" y="7"/>
                    </a:lnTo>
                    <a:lnTo>
                      <a:pt x="116" y="15"/>
                    </a:lnTo>
                    <a:lnTo>
                      <a:pt x="123" y="27"/>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5" name="Freeform 59"/>
              <p:cNvSpPr>
                <a:spLocks/>
              </p:cNvSpPr>
              <p:nvPr/>
            </p:nvSpPr>
            <p:spPr bwMode="auto">
              <a:xfrm>
                <a:off x="2787650" y="4887913"/>
                <a:ext cx="90488" cy="409575"/>
              </a:xfrm>
              <a:custGeom>
                <a:avLst/>
                <a:gdLst/>
                <a:ahLst/>
                <a:cxnLst>
                  <a:cxn ang="0">
                    <a:pos x="107" y="30"/>
                  </a:cxn>
                  <a:cxn ang="0">
                    <a:pos x="97" y="21"/>
                  </a:cxn>
                  <a:cxn ang="0">
                    <a:pos x="87" y="19"/>
                  </a:cxn>
                  <a:cxn ang="0">
                    <a:pos x="77" y="28"/>
                  </a:cxn>
                  <a:cxn ang="0">
                    <a:pos x="66" y="49"/>
                  </a:cxn>
                  <a:cxn ang="0">
                    <a:pos x="53" y="73"/>
                  </a:cxn>
                  <a:cxn ang="0">
                    <a:pos x="41" y="98"/>
                  </a:cxn>
                  <a:cxn ang="0">
                    <a:pos x="33" y="124"/>
                  </a:cxn>
                  <a:cxn ang="0">
                    <a:pos x="24" y="169"/>
                  </a:cxn>
                  <a:cxn ang="0">
                    <a:pos x="18" y="226"/>
                  </a:cxn>
                  <a:cxn ang="0">
                    <a:pos x="22" y="280"/>
                  </a:cxn>
                  <a:cxn ang="0">
                    <a:pos x="37" y="335"/>
                  </a:cxn>
                  <a:cxn ang="0">
                    <a:pos x="56" y="382"/>
                  </a:cxn>
                  <a:cxn ang="0">
                    <a:pos x="73" y="418"/>
                  </a:cxn>
                  <a:cxn ang="0">
                    <a:pos x="84" y="454"/>
                  </a:cxn>
                  <a:cxn ang="0">
                    <a:pos x="91" y="495"/>
                  </a:cxn>
                  <a:cxn ang="0">
                    <a:pos x="83" y="499"/>
                  </a:cxn>
                  <a:cxn ang="0">
                    <a:pos x="68" y="462"/>
                  </a:cxn>
                  <a:cxn ang="0">
                    <a:pos x="55" y="426"/>
                  </a:cxn>
                  <a:cxn ang="0">
                    <a:pos x="44" y="393"/>
                  </a:cxn>
                  <a:cxn ang="0">
                    <a:pos x="28" y="359"/>
                  </a:cxn>
                  <a:cxn ang="0">
                    <a:pos x="11" y="314"/>
                  </a:cxn>
                  <a:cxn ang="0">
                    <a:pos x="2" y="261"/>
                  </a:cxn>
                  <a:cxn ang="0">
                    <a:pos x="0" y="199"/>
                  </a:cxn>
                  <a:cxn ang="0">
                    <a:pos x="7" y="147"/>
                  </a:cxn>
                  <a:cxn ang="0">
                    <a:pos x="18" y="110"/>
                  </a:cxn>
                  <a:cxn ang="0">
                    <a:pos x="36" y="72"/>
                  </a:cxn>
                  <a:cxn ang="0">
                    <a:pos x="53" y="40"/>
                  </a:cxn>
                  <a:cxn ang="0">
                    <a:pos x="68" y="13"/>
                  </a:cxn>
                  <a:cxn ang="0">
                    <a:pos x="86" y="0"/>
                  </a:cxn>
                  <a:cxn ang="0">
                    <a:pos x="102" y="4"/>
                  </a:cxn>
                  <a:cxn ang="0">
                    <a:pos x="113" y="22"/>
                  </a:cxn>
                </a:cxnLst>
                <a:rect l="0" t="0" r="r" b="b"/>
                <a:pathLst>
                  <a:path w="114" h="517">
                    <a:moveTo>
                      <a:pt x="114" y="37"/>
                    </a:moveTo>
                    <a:lnTo>
                      <a:pt x="107" y="30"/>
                    </a:lnTo>
                    <a:lnTo>
                      <a:pt x="101" y="26"/>
                    </a:lnTo>
                    <a:lnTo>
                      <a:pt x="97" y="21"/>
                    </a:lnTo>
                    <a:lnTo>
                      <a:pt x="92" y="19"/>
                    </a:lnTo>
                    <a:lnTo>
                      <a:pt x="87" y="19"/>
                    </a:lnTo>
                    <a:lnTo>
                      <a:pt x="82" y="22"/>
                    </a:lnTo>
                    <a:lnTo>
                      <a:pt x="77" y="28"/>
                    </a:lnTo>
                    <a:lnTo>
                      <a:pt x="71" y="37"/>
                    </a:lnTo>
                    <a:lnTo>
                      <a:pt x="66" y="49"/>
                    </a:lnTo>
                    <a:lnTo>
                      <a:pt x="59" y="60"/>
                    </a:lnTo>
                    <a:lnTo>
                      <a:pt x="53" y="73"/>
                    </a:lnTo>
                    <a:lnTo>
                      <a:pt x="47" y="86"/>
                    </a:lnTo>
                    <a:lnTo>
                      <a:pt x="41" y="98"/>
                    </a:lnTo>
                    <a:lnTo>
                      <a:pt x="37" y="111"/>
                    </a:lnTo>
                    <a:lnTo>
                      <a:pt x="33" y="124"/>
                    </a:lnTo>
                    <a:lnTo>
                      <a:pt x="30" y="136"/>
                    </a:lnTo>
                    <a:lnTo>
                      <a:pt x="24" y="169"/>
                    </a:lnTo>
                    <a:lnTo>
                      <a:pt x="21" y="197"/>
                    </a:lnTo>
                    <a:lnTo>
                      <a:pt x="18" y="226"/>
                    </a:lnTo>
                    <a:lnTo>
                      <a:pt x="20" y="254"/>
                    </a:lnTo>
                    <a:lnTo>
                      <a:pt x="22" y="280"/>
                    </a:lnTo>
                    <a:lnTo>
                      <a:pt x="28" y="308"/>
                    </a:lnTo>
                    <a:lnTo>
                      <a:pt x="37" y="335"/>
                    </a:lnTo>
                    <a:lnTo>
                      <a:pt x="48" y="363"/>
                    </a:lnTo>
                    <a:lnTo>
                      <a:pt x="56" y="382"/>
                    </a:lnTo>
                    <a:lnTo>
                      <a:pt x="64" y="400"/>
                    </a:lnTo>
                    <a:lnTo>
                      <a:pt x="73" y="418"/>
                    </a:lnTo>
                    <a:lnTo>
                      <a:pt x="79" y="436"/>
                    </a:lnTo>
                    <a:lnTo>
                      <a:pt x="84" y="454"/>
                    </a:lnTo>
                    <a:lnTo>
                      <a:pt x="89" y="474"/>
                    </a:lnTo>
                    <a:lnTo>
                      <a:pt x="91" y="495"/>
                    </a:lnTo>
                    <a:lnTo>
                      <a:pt x="92" y="517"/>
                    </a:lnTo>
                    <a:lnTo>
                      <a:pt x="83" y="499"/>
                    </a:lnTo>
                    <a:lnTo>
                      <a:pt x="75" y="481"/>
                    </a:lnTo>
                    <a:lnTo>
                      <a:pt x="68" y="462"/>
                    </a:lnTo>
                    <a:lnTo>
                      <a:pt x="62" y="444"/>
                    </a:lnTo>
                    <a:lnTo>
                      <a:pt x="55" y="426"/>
                    </a:lnTo>
                    <a:lnTo>
                      <a:pt x="49" y="409"/>
                    </a:lnTo>
                    <a:lnTo>
                      <a:pt x="44" y="393"/>
                    </a:lnTo>
                    <a:lnTo>
                      <a:pt x="37" y="379"/>
                    </a:lnTo>
                    <a:lnTo>
                      <a:pt x="28" y="359"/>
                    </a:lnTo>
                    <a:lnTo>
                      <a:pt x="18" y="337"/>
                    </a:lnTo>
                    <a:lnTo>
                      <a:pt x="11" y="314"/>
                    </a:lnTo>
                    <a:lnTo>
                      <a:pt x="6" y="288"/>
                    </a:lnTo>
                    <a:lnTo>
                      <a:pt x="2" y="261"/>
                    </a:lnTo>
                    <a:lnTo>
                      <a:pt x="0" y="231"/>
                    </a:lnTo>
                    <a:lnTo>
                      <a:pt x="0" y="199"/>
                    </a:lnTo>
                    <a:lnTo>
                      <a:pt x="3" y="164"/>
                    </a:lnTo>
                    <a:lnTo>
                      <a:pt x="7" y="147"/>
                    </a:lnTo>
                    <a:lnTo>
                      <a:pt x="11" y="128"/>
                    </a:lnTo>
                    <a:lnTo>
                      <a:pt x="18" y="110"/>
                    </a:lnTo>
                    <a:lnTo>
                      <a:pt x="26" y="90"/>
                    </a:lnTo>
                    <a:lnTo>
                      <a:pt x="36" y="72"/>
                    </a:lnTo>
                    <a:lnTo>
                      <a:pt x="45" y="55"/>
                    </a:lnTo>
                    <a:lnTo>
                      <a:pt x="53" y="40"/>
                    </a:lnTo>
                    <a:lnTo>
                      <a:pt x="60" y="26"/>
                    </a:lnTo>
                    <a:lnTo>
                      <a:pt x="68" y="13"/>
                    </a:lnTo>
                    <a:lnTo>
                      <a:pt x="77" y="5"/>
                    </a:lnTo>
                    <a:lnTo>
                      <a:pt x="86" y="0"/>
                    </a:lnTo>
                    <a:lnTo>
                      <a:pt x="94" y="0"/>
                    </a:lnTo>
                    <a:lnTo>
                      <a:pt x="102" y="4"/>
                    </a:lnTo>
                    <a:lnTo>
                      <a:pt x="108" y="12"/>
                    </a:lnTo>
                    <a:lnTo>
                      <a:pt x="113" y="22"/>
                    </a:lnTo>
                    <a:lnTo>
                      <a:pt x="114" y="37"/>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6" name="Freeform 60"/>
              <p:cNvSpPr>
                <a:spLocks/>
              </p:cNvSpPr>
              <p:nvPr/>
            </p:nvSpPr>
            <p:spPr bwMode="auto">
              <a:xfrm>
                <a:off x="2309813" y="4110038"/>
                <a:ext cx="519113" cy="790575"/>
              </a:xfrm>
              <a:custGeom>
                <a:avLst/>
                <a:gdLst/>
                <a:ahLst/>
                <a:cxnLst>
                  <a:cxn ang="0">
                    <a:pos x="280" y="811"/>
                  </a:cxn>
                  <a:cxn ang="0">
                    <a:pos x="266" y="749"/>
                  </a:cxn>
                  <a:cxn ang="0">
                    <a:pos x="242" y="703"/>
                  </a:cxn>
                  <a:cxn ang="0">
                    <a:pos x="212" y="673"/>
                  </a:cxn>
                  <a:cxn ang="0">
                    <a:pos x="166" y="627"/>
                  </a:cxn>
                  <a:cxn ang="0">
                    <a:pos x="117" y="568"/>
                  </a:cxn>
                  <a:cxn ang="0">
                    <a:pos x="76" y="505"/>
                  </a:cxn>
                  <a:cxn ang="0">
                    <a:pos x="53" y="442"/>
                  </a:cxn>
                  <a:cxn ang="0">
                    <a:pos x="65" y="447"/>
                  </a:cxn>
                  <a:cxn ang="0">
                    <a:pos x="96" y="497"/>
                  </a:cxn>
                  <a:cxn ang="0">
                    <a:pos x="138" y="553"/>
                  </a:cxn>
                  <a:cxn ang="0">
                    <a:pos x="184" y="608"/>
                  </a:cxn>
                  <a:cxn ang="0">
                    <a:pos x="231" y="653"/>
                  </a:cxn>
                  <a:cxn ang="0">
                    <a:pos x="259" y="638"/>
                  </a:cxn>
                  <a:cxn ang="0">
                    <a:pos x="231" y="499"/>
                  </a:cxn>
                  <a:cxn ang="0">
                    <a:pos x="184" y="369"/>
                  </a:cxn>
                  <a:cxn ang="0">
                    <a:pos x="137" y="306"/>
                  </a:cxn>
                  <a:cxn ang="0">
                    <a:pos x="88" y="242"/>
                  </a:cxn>
                  <a:cxn ang="0">
                    <a:pos x="45" y="170"/>
                  </a:cxn>
                  <a:cxn ang="0">
                    <a:pos x="11" y="99"/>
                  </a:cxn>
                  <a:cxn ang="0">
                    <a:pos x="0" y="35"/>
                  </a:cxn>
                  <a:cxn ang="0">
                    <a:pos x="12" y="29"/>
                  </a:cxn>
                  <a:cxn ang="0">
                    <a:pos x="70" y="151"/>
                  </a:cxn>
                  <a:cxn ang="0">
                    <a:pos x="154" y="283"/>
                  </a:cxn>
                  <a:cxn ang="0">
                    <a:pos x="225" y="404"/>
                  </a:cxn>
                  <a:cxn ang="0">
                    <a:pos x="275" y="562"/>
                  </a:cxn>
                  <a:cxn ang="0">
                    <a:pos x="275" y="703"/>
                  </a:cxn>
                  <a:cxn ang="0">
                    <a:pos x="300" y="815"/>
                  </a:cxn>
                  <a:cxn ang="0">
                    <a:pos x="344" y="870"/>
                  </a:cxn>
                  <a:cxn ang="0">
                    <a:pos x="404" y="892"/>
                  </a:cxn>
                  <a:cxn ang="0">
                    <a:pos x="449" y="922"/>
                  </a:cxn>
                  <a:cxn ang="0">
                    <a:pos x="470" y="940"/>
                  </a:cxn>
                  <a:cxn ang="0">
                    <a:pos x="497" y="957"/>
                  </a:cxn>
                  <a:cxn ang="0">
                    <a:pos x="534" y="971"/>
                  </a:cxn>
                  <a:cxn ang="0">
                    <a:pos x="579" y="980"/>
                  </a:cxn>
                  <a:cxn ang="0">
                    <a:pos x="633" y="982"/>
                  </a:cxn>
                  <a:cxn ang="0">
                    <a:pos x="626" y="990"/>
                  </a:cxn>
                  <a:cxn ang="0">
                    <a:pos x="583" y="997"/>
                  </a:cxn>
                  <a:cxn ang="0">
                    <a:pos x="540" y="993"/>
                  </a:cxn>
                  <a:cxn ang="0">
                    <a:pos x="498" y="982"/>
                  </a:cxn>
                  <a:cxn ang="0">
                    <a:pos x="460" y="964"/>
                  </a:cxn>
                  <a:cxn ang="0">
                    <a:pos x="424" y="938"/>
                  </a:cxn>
                  <a:cxn ang="0">
                    <a:pos x="365" y="902"/>
                  </a:cxn>
                  <a:cxn ang="0">
                    <a:pos x="297" y="876"/>
                  </a:cxn>
                  <a:cxn ang="0">
                    <a:pos x="250" y="868"/>
                  </a:cxn>
                  <a:cxn ang="0">
                    <a:pos x="200" y="863"/>
                  </a:cxn>
                  <a:cxn ang="0">
                    <a:pos x="144" y="854"/>
                  </a:cxn>
                  <a:cxn ang="0">
                    <a:pos x="87" y="839"/>
                  </a:cxn>
                  <a:cxn ang="0">
                    <a:pos x="40" y="813"/>
                  </a:cxn>
                  <a:cxn ang="0">
                    <a:pos x="23" y="793"/>
                  </a:cxn>
                  <a:cxn ang="0">
                    <a:pos x="54" y="808"/>
                  </a:cxn>
                  <a:cxn ang="0">
                    <a:pos x="100" y="824"/>
                  </a:cxn>
                  <a:cxn ang="0">
                    <a:pos x="155" y="839"/>
                  </a:cxn>
                  <a:cxn ang="0">
                    <a:pos x="217" y="849"/>
                  </a:cxn>
                  <a:cxn ang="0">
                    <a:pos x="283" y="850"/>
                  </a:cxn>
                </a:cxnLst>
                <a:rect l="0" t="0" r="r" b="b"/>
                <a:pathLst>
                  <a:path w="654" h="997">
                    <a:moveTo>
                      <a:pt x="283" y="850"/>
                    </a:moveTo>
                    <a:lnTo>
                      <a:pt x="282" y="832"/>
                    </a:lnTo>
                    <a:lnTo>
                      <a:pt x="280" y="811"/>
                    </a:lnTo>
                    <a:lnTo>
                      <a:pt x="276" y="790"/>
                    </a:lnTo>
                    <a:lnTo>
                      <a:pt x="271" y="770"/>
                    </a:lnTo>
                    <a:lnTo>
                      <a:pt x="266" y="749"/>
                    </a:lnTo>
                    <a:lnTo>
                      <a:pt x="259" y="730"/>
                    </a:lnTo>
                    <a:lnTo>
                      <a:pt x="251" y="715"/>
                    </a:lnTo>
                    <a:lnTo>
                      <a:pt x="242" y="703"/>
                    </a:lnTo>
                    <a:lnTo>
                      <a:pt x="233" y="695"/>
                    </a:lnTo>
                    <a:lnTo>
                      <a:pt x="223" y="685"/>
                    </a:lnTo>
                    <a:lnTo>
                      <a:pt x="212" y="673"/>
                    </a:lnTo>
                    <a:lnTo>
                      <a:pt x="197" y="659"/>
                    </a:lnTo>
                    <a:lnTo>
                      <a:pt x="182" y="644"/>
                    </a:lnTo>
                    <a:lnTo>
                      <a:pt x="166" y="627"/>
                    </a:lnTo>
                    <a:lnTo>
                      <a:pt x="149" y="608"/>
                    </a:lnTo>
                    <a:lnTo>
                      <a:pt x="133" y="589"/>
                    </a:lnTo>
                    <a:lnTo>
                      <a:pt x="117" y="568"/>
                    </a:lnTo>
                    <a:lnTo>
                      <a:pt x="102" y="547"/>
                    </a:lnTo>
                    <a:lnTo>
                      <a:pt x="87" y="527"/>
                    </a:lnTo>
                    <a:lnTo>
                      <a:pt x="76" y="505"/>
                    </a:lnTo>
                    <a:lnTo>
                      <a:pt x="65" y="484"/>
                    </a:lnTo>
                    <a:lnTo>
                      <a:pt x="57" y="463"/>
                    </a:lnTo>
                    <a:lnTo>
                      <a:pt x="53" y="442"/>
                    </a:lnTo>
                    <a:lnTo>
                      <a:pt x="50" y="423"/>
                    </a:lnTo>
                    <a:lnTo>
                      <a:pt x="57" y="433"/>
                    </a:lnTo>
                    <a:lnTo>
                      <a:pt x="65" y="447"/>
                    </a:lnTo>
                    <a:lnTo>
                      <a:pt x="75" y="462"/>
                    </a:lnTo>
                    <a:lnTo>
                      <a:pt x="85" y="478"/>
                    </a:lnTo>
                    <a:lnTo>
                      <a:pt x="96" y="497"/>
                    </a:lnTo>
                    <a:lnTo>
                      <a:pt x="109" y="515"/>
                    </a:lnTo>
                    <a:lnTo>
                      <a:pt x="123" y="533"/>
                    </a:lnTo>
                    <a:lnTo>
                      <a:pt x="138" y="553"/>
                    </a:lnTo>
                    <a:lnTo>
                      <a:pt x="153" y="573"/>
                    </a:lnTo>
                    <a:lnTo>
                      <a:pt x="168" y="591"/>
                    </a:lnTo>
                    <a:lnTo>
                      <a:pt x="184" y="608"/>
                    </a:lnTo>
                    <a:lnTo>
                      <a:pt x="199" y="624"/>
                    </a:lnTo>
                    <a:lnTo>
                      <a:pt x="215" y="641"/>
                    </a:lnTo>
                    <a:lnTo>
                      <a:pt x="231" y="653"/>
                    </a:lnTo>
                    <a:lnTo>
                      <a:pt x="246" y="665"/>
                    </a:lnTo>
                    <a:lnTo>
                      <a:pt x="261" y="673"/>
                    </a:lnTo>
                    <a:lnTo>
                      <a:pt x="259" y="638"/>
                    </a:lnTo>
                    <a:lnTo>
                      <a:pt x="252" y="596"/>
                    </a:lnTo>
                    <a:lnTo>
                      <a:pt x="243" y="548"/>
                    </a:lnTo>
                    <a:lnTo>
                      <a:pt x="231" y="499"/>
                    </a:lnTo>
                    <a:lnTo>
                      <a:pt x="217" y="450"/>
                    </a:lnTo>
                    <a:lnTo>
                      <a:pt x="201" y="406"/>
                    </a:lnTo>
                    <a:lnTo>
                      <a:pt x="184" y="369"/>
                    </a:lnTo>
                    <a:lnTo>
                      <a:pt x="166" y="341"/>
                    </a:lnTo>
                    <a:lnTo>
                      <a:pt x="152" y="325"/>
                    </a:lnTo>
                    <a:lnTo>
                      <a:pt x="137" y="306"/>
                    </a:lnTo>
                    <a:lnTo>
                      <a:pt x="121" y="286"/>
                    </a:lnTo>
                    <a:lnTo>
                      <a:pt x="104" y="265"/>
                    </a:lnTo>
                    <a:lnTo>
                      <a:pt x="88" y="242"/>
                    </a:lnTo>
                    <a:lnTo>
                      <a:pt x="73" y="219"/>
                    </a:lnTo>
                    <a:lnTo>
                      <a:pt x="58" y="195"/>
                    </a:lnTo>
                    <a:lnTo>
                      <a:pt x="45" y="170"/>
                    </a:lnTo>
                    <a:lnTo>
                      <a:pt x="32" y="146"/>
                    </a:lnTo>
                    <a:lnTo>
                      <a:pt x="20" y="122"/>
                    </a:lnTo>
                    <a:lnTo>
                      <a:pt x="11" y="99"/>
                    </a:lnTo>
                    <a:lnTo>
                      <a:pt x="5" y="76"/>
                    </a:lnTo>
                    <a:lnTo>
                      <a:pt x="1" y="55"/>
                    </a:lnTo>
                    <a:lnTo>
                      <a:pt x="0" y="35"/>
                    </a:lnTo>
                    <a:lnTo>
                      <a:pt x="3" y="16"/>
                    </a:lnTo>
                    <a:lnTo>
                      <a:pt x="9" y="0"/>
                    </a:lnTo>
                    <a:lnTo>
                      <a:pt x="12" y="29"/>
                    </a:lnTo>
                    <a:lnTo>
                      <a:pt x="25" y="65"/>
                    </a:lnTo>
                    <a:lnTo>
                      <a:pt x="46" y="106"/>
                    </a:lnTo>
                    <a:lnTo>
                      <a:pt x="70" y="151"/>
                    </a:lnTo>
                    <a:lnTo>
                      <a:pt x="98" y="197"/>
                    </a:lnTo>
                    <a:lnTo>
                      <a:pt x="126" y="242"/>
                    </a:lnTo>
                    <a:lnTo>
                      <a:pt x="154" y="283"/>
                    </a:lnTo>
                    <a:lnTo>
                      <a:pt x="179" y="320"/>
                    </a:lnTo>
                    <a:lnTo>
                      <a:pt x="202" y="358"/>
                    </a:lnTo>
                    <a:lnTo>
                      <a:pt x="225" y="404"/>
                    </a:lnTo>
                    <a:lnTo>
                      <a:pt x="245" y="455"/>
                    </a:lnTo>
                    <a:lnTo>
                      <a:pt x="262" y="508"/>
                    </a:lnTo>
                    <a:lnTo>
                      <a:pt x="275" y="562"/>
                    </a:lnTo>
                    <a:lnTo>
                      <a:pt x="282" y="614"/>
                    </a:lnTo>
                    <a:lnTo>
                      <a:pt x="282" y="661"/>
                    </a:lnTo>
                    <a:lnTo>
                      <a:pt x="275" y="703"/>
                    </a:lnTo>
                    <a:lnTo>
                      <a:pt x="290" y="737"/>
                    </a:lnTo>
                    <a:lnTo>
                      <a:pt x="298" y="774"/>
                    </a:lnTo>
                    <a:lnTo>
                      <a:pt x="300" y="815"/>
                    </a:lnTo>
                    <a:lnTo>
                      <a:pt x="299" y="857"/>
                    </a:lnTo>
                    <a:lnTo>
                      <a:pt x="322" y="863"/>
                    </a:lnTo>
                    <a:lnTo>
                      <a:pt x="344" y="870"/>
                    </a:lnTo>
                    <a:lnTo>
                      <a:pt x="366" y="877"/>
                    </a:lnTo>
                    <a:lnTo>
                      <a:pt x="386" y="884"/>
                    </a:lnTo>
                    <a:lnTo>
                      <a:pt x="404" y="892"/>
                    </a:lnTo>
                    <a:lnTo>
                      <a:pt x="421" y="901"/>
                    </a:lnTo>
                    <a:lnTo>
                      <a:pt x="436" y="910"/>
                    </a:lnTo>
                    <a:lnTo>
                      <a:pt x="449" y="922"/>
                    </a:lnTo>
                    <a:lnTo>
                      <a:pt x="455" y="927"/>
                    </a:lnTo>
                    <a:lnTo>
                      <a:pt x="462" y="933"/>
                    </a:lnTo>
                    <a:lnTo>
                      <a:pt x="470" y="940"/>
                    </a:lnTo>
                    <a:lnTo>
                      <a:pt x="478" y="946"/>
                    </a:lnTo>
                    <a:lnTo>
                      <a:pt x="488" y="952"/>
                    </a:lnTo>
                    <a:lnTo>
                      <a:pt x="497" y="957"/>
                    </a:lnTo>
                    <a:lnTo>
                      <a:pt x="509" y="962"/>
                    </a:lnTo>
                    <a:lnTo>
                      <a:pt x="520" y="968"/>
                    </a:lnTo>
                    <a:lnTo>
                      <a:pt x="534" y="971"/>
                    </a:lnTo>
                    <a:lnTo>
                      <a:pt x="548" y="976"/>
                    </a:lnTo>
                    <a:lnTo>
                      <a:pt x="563" y="978"/>
                    </a:lnTo>
                    <a:lnTo>
                      <a:pt x="579" y="980"/>
                    </a:lnTo>
                    <a:lnTo>
                      <a:pt x="595" y="982"/>
                    </a:lnTo>
                    <a:lnTo>
                      <a:pt x="614" y="982"/>
                    </a:lnTo>
                    <a:lnTo>
                      <a:pt x="633" y="982"/>
                    </a:lnTo>
                    <a:lnTo>
                      <a:pt x="654" y="979"/>
                    </a:lnTo>
                    <a:lnTo>
                      <a:pt x="640" y="985"/>
                    </a:lnTo>
                    <a:lnTo>
                      <a:pt x="626" y="990"/>
                    </a:lnTo>
                    <a:lnTo>
                      <a:pt x="612" y="993"/>
                    </a:lnTo>
                    <a:lnTo>
                      <a:pt x="597" y="995"/>
                    </a:lnTo>
                    <a:lnTo>
                      <a:pt x="583" y="997"/>
                    </a:lnTo>
                    <a:lnTo>
                      <a:pt x="569" y="997"/>
                    </a:lnTo>
                    <a:lnTo>
                      <a:pt x="554" y="995"/>
                    </a:lnTo>
                    <a:lnTo>
                      <a:pt x="540" y="993"/>
                    </a:lnTo>
                    <a:lnTo>
                      <a:pt x="525" y="991"/>
                    </a:lnTo>
                    <a:lnTo>
                      <a:pt x="511" y="986"/>
                    </a:lnTo>
                    <a:lnTo>
                      <a:pt x="498" y="982"/>
                    </a:lnTo>
                    <a:lnTo>
                      <a:pt x="485" y="977"/>
                    </a:lnTo>
                    <a:lnTo>
                      <a:pt x="473" y="971"/>
                    </a:lnTo>
                    <a:lnTo>
                      <a:pt x="460" y="964"/>
                    </a:lnTo>
                    <a:lnTo>
                      <a:pt x="450" y="957"/>
                    </a:lnTo>
                    <a:lnTo>
                      <a:pt x="440" y="949"/>
                    </a:lnTo>
                    <a:lnTo>
                      <a:pt x="424" y="938"/>
                    </a:lnTo>
                    <a:lnTo>
                      <a:pt x="406" y="925"/>
                    </a:lnTo>
                    <a:lnTo>
                      <a:pt x="387" y="914"/>
                    </a:lnTo>
                    <a:lnTo>
                      <a:pt x="365" y="902"/>
                    </a:lnTo>
                    <a:lnTo>
                      <a:pt x="343" y="892"/>
                    </a:lnTo>
                    <a:lnTo>
                      <a:pt x="320" y="883"/>
                    </a:lnTo>
                    <a:lnTo>
                      <a:pt x="297" y="876"/>
                    </a:lnTo>
                    <a:lnTo>
                      <a:pt x="275" y="871"/>
                    </a:lnTo>
                    <a:lnTo>
                      <a:pt x="263" y="869"/>
                    </a:lnTo>
                    <a:lnTo>
                      <a:pt x="250" y="868"/>
                    </a:lnTo>
                    <a:lnTo>
                      <a:pt x="235" y="866"/>
                    </a:lnTo>
                    <a:lnTo>
                      <a:pt x="217" y="864"/>
                    </a:lnTo>
                    <a:lnTo>
                      <a:pt x="200" y="863"/>
                    </a:lnTo>
                    <a:lnTo>
                      <a:pt x="182" y="861"/>
                    </a:lnTo>
                    <a:lnTo>
                      <a:pt x="162" y="857"/>
                    </a:lnTo>
                    <a:lnTo>
                      <a:pt x="144" y="854"/>
                    </a:lnTo>
                    <a:lnTo>
                      <a:pt x="124" y="850"/>
                    </a:lnTo>
                    <a:lnTo>
                      <a:pt x="106" y="844"/>
                    </a:lnTo>
                    <a:lnTo>
                      <a:pt x="87" y="839"/>
                    </a:lnTo>
                    <a:lnTo>
                      <a:pt x="70" y="832"/>
                    </a:lnTo>
                    <a:lnTo>
                      <a:pt x="54" y="823"/>
                    </a:lnTo>
                    <a:lnTo>
                      <a:pt x="40" y="813"/>
                    </a:lnTo>
                    <a:lnTo>
                      <a:pt x="26" y="802"/>
                    </a:lnTo>
                    <a:lnTo>
                      <a:pt x="16" y="788"/>
                    </a:lnTo>
                    <a:lnTo>
                      <a:pt x="23" y="793"/>
                    </a:lnTo>
                    <a:lnTo>
                      <a:pt x="32" y="797"/>
                    </a:lnTo>
                    <a:lnTo>
                      <a:pt x="42" y="802"/>
                    </a:lnTo>
                    <a:lnTo>
                      <a:pt x="54" y="808"/>
                    </a:lnTo>
                    <a:lnTo>
                      <a:pt x="68" y="813"/>
                    </a:lnTo>
                    <a:lnTo>
                      <a:pt x="84" y="819"/>
                    </a:lnTo>
                    <a:lnTo>
                      <a:pt x="100" y="824"/>
                    </a:lnTo>
                    <a:lnTo>
                      <a:pt x="117" y="830"/>
                    </a:lnTo>
                    <a:lnTo>
                      <a:pt x="136" y="834"/>
                    </a:lnTo>
                    <a:lnTo>
                      <a:pt x="155" y="839"/>
                    </a:lnTo>
                    <a:lnTo>
                      <a:pt x="176" y="843"/>
                    </a:lnTo>
                    <a:lnTo>
                      <a:pt x="197" y="847"/>
                    </a:lnTo>
                    <a:lnTo>
                      <a:pt x="217" y="849"/>
                    </a:lnTo>
                    <a:lnTo>
                      <a:pt x="239" y="850"/>
                    </a:lnTo>
                    <a:lnTo>
                      <a:pt x="261" y="851"/>
                    </a:lnTo>
                    <a:lnTo>
                      <a:pt x="283" y="85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7" name="Freeform 61"/>
              <p:cNvSpPr>
                <a:spLocks/>
              </p:cNvSpPr>
              <p:nvPr/>
            </p:nvSpPr>
            <p:spPr bwMode="auto">
              <a:xfrm>
                <a:off x="2143125" y="4383088"/>
                <a:ext cx="255588" cy="301625"/>
              </a:xfrm>
              <a:custGeom>
                <a:avLst/>
                <a:gdLst/>
                <a:ahLst/>
                <a:cxnLst>
                  <a:cxn ang="0">
                    <a:pos x="7" y="0"/>
                  </a:cxn>
                  <a:cxn ang="0">
                    <a:pos x="8" y="24"/>
                  </a:cxn>
                  <a:cxn ang="0">
                    <a:pos x="10" y="51"/>
                  </a:cxn>
                  <a:cxn ang="0">
                    <a:pos x="15" y="82"/>
                  </a:cxn>
                  <a:cxn ang="0">
                    <a:pos x="22" y="113"/>
                  </a:cxn>
                  <a:cxn ang="0">
                    <a:pos x="32" y="143"/>
                  </a:cxn>
                  <a:cxn ang="0">
                    <a:pos x="48" y="171"/>
                  </a:cxn>
                  <a:cxn ang="0">
                    <a:pos x="69" y="195"/>
                  </a:cxn>
                  <a:cxn ang="0">
                    <a:pos x="97" y="212"/>
                  </a:cxn>
                  <a:cxn ang="0">
                    <a:pos x="113" y="219"/>
                  </a:cxn>
                  <a:cxn ang="0">
                    <a:pos x="129" y="227"/>
                  </a:cxn>
                  <a:cxn ang="0">
                    <a:pos x="145" y="236"/>
                  </a:cxn>
                  <a:cxn ang="0">
                    <a:pos x="162" y="244"/>
                  </a:cxn>
                  <a:cxn ang="0">
                    <a:pos x="179" y="252"/>
                  </a:cxn>
                  <a:cxn ang="0">
                    <a:pos x="196" y="261"/>
                  </a:cxn>
                  <a:cxn ang="0">
                    <a:pos x="212" y="270"/>
                  </a:cxn>
                  <a:cxn ang="0">
                    <a:pos x="228" y="279"/>
                  </a:cxn>
                  <a:cxn ang="0">
                    <a:pos x="243" y="290"/>
                  </a:cxn>
                  <a:cxn ang="0">
                    <a:pos x="258" y="301"/>
                  </a:cxn>
                  <a:cxn ang="0">
                    <a:pos x="272" y="313"/>
                  </a:cxn>
                  <a:cxn ang="0">
                    <a:pos x="285" y="324"/>
                  </a:cxn>
                  <a:cxn ang="0">
                    <a:pos x="296" y="337"/>
                  </a:cxn>
                  <a:cxn ang="0">
                    <a:pos x="306" y="351"/>
                  </a:cxn>
                  <a:cxn ang="0">
                    <a:pos x="314" y="365"/>
                  </a:cxn>
                  <a:cxn ang="0">
                    <a:pos x="321" y="380"/>
                  </a:cxn>
                  <a:cxn ang="0">
                    <a:pos x="311" y="371"/>
                  </a:cxn>
                  <a:cxn ang="0">
                    <a:pos x="299" y="362"/>
                  </a:cxn>
                  <a:cxn ang="0">
                    <a:pos x="287" y="353"/>
                  </a:cxn>
                  <a:cxn ang="0">
                    <a:pos x="274" y="344"/>
                  </a:cxn>
                  <a:cxn ang="0">
                    <a:pos x="260" y="333"/>
                  </a:cxn>
                  <a:cxn ang="0">
                    <a:pos x="246" y="324"/>
                  </a:cxn>
                  <a:cxn ang="0">
                    <a:pos x="233" y="315"/>
                  </a:cxn>
                  <a:cxn ang="0">
                    <a:pos x="218" y="305"/>
                  </a:cxn>
                  <a:cxn ang="0">
                    <a:pos x="203" y="295"/>
                  </a:cxn>
                  <a:cxn ang="0">
                    <a:pos x="188" y="286"/>
                  </a:cxn>
                  <a:cxn ang="0">
                    <a:pos x="173" y="278"/>
                  </a:cxn>
                  <a:cxn ang="0">
                    <a:pos x="158" y="270"/>
                  </a:cxn>
                  <a:cxn ang="0">
                    <a:pos x="144" y="262"/>
                  </a:cxn>
                  <a:cxn ang="0">
                    <a:pos x="129" y="255"/>
                  </a:cxn>
                  <a:cxn ang="0">
                    <a:pos x="116" y="249"/>
                  </a:cxn>
                  <a:cxn ang="0">
                    <a:pos x="102" y="244"/>
                  </a:cxn>
                  <a:cxn ang="0">
                    <a:pos x="77" y="231"/>
                  </a:cxn>
                  <a:cxn ang="0">
                    <a:pos x="54" y="214"/>
                  </a:cxn>
                  <a:cxn ang="0">
                    <a:pos x="35" y="193"/>
                  </a:cxn>
                  <a:cxn ang="0">
                    <a:pos x="18" y="165"/>
                  </a:cxn>
                  <a:cxn ang="0">
                    <a:pos x="6" y="133"/>
                  </a:cxn>
                  <a:cxn ang="0">
                    <a:pos x="0" y="95"/>
                  </a:cxn>
                  <a:cxn ang="0">
                    <a:pos x="0" y="51"/>
                  </a:cxn>
                  <a:cxn ang="0">
                    <a:pos x="7" y="0"/>
                  </a:cxn>
                </a:cxnLst>
                <a:rect l="0" t="0" r="r" b="b"/>
                <a:pathLst>
                  <a:path w="321" h="380">
                    <a:moveTo>
                      <a:pt x="7" y="0"/>
                    </a:moveTo>
                    <a:lnTo>
                      <a:pt x="8" y="24"/>
                    </a:lnTo>
                    <a:lnTo>
                      <a:pt x="10" y="51"/>
                    </a:lnTo>
                    <a:lnTo>
                      <a:pt x="15" y="82"/>
                    </a:lnTo>
                    <a:lnTo>
                      <a:pt x="22" y="113"/>
                    </a:lnTo>
                    <a:lnTo>
                      <a:pt x="32" y="143"/>
                    </a:lnTo>
                    <a:lnTo>
                      <a:pt x="48" y="171"/>
                    </a:lnTo>
                    <a:lnTo>
                      <a:pt x="69" y="195"/>
                    </a:lnTo>
                    <a:lnTo>
                      <a:pt x="97" y="212"/>
                    </a:lnTo>
                    <a:lnTo>
                      <a:pt x="113" y="219"/>
                    </a:lnTo>
                    <a:lnTo>
                      <a:pt x="129" y="227"/>
                    </a:lnTo>
                    <a:lnTo>
                      <a:pt x="145" y="236"/>
                    </a:lnTo>
                    <a:lnTo>
                      <a:pt x="162" y="244"/>
                    </a:lnTo>
                    <a:lnTo>
                      <a:pt x="179" y="252"/>
                    </a:lnTo>
                    <a:lnTo>
                      <a:pt x="196" y="261"/>
                    </a:lnTo>
                    <a:lnTo>
                      <a:pt x="212" y="270"/>
                    </a:lnTo>
                    <a:lnTo>
                      <a:pt x="228" y="279"/>
                    </a:lnTo>
                    <a:lnTo>
                      <a:pt x="243" y="290"/>
                    </a:lnTo>
                    <a:lnTo>
                      <a:pt x="258" y="301"/>
                    </a:lnTo>
                    <a:lnTo>
                      <a:pt x="272" y="313"/>
                    </a:lnTo>
                    <a:lnTo>
                      <a:pt x="285" y="324"/>
                    </a:lnTo>
                    <a:lnTo>
                      <a:pt x="296" y="337"/>
                    </a:lnTo>
                    <a:lnTo>
                      <a:pt x="306" y="351"/>
                    </a:lnTo>
                    <a:lnTo>
                      <a:pt x="314" y="365"/>
                    </a:lnTo>
                    <a:lnTo>
                      <a:pt x="321" y="380"/>
                    </a:lnTo>
                    <a:lnTo>
                      <a:pt x="311" y="371"/>
                    </a:lnTo>
                    <a:lnTo>
                      <a:pt x="299" y="362"/>
                    </a:lnTo>
                    <a:lnTo>
                      <a:pt x="287" y="353"/>
                    </a:lnTo>
                    <a:lnTo>
                      <a:pt x="274" y="344"/>
                    </a:lnTo>
                    <a:lnTo>
                      <a:pt x="260" y="333"/>
                    </a:lnTo>
                    <a:lnTo>
                      <a:pt x="246" y="324"/>
                    </a:lnTo>
                    <a:lnTo>
                      <a:pt x="233" y="315"/>
                    </a:lnTo>
                    <a:lnTo>
                      <a:pt x="218" y="305"/>
                    </a:lnTo>
                    <a:lnTo>
                      <a:pt x="203" y="295"/>
                    </a:lnTo>
                    <a:lnTo>
                      <a:pt x="188" y="286"/>
                    </a:lnTo>
                    <a:lnTo>
                      <a:pt x="173" y="278"/>
                    </a:lnTo>
                    <a:lnTo>
                      <a:pt x="158" y="270"/>
                    </a:lnTo>
                    <a:lnTo>
                      <a:pt x="144" y="262"/>
                    </a:lnTo>
                    <a:lnTo>
                      <a:pt x="129" y="255"/>
                    </a:lnTo>
                    <a:lnTo>
                      <a:pt x="116" y="249"/>
                    </a:lnTo>
                    <a:lnTo>
                      <a:pt x="102" y="244"/>
                    </a:lnTo>
                    <a:lnTo>
                      <a:pt x="77" y="231"/>
                    </a:lnTo>
                    <a:lnTo>
                      <a:pt x="54" y="214"/>
                    </a:lnTo>
                    <a:lnTo>
                      <a:pt x="35" y="193"/>
                    </a:lnTo>
                    <a:lnTo>
                      <a:pt x="18" y="165"/>
                    </a:lnTo>
                    <a:lnTo>
                      <a:pt x="6" y="133"/>
                    </a:lnTo>
                    <a:lnTo>
                      <a:pt x="0" y="95"/>
                    </a:lnTo>
                    <a:lnTo>
                      <a:pt x="0" y="51"/>
                    </a:lnTo>
                    <a:lnTo>
                      <a:pt x="7"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8" name="Freeform 62"/>
              <p:cNvSpPr>
                <a:spLocks/>
              </p:cNvSpPr>
              <p:nvPr/>
            </p:nvSpPr>
            <p:spPr bwMode="auto">
              <a:xfrm>
                <a:off x="2103438" y="3960813"/>
                <a:ext cx="620713" cy="1497013"/>
              </a:xfrm>
              <a:custGeom>
                <a:avLst/>
                <a:gdLst/>
                <a:ahLst/>
                <a:cxnLst>
                  <a:cxn ang="0">
                    <a:pos x="91" y="178"/>
                  </a:cxn>
                  <a:cxn ang="0">
                    <a:pos x="162" y="79"/>
                  </a:cxn>
                  <a:cxn ang="0">
                    <a:pos x="246" y="32"/>
                  </a:cxn>
                  <a:cxn ang="0">
                    <a:pos x="331" y="6"/>
                  </a:cxn>
                  <a:cxn ang="0">
                    <a:pos x="418" y="1"/>
                  </a:cxn>
                  <a:cxn ang="0">
                    <a:pos x="515" y="19"/>
                  </a:cxn>
                  <a:cxn ang="0">
                    <a:pos x="552" y="34"/>
                  </a:cxn>
                  <a:cxn ang="0">
                    <a:pos x="473" y="24"/>
                  </a:cxn>
                  <a:cxn ang="0">
                    <a:pos x="380" y="27"/>
                  </a:cxn>
                  <a:cxn ang="0">
                    <a:pos x="278" y="50"/>
                  </a:cxn>
                  <a:cxn ang="0">
                    <a:pos x="182" y="108"/>
                  </a:cxn>
                  <a:cxn ang="0">
                    <a:pos x="114" y="208"/>
                  </a:cxn>
                  <a:cxn ang="0">
                    <a:pos x="84" y="342"/>
                  </a:cxn>
                  <a:cxn ang="0">
                    <a:pos x="51" y="718"/>
                  </a:cxn>
                  <a:cxn ang="0">
                    <a:pos x="51" y="968"/>
                  </a:cxn>
                  <a:cxn ang="0">
                    <a:pos x="172" y="1043"/>
                  </a:cxn>
                  <a:cxn ang="0">
                    <a:pos x="112" y="1046"/>
                  </a:cxn>
                  <a:cxn ang="0">
                    <a:pos x="33" y="1005"/>
                  </a:cxn>
                  <a:cxn ang="0">
                    <a:pos x="54" y="1126"/>
                  </a:cxn>
                  <a:cxn ang="0">
                    <a:pos x="179" y="1321"/>
                  </a:cxn>
                  <a:cxn ang="0">
                    <a:pos x="285" y="1369"/>
                  </a:cxn>
                  <a:cxn ang="0">
                    <a:pos x="372" y="1374"/>
                  </a:cxn>
                  <a:cxn ang="0">
                    <a:pos x="470" y="1361"/>
                  </a:cxn>
                  <a:cxn ang="0">
                    <a:pos x="603" y="1331"/>
                  </a:cxn>
                  <a:cxn ang="0">
                    <a:pos x="741" y="1273"/>
                  </a:cxn>
                  <a:cxn ang="0">
                    <a:pos x="662" y="1334"/>
                  </a:cxn>
                  <a:cxn ang="0">
                    <a:pos x="507" y="1382"/>
                  </a:cxn>
                  <a:cxn ang="0">
                    <a:pos x="330" y="1402"/>
                  </a:cxn>
                  <a:cxn ang="0">
                    <a:pos x="327" y="1433"/>
                  </a:cxn>
                  <a:cxn ang="0">
                    <a:pos x="372" y="1473"/>
                  </a:cxn>
                  <a:cxn ang="0">
                    <a:pos x="476" y="1501"/>
                  </a:cxn>
                  <a:cxn ang="0">
                    <a:pos x="603" y="1504"/>
                  </a:cxn>
                  <a:cxn ang="0">
                    <a:pos x="731" y="1460"/>
                  </a:cxn>
                  <a:cxn ang="0">
                    <a:pos x="655" y="1514"/>
                  </a:cxn>
                  <a:cxn ang="0">
                    <a:pos x="545" y="1534"/>
                  </a:cxn>
                  <a:cxn ang="0">
                    <a:pos x="416" y="1515"/>
                  </a:cxn>
                  <a:cxn ang="0">
                    <a:pos x="429" y="1558"/>
                  </a:cxn>
                  <a:cxn ang="0">
                    <a:pos x="488" y="1624"/>
                  </a:cxn>
                  <a:cxn ang="0">
                    <a:pos x="591" y="1702"/>
                  </a:cxn>
                  <a:cxn ang="0">
                    <a:pos x="702" y="1786"/>
                  </a:cxn>
                  <a:cxn ang="0">
                    <a:pos x="781" y="1885"/>
                  </a:cxn>
                  <a:cxn ang="0">
                    <a:pos x="685" y="1795"/>
                  </a:cxn>
                  <a:cxn ang="0">
                    <a:pos x="585" y="1720"/>
                  </a:cxn>
                  <a:cxn ang="0">
                    <a:pos x="490" y="1655"/>
                  </a:cxn>
                  <a:cxn ang="0">
                    <a:pos x="405" y="1582"/>
                  </a:cxn>
                  <a:cxn ang="0">
                    <a:pos x="326" y="1486"/>
                  </a:cxn>
                  <a:cxn ang="0">
                    <a:pos x="247" y="1402"/>
                  </a:cxn>
                  <a:cxn ang="0">
                    <a:pos x="158" y="1345"/>
                  </a:cxn>
                  <a:cxn ang="0">
                    <a:pos x="76" y="1257"/>
                  </a:cxn>
                  <a:cxn ang="0">
                    <a:pos x="19" y="1136"/>
                  </a:cxn>
                  <a:cxn ang="0">
                    <a:pos x="1" y="890"/>
                  </a:cxn>
                  <a:cxn ang="0">
                    <a:pos x="43" y="394"/>
                  </a:cxn>
                </a:cxnLst>
                <a:rect l="0" t="0" r="r" b="b"/>
                <a:pathLst>
                  <a:path w="781" h="1885">
                    <a:moveTo>
                      <a:pt x="53" y="320"/>
                    </a:moveTo>
                    <a:lnTo>
                      <a:pt x="60" y="278"/>
                    </a:lnTo>
                    <a:lnTo>
                      <a:pt x="69" y="241"/>
                    </a:lnTo>
                    <a:lnTo>
                      <a:pt x="80" y="208"/>
                    </a:lnTo>
                    <a:lnTo>
                      <a:pt x="91" y="178"/>
                    </a:lnTo>
                    <a:lnTo>
                      <a:pt x="104" y="152"/>
                    </a:lnTo>
                    <a:lnTo>
                      <a:pt x="117" y="129"/>
                    </a:lnTo>
                    <a:lnTo>
                      <a:pt x="130" y="110"/>
                    </a:lnTo>
                    <a:lnTo>
                      <a:pt x="147" y="92"/>
                    </a:lnTo>
                    <a:lnTo>
                      <a:pt x="162" y="79"/>
                    </a:lnTo>
                    <a:lnTo>
                      <a:pt x="178" y="66"/>
                    </a:lnTo>
                    <a:lnTo>
                      <a:pt x="195" y="55"/>
                    </a:lnTo>
                    <a:lnTo>
                      <a:pt x="211" y="46"/>
                    </a:lnTo>
                    <a:lnTo>
                      <a:pt x="228" y="38"/>
                    </a:lnTo>
                    <a:lnTo>
                      <a:pt x="246" y="32"/>
                    </a:lnTo>
                    <a:lnTo>
                      <a:pt x="263" y="26"/>
                    </a:lnTo>
                    <a:lnTo>
                      <a:pt x="280" y="20"/>
                    </a:lnTo>
                    <a:lnTo>
                      <a:pt x="297" y="14"/>
                    </a:lnTo>
                    <a:lnTo>
                      <a:pt x="315" y="9"/>
                    </a:lnTo>
                    <a:lnTo>
                      <a:pt x="331" y="6"/>
                    </a:lnTo>
                    <a:lnTo>
                      <a:pt x="348" y="4"/>
                    </a:lnTo>
                    <a:lnTo>
                      <a:pt x="365" y="1"/>
                    </a:lnTo>
                    <a:lnTo>
                      <a:pt x="383" y="0"/>
                    </a:lnTo>
                    <a:lnTo>
                      <a:pt x="400" y="0"/>
                    </a:lnTo>
                    <a:lnTo>
                      <a:pt x="418" y="1"/>
                    </a:lnTo>
                    <a:lnTo>
                      <a:pt x="437" y="2"/>
                    </a:lnTo>
                    <a:lnTo>
                      <a:pt x="455" y="6"/>
                    </a:lnTo>
                    <a:lnTo>
                      <a:pt x="475" y="9"/>
                    </a:lnTo>
                    <a:lnTo>
                      <a:pt x="494" y="13"/>
                    </a:lnTo>
                    <a:lnTo>
                      <a:pt x="515" y="19"/>
                    </a:lnTo>
                    <a:lnTo>
                      <a:pt x="536" y="24"/>
                    </a:lnTo>
                    <a:lnTo>
                      <a:pt x="558" y="31"/>
                    </a:lnTo>
                    <a:lnTo>
                      <a:pt x="581" y="38"/>
                    </a:lnTo>
                    <a:lnTo>
                      <a:pt x="567" y="36"/>
                    </a:lnTo>
                    <a:lnTo>
                      <a:pt x="552" y="34"/>
                    </a:lnTo>
                    <a:lnTo>
                      <a:pt x="537" y="31"/>
                    </a:lnTo>
                    <a:lnTo>
                      <a:pt x="522" y="29"/>
                    </a:lnTo>
                    <a:lnTo>
                      <a:pt x="506" y="27"/>
                    </a:lnTo>
                    <a:lnTo>
                      <a:pt x="490" y="26"/>
                    </a:lnTo>
                    <a:lnTo>
                      <a:pt x="473" y="24"/>
                    </a:lnTo>
                    <a:lnTo>
                      <a:pt x="455" y="23"/>
                    </a:lnTo>
                    <a:lnTo>
                      <a:pt x="437" y="23"/>
                    </a:lnTo>
                    <a:lnTo>
                      <a:pt x="418" y="23"/>
                    </a:lnTo>
                    <a:lnTo>
                      <a:pt x="400" y="24"/>
                    </a:lnTo>
                    <a:lnTo>
                      <a:pt x="380" y="27"/>
                    </a:lnTo>
                    <a:lnTo>
                      <a:pt x="361" y="29"/>
                    </a:lnTo>
                    <a:lnTo>
                      <a:pt x="340" y="32"/>
                    </a:lnTo>
                    <a:lnTo>
                      <a:pt x="319" y="37"/>
                    </a:lnTo>
                    <a:lnTo>
                      <a:pt x="299" y="43"/>
                    </a:lnTo>
                    <a:lnTo>
                      <a:pt x="278" y="50"/>
                    </a:lnTo>
                    <a:lnTo>
                      <a:pt x="257" y="58"/>
                    </a:lnTo>
                    <a:lnTo>
                      <a:pt x="238" y="68"/>
                    </a:lnTo>
                    <a:lnTo>
                      <a:pt x="218" y="80"/>
                    </a:lnTo>
                    <a:lnTo>
                      <a:pt x="200" y="94"/>
                    </a:lnTo>
                    <a:lnTo>
                      <a:pt x="182" y="108"/>
                    </a:lnTo>
                    <a:lnTo>
                      <a:pt x="166" y="125"/>
                    </a:lnTo>
                    <a:lnTo>
                      <a:pt x="152" y="143"/>
                    </a:lnTo>
                    <a:lnTo>
                      <a:pt x="139" y="163"/>
                    </a:lnTo>
                    <a:lnTo>
                      <a:pt x="126" y="185"/>
                    </a:lnTo>
                    <a:lnTo>
                      <a:pt x="114" y="208"/>
                    </a:lnTo>
                    <a:lnTo>
                      <a:pt x="105" y="232"/>
                    </a:lnTo>
                    <a:lnTo>
                      <a:pt x="97" y="257"/>
                    </a:lnTo>
                    <a:lnTo>
                      <a:pt x="91" y="284"/>
                    </a:lnTo>
                    <a:lnTo>
                      <a:pt x="87" y="312"/>
                    </a:lnTo>
                    <a:lnTo>
                      <a:pt x="84" y="342"/>
                    </a:lnTo>
                    <a:lnTo>
                      <a:pt x="81" y="406"/>
                    </a:lnTo>
                    <a:lnTo>
                      <a:pt x="74" y="477"/>
                    </a:lnTo>
                    <a:lnTo>
                      <a:pt x="67" y="556"/>
                    </a:lnTo>
                    <a:lnTo>
                      <a:pt x="59" y="636"/>
                    </a:lnTo>
                    <a:lnTo>
                      <a:pt x="51" y="718"/>
                    </a:lnTo>
                    <a:lnTo>
                      <a:pt x="43" y="796"/>
                    </a:lnTo>
                    <a:lnTo>
                      <a:pt x="37" y="871"/>
                    </a:lnTo>
                    <a:lnTo>
                      <a:pt x="34" y="938"/>
                    </a:lnTo>
                    <a:lnTo>
                      <a:pt x="41" y="953"/>
                    </a:lnTo>
                    <a:lnTo>
                      <a:pt x="51" y="968"/>
                    </a:lnTo>
                    <a:lnTo>
                      <a:pt x="64" y="984"/>
                    </a:lnTo>
                    <a:lnTo>
                      <a:pt x="82" y="999"/>
                    </a:lnTo>
                    <a:lnTo>
                      <a:pt x="106" y="1014"/>
                    </a:lnTo>
                    <a:lnTo>
                      <a:pt x="135" y="1029"/>
                    </a:lnTo>
                    <a:lnTo>
                      <a:pt x="172" y="1043"/>
                    </a:lnTo>
                    <a:lnTo>
                      <a:pt x="216" y="1056"/>
                    </a:lnTo>
                    <a:lnTo>
                      <a:pt x="188" y="1058"/>
                    </a:lnTo>
                    <a:lnTo>
                      <a:pt x="162" y="1057"/>
                    </a:lnTo>
                    <a:lnTo>
                      <a:pt x="136" y="1053"/>
                    </a:lnTo>
                    <a:lnTo>
                      <a:pt x="112" y="1046"/>
                    </a:lnTo>
                    <a:lnTo>
                      <a:pt x="89" y="1038"/>
                    </a:lnTo>
                    <a:lnTo>
                      <a:pt x="67" y="1026"/>
                    </a:lnTo>
                    <a:lnTo>
                      <a:pt x="49" y="1012"/>
                    </a:lnTo>
                    <a:lnTo>
                      <a:pt x="33" y="993"/>
                    </a:lnTo>
                    <a:lnTo>
                      <a:pt x="33" y="1005"/>
                    </a:lnTo>
                    <a:lnTo>
                      <a:pt x="34" y="1015"/>
                    </a:lnTo>
                    <a:lnTo>
                      <a:pt x="34" y="1026"/>
                    </a:lnTo>
                    <a:lnTo>
                      <a:pt x="35" y="1035"/>
                    </a:lnTo>
                    <a:lnTo>
                      <a:pt x="42" y="1081"/>
                    </a:lnTo>
                    <a:lnTo>
                      <a:pt x="54" y="1126"/>
                    </a:lnTo>
                    <a:lnTo>
                      <a:pt x="71" y="1171"/>
                    </a:lnTo>
                    <a:lnTo>
                      <a:pt x="92" y="1213"/>
                    </a:lnTo>
                    <a:lnTo>
                      <a:pt x="117" y="1254"/>
                    </a:lnTo>
                    <a:lnTo>
                      <a:pt x="145" y="1289"/>
                    </a:lnTo>
                    <a:lnTo>
                      <a:pt x="179" y="1321"/>
                    </a:lnTo>
                    <a:lnTo>
                      <a:pt x="215" y="1347"/>
                    </a:lnTo>
                    <a:lnTo>
                      <a:pt x="231" y="1353"/>
                    </a:lnTo>
                    <a:lnTo>
                      <a:pt x="248" y="1359"/>
                    </a:lnTo>
                    <a:lnTo>
                      <a:pt x="265" y="1364"/>
                    </a:lnTo>
                    <a:lnTo>
                      <a:pt x="285" y="1369"/>
                    </a:lnTo>
                    <a:lnTo>
                      <a:pt x="303" y="1372"/>
                    </a:lnTo>
                    <a:lnTo>
                      <a:pt x="323" y="1375"/>
                    </a:lnTo>
                    <a:lnTo>
                      <a:pt x="341" y="1376"/>
                    </a:lnTo>
                    <a:lnTo>
                      <a:pt x="359" y="1375"/>
                    </a:lnTo>
                    <a:lnTo>
                      <a:pt x="372" y="1374"/>
                    </a:lnTo>
                    <a:lnTo>
                      <a:pt x="388" y="1371"/>
                    </a:lnTo>
                    <a:lnTo>
                      <a:pt x="406" y="1370"/>
                    </a:lnTo>
                    <a:lnTo>
                      <a:pt x="425" y="1368"/>
                    </a:lnTo>
                    <a:lnTo>
                      <a:pt x="447" y="1364"/>
                    </a:lnTo>
                    <a:lnTo>
                      <a:pt x="470" y="1361"/>
                    </a:lnTo>
                    <a:lnTo>
                      <a:pt x="496" y="1356"/>
                    </a:lnTo>
                    <a:lnTo>
                      <a:pt x="521" y="1352"/>
                    </a:lnTo>
                    <a:lnTo>
                      <a:pt x="547" y="1346"/>
                    </a:lnTo>
                    <a:lnTo>
                      <a:pt x="574" y="1339"/>
                    </a:lnTo>
                    <a:lnTo>
                      <a:pt x="603" y="1331"/>
                    </a:lnTo>
                    <a:lnTo>
                      <a:pt x="630" y="1322"/>
                    </a:lnTo>
                    <a:lnTo>
                      <a:pt x="658" y="1312"/>
                    </a:lnTo>
                    <a:lnTo>
                      <a:pt x="686" y="1301"/>
                    </a:lnTo>
                    <a:lnTo>
                      <a:pt x="713" y="1287"/>
                    </a:lnTo>
                    <a:lnTo>
                      <a:pt x="741" y="1273"/>
                    </a:lnTo>
                    <a:lnTo>
                      <a:pt x="734" y="1286"/>
                    </a:lnTo>
                    <a:lnTo>
                      <a:pt x="721" y="1299"/>
                    </a:lnTo>
                    <a:lnTo>
                      <a:pt x="705" y="1311"/>
                    </a:lnTo>
                    <a:lnTo>
                      <a:pt x="686" y="1323"/>
                    </a:lnTo>
                    <a:lnTo>
                      <a:pt x="662" y="1334"/>
                    </a:lnTo>
                    <a:lnTo>
                      <a:pt x="635" y="1345"/>
                    </a:lnTo>
                    <a:lnTo>
                      <a:pt x="606" y="1355"/>
                    </a:lnTo>
                    <a:lnTo>
                      <a:pt x="575" y="1365"/>
                    </a:lnTo>
                    <a:lnTo>
                      <a:pt x="542" y="1374"/>
                    </a:lnTo>
                    <a:lnTo>
                      <a:pt x="507" y="1382"/>
                    </a:lnTo>
                    <a:lnTo>
                      <a:pt x="473" y="1388"/>
                    </a:lnTo>
                    <a:lnTo>
                      <a:pt x="437" y="1393"/>
                    </a:lnTo>
                    <a:lnTo>
                      <a:pt x="400" y="1398"/>
                    </a:lnTo>
                    <a:lnTo>
                      <a:pt x="365" y="1401"/>
                    </a:lnTo>
                    <a:lnTo>
                      <a:pt x="330" y="1402"/>
                    </a:lnTo>
                    <a:lnTo>
                      <a:pt x="296" y="1402"/>
                    </a:lnTo>
                    <a:lnTo>
                      <a:pt x="304" y="1409"/>
                    </a:lnTo>
                    <a:lnTo>
                      <a:pt x="312" y="1417"/>
                    </a:lnTo>
                    <a:lnTo>
                      <a:pt x="321" y="1425"/>
                    </a:lnTo>
                    <a:lnTo>
                      <a:pt x="327" y="1433"/>
                    </a:lnTo>
                    <a:lnTo>
                      <a:pt x="336" y="1441"/>
                    </a:lnTo>
                    <a:lnTo>
                      <a:pt x="342" y="1450"/>
                    </a:lnTo>
                    <a:lnTo>
                      <a:pt x="349" y="1458"/>
                    </a:lnTo>
                    <a:lnTo>
                      <a:pt x="356" y="1466"/>
                    </a:lnTo>
                    <a:lnTo>
                      <a:pt x="372" y="1473"/>
                    </a:lnTo>
                    <a:lnTo>
                      <a:pt x="391" y="1480"/>
                    </a:lnTo>
                    <a:lnTo>
                      <a:pt x="410" y="1486"/>
                    </a:lnTo>
                    <a:lnTo>
                      <a:pt x="431" y="1492"/>
                    </a:lnTo>
                    <a:lnTo>
                      <a:pt x="453" y="1498"/>
                    </a:lnTo>
                    <a:lnTo>
                      <a:pt x="476" y="1501"/>
                    </a:lnTo>
                    <a:lnTo>
                      <a:pt x="500" y="1505"/>
                    </a:lnTo>
                    <a:lnTo>
                      <a:pt x="526" y="1507"/>
                    </a:lnTo>
                    <a:lnTo>
                      <a:pt x="551" y="1507"/>
                    </a:lnTo>
                    <a:lnTo>
                      <a:pt x="576" y="1506"/>
                    </a:lnTo>
                    <a:lnTo>
                      <a:pt x="603" y="1504"/>
                    </a:lnTo>
                    <a:lnTo>
                      <a:pt x="629" y="1499"/>
                    </a:lnTo>
                    <a:lnTo>
                      <a:pt x="655" y="1493"/>
                    </a:lnTo>
                    <a:lnTo>
                      <a:pt x="681" y="1484"/>
                    </a:lnTo>
                    <a:lnTo>
                      <a:pt x="706" y="1474"/>
                    </a:lnTo>
                    <a:lnTo>
                      <a:pt x="731" y="1460"/>
                    </a:lnTo>
                    <a:lnTo>
                      <a:pt x="719" y="1474"/>
                    </a:lnTo>
                    <a:lnTo>
                      <a:pt x="705" y="1485"/>
                    </a:lnTo>
                    <a:lnTo>
                      <a:pt x="689" y="1497"/>
                    </a:lnTo>
                    <a:lnTo>
                      <a:pt x="673" y="1506"/>
                    </a:lnTo>
                    <a:lnTo>
                      <a:pt x="655" y="1514"/>
                    </a:lnTo>
                    <a:lnTo>
                      <a:pt x="635" y="1521"/>
                    </a:lnTo>
                    <a:lnTo>
                      <a:pt x="613" y="1526"/>
                    </a:lnTo>
                    <a:lnTo>
                      <a:pt x="591" y="1530"/>
                    </a:lnTo>
                    <a:lnTo>
                      <a:pt x="568" y="1533"/>
                    </a:lnTo>
                    <a:lnTo>
                      <a:pt x="545" y="1534"/>
                    </a:lnTo>
                    <a:lnTo>
                      <a:pt x="520" y="1533"/>
                    </a:lnTo>
                    <a:lnTo>
                      <a:pt x="494" y="1530"/>
                    </a:lnTo>
                    <a:lnTo>
                      <a:pt x="469" y="1527"/>
                    </a:lnTo>
                    <a:lnTo>
                      <a:pt x="443" y="1522"/>
                    </a:lnTo>
                    <a:lnTo>
                      <a:pt x="416" y="1515"/>
                    </a:lnTo>
                    <a:lnTo>
                      <a:pt x="390" y="1507"/>
                    </a:lnTo>
                    <a:lnTo>
                      <a:pt x="400" y="1520"/>
                    </a:lnTo>
                    <a:lnTo>
                      <a:pt x="409" y="1533"/>
                    </a:lnTo>
                    <a:lnTo>
                      <a:pt x="420" y="1545"/>
                    </a:lnTo>
                    <a:lnTo>
                      <a:pt x="429" y="1558"/>
                    </a:lnTo>
                    <a:lnTo>
                      <a:pt x="439" y="1571"/>
                    </a:lnTo>
                    <a:lnTo>
                      <a:pt x="450" y="1583"/>
                    </a:lnTo>
                    <a:lnTo>
                      <a:pt x="460" y="1595"/>
                    </a:lnTo>
                    <a:lnTo>
                      <a:pt x="471" y="1607"/>
                    </a:lnTo>
                    <a:lnTo>
                      <a:pt x="488" y="1624"/>
                    </a:lnTo>
                    <a:lnTo>
                      <a:pt x="506" y="1640"/>
                    </a:lnTo>
                    <a:lnTo>
                      <a:pt x="526" y="1655"/>
                    </a:lnTo>
                    <a:lnTo>
                      <a:pt x="546" y="1671"/>
                    </a:lnTo>
                    <a:lnTo>
                      <a:pt x="568" y="1686"/>
                    </a:lnTo>
                    <a:lnTo>
                      <a:pt x="591" y="1702"/>
                    </a:lnTo>
                    <a:lnTo>
                      <a:pt x="613" y="1718"/>
                    </a:lnTo>
                    <a:lnTo>
                      <a:pt x="636" y="1734"/>
                    </a:lnTo>
                    <a:lnTo>
                      <a:pt x="659" y="1750"/>
                    </a:lnTo>
                    <a:lnTo>
                      <a:pt x="681" y="1768"/>
                    </a:lnTo>
                    <a:lnTo>
                      <a:pt x="702" y="1786"/>
                    </a:lnTo>
                    <a:lnTo>
                      <a:pt x="721" y="1803"/>
                    </a:lnTo>
                    <a:lnTo>
                      <a:pt x="739" y="1823"/>
                    </a:lnTo>
                    <a:lnTo>
                      <a:pt x="756" y="1842"/>
                    </a:lnTo>
                    <a:lnTo>
                      <a:pt x="770" y="1863"/>
                    </a:lnTo>
                    <a:lnTo>
                      <a:pt x="781" y="1885"/>
                    </a:lnTo>
                    <a:lnTo>
                      <a:pt x="763" y="1865"/>
                    </a:lnTo>
                    <a:lnTo>
                      <a:pt x="743" y="1847"/>
                    </a:lnTo>
                    <a:lnTo>
                      <a:pt x="724" y="1830"/>
                    </a:lnTo>
                    <a:lnTo>
                      <a:pt x="704" y="1812"/>
                    </a:lnTo>
                    <a:lnTo>
                      <a:pt x="685" y="1795"/>
                    </a:lnTo>
                    <a:lnTo>
                      <a:pt x="665" y="1779"/>
                    </a:lnTo>
                    <a:lnTo>
                      <a:pt x="644" y="1764"/>
                    </a:lnTo>
                    <a:lnTo>
                      <a:pt x="625" y="1748"/>
                    </a:lnTo>
                    <a:lnTo>
                      <a:pt x="605" y="1734"/>
                    </a:lnTo>
                    <a:lnTo>
                      <a:pt x="585" y="1720"/>
                    </a:lnTo>
                    <a:lnTo>
                      <a:pt x="566" y="1706"/>
                    </a:lnTo>
                    <a:lnTo>
                      <a:pt x="546" y="1693"/>
                    </a:lnTo>
                    <a:lnTo>
                      <a:pt x="527" y="1680"/>
                    </a:lnTo>
                    <a:lnTo>
                      <a:pt x="508" y="1667"/>
                    </a:lnTo>
                    <a:lnTo>
                      <a:pt x="490" y="1655"/>
                    </a:lnTo>
                    <a:lnTo>
                      <a:pt x="471" y="1643"/>
                    </a:lnTo>
                    <a:lnTo>
                      <a:pt x="454" y="1630"/>
                    </a:lnTo>
                    <a:lnTo>
                      <a:pt x="437" y="1615"/>
                    </a:lnTo>
                    <a:lnTo>
                      <a:pt x="421" y="1599"/>
                    </a:lnTo>
                    <a:lnTo>
                      <a:pt x="405" y="1582"/>
                    </a:lnTo>
                    <a:lnTo>
                      <a:pt x="388" y="1564"/>
                    </a:lnTo>
                    <a:lnTo>
                      <a:pt x="372" y="1545"/>
                    </a:lnTo>
                    <a:lnTo>
                      <a:pt x="357" y="1526"/>
                    </a:lnTo>
                    <a:lnTo>
                      <a:pt x="342" y="1506"/>
                    </a:lnTo>
                    <a:lnTo>
                      <a:pt x="326" y="1486"/>
                    </a:lnTo>
                    <a:lnTo>
                      <a:pt x="311" y="1468"/>
                    </a:lnTo>
                    <a:lnTo>
                      <a:pt x="295" y="1450"/>
                    </a:lnTo>
                    <a:lnTo>
                      <a:pt x="280" y="1432"/>
                    </a:lnTo>
                    <a:lnTo>
                      <a:pt x="263" y="1416"/>
                    </a:lnTo>
                    <a:lnTo>
                      <a:pt x="247" y="1402"/>
                    </a:lnTo>
                    <a:lnTo>
                      <a:pt x="230" y="1390"/>
                    </a:lnTo>
                    <a:lnTo>
                      <a:pt x="212" y="1379"/>
                    </a:lnTo>
                    <a:lnTo>
                      <a:pt x="194" y="1369"/>
                    </a:lnTo>
                    <a:lnTo>
                      <a:pt x="177" y="1357"/>
                    </a:lnTo>
                    <a:lnTo>
                      <a:pt x="158" y="1345"/>
                    </a:lnTo>
                    <a:lnTo>
                      <a:pt x="141" y="1330"/>
                    </a:lnTo>
                    <a:lnTo>
                      <a:pt x="124" y="1314"/>
                    </a:lnTo>
                    <a:lnTo>
                      <a:pt x="107" y="1296"/>
                    </a:lnTo>
                    <a:lnTo>
                      <a:pt x="91" y="1277"/>
                    </a:lnTo>
                    <a:lnTo>
                      <a:pt x="76" y="1257"/>
                    </a:lnTo>
                    <a:lnTo>
                      <a:pt x="62" y="1235"/>
                    </a:lnTo>
                    <a:lnTo>
                      <a:pt x="50" y="1212"/>
                    </a:lnTo>
                    <a:lnTo>
                      <a:pt x="38" y="1188"/>
                    </a:lnTo>
                    <a:lnTo>
                      <a:pt x="28" y="1163"/>
                    </a:lnTo>
                    <a:lnTo>
                      <a:pt x="19" y="1136"/>
                    </a:lnTo>
                    <a:lnTo>
                      <a:pt x="12" y="1107"/>
                    </a:lnTo>
                    <a:lnTo>
                      <a:pt x="6" y="1079"/>
                    </a:lnTo>
                    <a:lnTo>
                      <a:pt x="3" y="1049"/>
                    </a:lnTo>
                    <a:lnTo>
                      <a:pt x="0" y="977"/>
                    </a:lnTo>
                    <a:lnTo>
                      <a:pt x="1" y="890"/>
                    </a:lnTo>
                    <a:lnTo>
                      <a:pt x="6" y="791"/>
                    </a:lnTo>
                    <a:lnTo>
                      <a:pt x="13" y="687"/>
                    </a:lnTo>
                    <a:lnTo>
                      <a:pt x="22" y="583"/>
                    </a:lnTo>
                    <a:lnTo>
                      <a:pt x="33" y="483"/>
                    </a:lnTo>
                    <a:lnTo>
                      <a:pt x="43" y="394"/>
                    </a:lnTo>
                    <a:lnTo>
                      <a:pt x="53" y="32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9" name="Freeform 63"/>
              <p:cNvSpPr>
                <a:spLocks/>
              </p:cNvSpPr>
              <p:nvPr/>
            </p:nvSpPr>
            <p:spPr bwMode="auto">
              <a:xfrm>
                <a:off x="2422525" y="4130675"/>
                <a:ext cx="66675" cy="215900"/>
              </a:xfrm>
              <a:custGeom>
                <a:avLst/>
                <a:gdLst/>
                <a:ahLst/>
                <a:cxnLst>
                  <a:cxn ang="0">
                    <a:pos x="84" y="0"/>
                  </a:cxn>
                  <a:cxn ang="0">
                    <a:pos x="81" y="16"/>
                  </a:cxn>
                  <a:cxn ang="0">
                    <a:pos x="73" y="42"/>
                  </a:cxn>
                  <a:cxn ang="0">
                    <a:pos x="62" y="74"/>
                  </a:cxn>
                  <a:cxn ang="0">
                    <a:pos x="52" y="112"/>
                  </a:cxn>
                  <a:cxn ang="0">
                    <a:pos x="40" y="152"/>
                  </a:cxn>
                  <a:cxn ang="0">
                    <a:pos x="30" y="194"/>
                  </a:cxn>
                  <a:cxn ang="0">
                    <a:pos x="22" y="235"/>
                  </a:cxn>
                  <a:cxn ang="0">
                    <a:pos x="19" y="273"/>
                  </a:cxn>
                  <a:cxn ang="0">
                    <a:pos x="0" y="262"/>
                  </a:cxn>
                  <a:cxn ang="0">
                    <a:pos x="2" y="241"/>
                  </a:cxn>
                  <a:cxn ang="0">
                    <a:pos x="7" y="212"/>
                  </a:cxn>
                  <a:cxn ang="0">
                    <a:pos x="13" y="178"/>
                  </a:cxn>
                  <a:cxn ang="0">
                    <a:pos x="22" y="140"/>
                  </a:cxn>
                  <a:cxn ang="0">
                    <a:pos x="34" y="102"/>
                  </a:cxn>
                  <a:cxn ang="0">
                    <a:pos x="49" y="64"/>
                  </a:cxn>
                  <a:cxn ang="0">
                    <a:pos x="65" y="29"/>
                  </a:cxn>
                  <a:cxn ang="0">
                    <a:pos x="84" y="0"/>
                  </a:cxn>
                </a:cxnLst>
                <a:rect l="0" t="0" r="r" b="b"/>
                <a:pathLst>
                  <a:path w="84" h="273">
                    <a:moveTo>
                      <a:pt x="84" y="0"/>
                    </a:moveTo>
                    <a:lnTo>
                      <a:pt x="81" y="16"/>
                    </a:lnTo>
                    <a:lnTo>
                      <a:pt x="73" y="42"/>
                    </a:lnTo>
                    <a:lnTo>
                      <a:pt x="62" y="74"/>
                    </a:lnTo>
                    <a:lnTo>
                      <a:pt x="52" y="112"/>
                    </a:lnTo>
                    <a:lnTo>
                      <a:pt x="40" y="152"/>
                    </a:lnTo>
                    <a:lnTo>
                      <a:pt x="30" y="194"/>
                    </a:lnTo>
                    <a:lnTo>
                      <a:pt x="22" y="235"/>
                    </a:lnTo>
                    <a:lnTo>
                      <a:pt x="19" y="273"/>
                    </a:lnTo>
                    <a:lnTo>
                      <a:pt x="0" y="262"/>
                    </a:lnTo>
                    <a:lnTo>
                      <a:pt x="2" y="241"/>
                    </a:lnTo>
                    <a:lnTo>
                      <a:pt x="7" y="212"/>
                    </a:lnTo>
                    <a:lnTo>
                      <a:pt x="13" y="178"/>
                    </a:lnTo>
                    <a:lnTo>
                      <a:pt x="22" y="140"/>
                    </a:lnTo>
                    <a:lnTo>
                      <a:pt x="34" y="102"/>
                    </a:lnTo>
                    <a:lnTo>
                      <a:pt x="49" y="64"/>
                    </a:lnTo>
                    <a:lnTo>
                      <a:pt x="65" y="29"/>
                    </a:lnTo>
                    <a:lnTo>
                      <a:pt x="8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0" name="Freeform 64"/>
              <p:cNvSpPr>
                <a:spLocks/>
              </p:cNvSpPr>
              <p:nvPr/>
            </p:nvSpPr>
            <p:spPr bwMode="auto">
              <a:xfrm>
                <a:off x="2809875" y="4508500"/>
                <a:ext cx="73025" cy="381000"/>
              </a:xfrm>
              <a:custGeom>
                <a:avLst/>
                <a:gdLst/>
                <a:ahLst/>
                <a:cxnLst>
                  <a:cxn ang="0">
                    <a:pos x="74" y="0"/>
                  </a:cxn>
                  <a:cxn ang="0">
                    <a:pos x="79" y="25"/>
                  </a:cxn>
                  <a:cxn ang="0">
                    <a:pos x="81" y="53"/>
                  </a:cxn>
                  <a:cxn ang="0">
                    <a:pos x="80" y="87"/>
                  </a:cxn>
                  <a:cxn ang="0">
                    <a:pos x="77" y="122"/>
                  </a:cxn>
                  <a:cxn ang="0">
                    <a:pos x="70" y="159"/>
                  </a:cxn>
                  <a:cxn ang="0">
                    <a:pos x="63" y="196"/>
                  </a:cxn>
                  <a:cxn ang="0">
                    <a:pos x="54" y="230"/>
                  </a:cxn>
                  <a:cxn ang="0">
                    <a:pos x="43" y="261"/>
                  </a:cxn>
                  <a:cxn ang="0">
                    <a:pos x="33" y="291"/>
                  </a:cxn>
                  <a:cxn ang="0">
                    <a:pos x="24" y="322"/>
                  </a:cxn>
                  <a:cxn ang="0">
                    <a:pos x="16" y="354"/>
                  </a:cxn>
                  <a:cxn ang="0">
                    <a:pos x="9" y="386"/>
                  </a:cxn>
                  <a:cxn ang="0">
                    <a:pos x="4" y="416"/>
                  </a:cxn>
                  <a:cxn ang="0">
                    <a:pos x="1" y="443"/>
                  </a:cxn>
                  <a:cxn ang="0">
                    <a:pos x="0" y="465"/>
                  </a:cxn>
                  <a:cxn ang="0">
                    <a:pos x="0" y="481"/>
                  </a:cxn>
                  <a:cxn ang="0">
                    <a:pos x="25" y="477"/>
                  </a:cxn>
                  <a:cxn ang="0">
                    <a:pos x="25" y="460"/>
                  </a:cxn>
                  <a:cxn ang="0">
                    <a:pos x="26" y="438"/>
                  </a:cxn>
                  <a:cxn ang="0">
                    <a:pos x="28" y="413"/>
                  </a:cxn>
                  <a:cxn ang="0">
                    <a:pos x="32" y="385"/>
                  </a:cxn>
                  <a:cxn ang="0">
                    <a:pos x="36" y="357"/>
                  </a:cxn>
                  <a:cxn ang="0">
                    <a:pos x="42" y="328"/>
                  </a:cxn>
                  <a:cxn ang="0">
                    <a:pos x="50" y="300"/>
                  </a:cxn>
                  <a:cxn ang="0">
                    <a:pos x="59" y="272"/>
                  </a:cxn>
                  <a:cxn ang="0">
                    <a:pos x="69" y="243"/>
                  </a:cxn>
                  <a:cxn ang="0">
                    <a:pos x="78" y="211"/>
                  </a:cxn>
                  <a:cxn ang="0">
                    <a:pos x="85" y="175"/>
                  </a:cxn>
                  <a:cxn ang="0">
                    <a:pos x="91" y="139"/>
                  </a:cxn>
                  <a:cxn ang="0">
                    <a:pos x="93" y="102"/>
                  </a:cxn>
                  <a:cxn ang="0">
                    <a:pos x="91" y="66"/>
                  </a:cxn>
                  <a:cxn ang="0">
                    <a:pos x="85" y="31"/>
                  </a:cxn>
                  <a:cxn ang="0">
                    <a:pos x="74" y="0"/>
                  </a:cxn>
                </a:cxnLst>
                <a:rect l="0" t="0" r="r" b="b"/>
                <a:pathLst>
                  <a:path w="93" h="481">
                    <a:moveTo>
                      <a:pt x="74" y="0"/>
                    </a:moveTo>
                    <a:lnTo>
                      <a:pt x="79" y="25"/>
                    </a:lnTo>
                    <a:lnTo>
                      <a:pt x="81" y="53"/>
                    </a:lnTo>
                    <a:lnTo>
                      <a:pt x="80" y="87"/>
                    </a:lnTo>
                    <a:lnTo>
                      <a:pt x="77" y="122"/>
                    </a:lnTo>
                    <a:lnTo>
                      <a:pt x="70" y="159"/>
                    </a:lnTo>
                    <a:lnTo>
                      <a:pt x="63" y="196"/>
                    </a:lnTo>
                    <a:lnTo>
                      <a:pt x="54" y="230"/>
                    </a:lnTo>
                    <a:lnTo>
                      <a:pt x="43" y="261"/>
                    </a:lnTo>
                    <a:lnTo>
                      <a:pt x="33" y="291"/>
                    </a:lnTo>
                    <a:lnTo>
                      <a:pt x="24" y="322"/>
                    </a:lnTo>
                    <a:lnTo>
                      <a:pt x="16" y="354"/>
                    </a:lnTo>
                    <a:lnTo>
                      <a:pt x="9" y="386"/>
                    </a:lnTo>
                    <a:lnTo>
                      <a:pt x="4" y="416"/>
                    </a:lnTo>
                    <a:lnTo>
                      <a:pt x="1" y="443"/>
                    </a:lnTo>
                    <a:lnTo>
                      <a:pt x="0" y="465"/>
                    </a:lnTo>
                    <a:lnTo>
                      <a:pt x="0" y="481"/>
                    </a:lnTo>
                    <a:lnTo>
                      <a:pt x="25" y="477"/>
                    </a:lnTo>
                    <a:lnTo>
                      <a:pt x="25" y="460"/>
                    </a:lnTo>
                    <a:lnTo>
                      <a:pt x="26" y="438"/>
                    </a:lnTo>
                    <a:lnTo>
                      <a:pt x="28" y="413"/>
                    </a:lnTo>
                    <a:lnTo>
                      <a:pt x="32" y="385"/>
                    </a:lnTo>
                    <a:lnTo>
                      <a:pt x="36" y="357"/>
                    </a:lnTo>
                    <a:lnTo>
                      <a:pt x="42" y="328"/>
                    </a:lnTo>
                    <a:lnTo>
                      <a:pt x="50" y="300"/>
                    </a:lnTo>
                    <a:lnTo>
                      <a:pt x="59" y="272"/>
                    </a:lnTo>
                    <a:lnTo>
                      <a:pt x="69" y="243"/>
                    </a:lnTo>
                    <a:lnTo>
                      <a:pt x="78" y="211"/>
                    </a:lnTo>
                    <a:lnTo>
                      <a:pt x="85" y="175"/>
                    </a:lnTo>
                    <a:lnTo>
                      <a:pt x="91" y="139"/>
                    </a:lnTo>
                    <a:lnTo>
                      <a:pt x="93" y="102"/>
                    </a:lnTo>
                    <a:lnTo>
                      <a:pt x="91" y="66"/>
                    </a:lnTo>
                    <a:lnTo>
                      <a:pt x="85" y="31"/>
                    </a:lnTo>
                    <a:lnTo>
                      <a:pt x="7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1" name="Freeform 65"/>
              <p:cNvSpPr>
                <a:spLocks/>
              </p:cNvSpPr>
              <p:nvPr/>
            </p:nvSpPr>
            <p:spPr bwMode="auto">
              <a:xfrm>
                <a:off x="2728913" y="4503738"/>
                <a:ext cx="82550" cy="384175"/>
              </a:xfrm>
              <a:custGeom>
                <a:avLst/>
                <a:gdLst/>
                <a:ahLst/>
                <a:cxnLst>
                  <a:cxn ang="0">
                    <a:pos x="100" y="0"/>
                  </a:cxn>
                  <a:cxn ang="0">
                    <a:pos x="104" y="38"/>
                  </a:cxn>
                  <a:cxn ang="0">
                    <a:pos x="100" y="91"/>
                  </a:cxn>
                  <a:cxn ang="0">
                    <a:pos x="91" y="147"/>
                  </a:cxn>
                  <a:cxn ang="0">
                    <a:pos x="75" y="197"/>
                  </a:cxn>
                  <a:cxn ang="0">
                    <a:pos x="66" y="223"/>
                  </a:cxn>
                  <a:cxn ang="0">
                    <a:pos x="56" y="256"/>
                  </a:cxn>
                  <a:cxn ang="0">
                    <a:pos x="46" y="294"/>
                  </a:cxn>
                  <a:cxn ang="0">
                    <a:pos x="38" y="336"/>
                  </a:cxn>
                  <a:cxn ang="0">
                    <a:pos x="31" y="377"/>
                  </a:cxn>
                  <a:cxn ang="0">
                    <a:pos x="27" y="417"/>
                  </a:cxn>
                  <a:cxn ang="0">
                    <a:pos x="24" y="452"/>
                  </a:cxn>
                  <a:cxn ang="0">
                    <a:pos x="24" y="481"/>
                  </a:cxn>
                  <a:cxn ang="0">
                    <a:pos x="0" y="483"/>
                  </a:cxn>
                  <a:cxn ang="0">
                    <a:pos x="0" y="458"/>
                  </a:cxn>
                  <a:cxn ang="0">
                    <a:pos x="1" y="425"/>
                  </a:cxn>
                  <a:cxn ang="0">
                    <a:pos x="6" y="386"/>
                  </a:cxn>
                  <a:cxn ang="0">
                    <a:pos x="13" y="342"/>
                  </a:cxn>
                  <a:cxn ang="0">
                    <a:pos x="21" y="298"/>
                  </a:cxn>
                  <a:cxn ang="0">
                    <a:pos x="30" y="258"/>
                  </a:cxn>
                  <a:cxn ang="0">
                    <a:pos x="42" y="222"/>
                  </a:cxn>
                  <a:cxn ang="0">
                    <a:pos x="54" y="194"/>
                  </a:cxn>
                  <a:cxn ang="0">
                    <a:pos x="66" y="171"/>
                  </a:cxn>
                  <a:cxn ang="0">
                    <a:pos x="76" y="147"/>
                  </a:cxn>
                  <a:cxn ang="0">
                    <a:pos x="83" y="122"/>
                  </a:cxn>
                  <a:cxn ang="0">
                    <a:pos x="90" y="96"/>
                  </a:cxn>
                  <a:cxn ang="0">
                    <a:pos x="94" y="71"/>
                  </a:cxn>
                  <a:cxn ang="0">
                    <a:pos x="97" y="46"/>
                  </a:cxn>
                  <a:cxn ang="0">
                    <a:pos x="99" y="21"/>
                  </a:cxn>
                  <a:cxn ang="0">
                    <a:pos x="100" y="0"/>
                  </a:cxn>
                </a:cxnLst>
                <a:rect l="0" t="0" r="r" b="b"/>
                <a:pathLst>
                  <a:path w="104" h="483">
                    <a:moveTo>
                      <a:pt x="100" y="0"/>
                    </a:moveTo>
                    <a:lnTo>
                      <a:pt x="104" y="38"/>
                    </a:lnTo>
                    <a:lnTo>
                      <a:pt x="100" y="91"/>
                    </a:lnTo>
                    <a:lnTo>
                      <a:pt x="91" y="147"/>
                    </a:lnTo>
                    <a:lnTo>
                      <a:pt x="75" y="197"/>
                    </a:lnTo>
                    <a:lnTo>
                      <a:pt x="66" y="223"/>
                    </a:lnTo>
                    <a:lnTo>
                      <a:pt x="56" y="256"/>
                    </a:lnTo>
                    <a:lnTo>
                      <a:pt x="46" y="294"/>
                    </a:lnTo>
                    <a:lnTo>
                      <a:pt x="38" y="336"/>
                    </a:lnTo>
                    <a:lnTo>
                      <a:pt x="31" y="377"/>
                    </a:lnTo>
                    <a:lnTo>
                      <a:pt x="27" y="417"/>
                    </a:lnTo>
                    <a:lnTo>
                      <a:pt x="24" y="452"/>
                    </a:lnTo>
                    <a:lnTo>
                      <a:pt x="24" y="481"/>
                    </a:lnTo>
                    <a:lnTo>
                      <a:pt x="0" y="483"/>
                    </a:lnTo>
                    <a:lnTo>
                      <a:pt x="0" y="458"/>
                    </a:lnTo>
                    <a:lnTo>
                      <a:pt x="1" y="425"/>
                    </a:lnTo>
                    <a:lnTo>
                      <a:pt x="6" y="386"/>
                    </a:lnTo>
                    <a:lnTo>
                      <a:pt x="13" y="342"/>
                    </a:lnTo>
                    <a:lnTo>
                      <a:pt x="21" y="298"/>
                    </a:lnTo>
                    <a:lnTo>
                      <a:pt x="30" y="258"/>
                    </a:lnTo>
                    <a:lnTo>
                      <a:pt x="42" y="222"/>
                    </a:lnTo>
                    <a:lnTo>
                      <a:pt x="54" y="194"/>
                    </a:lnTo>
                    <a:lnTo>
                      <a:pt x="66" y="171"/>
                    </a:lnTo>
                    <a:lnTo>
                      <a:pt x="76" y="147"/>
                    </a:lnTo>
                    <a:lnTo>
                      <a:pt x="83" y="122"/>
                    </a:lnTo>
                    <a:lnTo>
                      <a:pt x="90" y="96"/>
                    </a:lnTo>
                    <a:lnTo>
                      <a:pt x="94" y="71"/>
                    </a:lnTo>
                    <a:lnTo>
                      <a:pt x="97" y="46"/>
                    </a:lnTo>
                    <a:lnTo>
                      <a:pt x="99" y="21"/>
                    </a:lnTo>
                    <a:lnTo>
                      <a:pt x="100"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2" name="Freeform 66"/>
              <p:cNvSpPr>
                <a:spLocks/>
              </p:cNvSpPr>
              <p:nvPr/>
            </p:nvSpPr>
            <p:spPr bwMode="auto">
              <a:xfrm>
                <a:off x="2667000" y="4486275"/>
                <a:ext cx="77788" cy="369888"/>
              </a:xfrm>
              <a:custGeom>
                <a:avLst/>
                <a:gdLst/>
                <a:ahLst/>
                <a:cxnLst>
                  <a:cxn ang="0">
                    <a:pos x="98" y="0"/>
                  </a:cxn>
                  <a:cxn ang="0">
                    <a:pos x="92" y="16"/>
                  </a:cxn>
                  <a:cxn ang="0">
                    <a:pos x="85" y="38"/>
                  </a:cxn>
                  <a:cxn ang="0">
                    <a:pos x="79" y="61"/>
                  </a:cxn>
                  <a:cxn ang="0">
                    <a:pos x="72" y="87"/>
                  </a:cxn>
                  <a:cxn ang="0">
                    <a:pos x="68" y="115"/>
                  </a:cxn>
                  <a:cxn ang="0">
                    <a:pos x="62" y="142"/>
                  </a:cxn>
                  <a:cxn ang="0">
                    <a:pos x="60" y="169"/>
                  </a:cxn>
                  <a:cxn ang="0">
                    <a:pos x="57" y="193"/>
                  </a:cxn>
                  <a:cxn ang="0">
                    <a:pos x="56" y="221"/>
                  </a:cxn>
                  <a:cxn ang="0">
                    <a:pos x="54" y="254"/>
                  </a:cxn>
                  <a:cxn ang="0">
                    <a:pos x="51" y="293"/>
                  </a:cxn>
                  <a:cxn ang="0">
                    <a:pos x="46" y="335"/>
                  </a:cxn>
                  <a:cxn ang="0">
                    <a:pos x="40" y="375"/>
                  </a:cxn>
                  <a:cxn ang="0">
                    <a:pos x="33" y="412"/>
                  </a:cxn>
                  <a:cxn ang="0">
                    <a:pos x="26" y="443"/>
                  </a:cxn>
                  <a:cxn ang="0">
                    <a:pos x="18" y="466"/>
                  </a:cxn>
                  <a:cxn ang="0">
                    <a:pos x="0" y="448"/>
                  </a:cxn>
                  <a:cxn ang="0">
                    <a:pos x="3" y="432"/>
                  </a:cxn>
                  <a:cxn ang="0">
                    <a:pos x="9" y="409"/>
                  </a:cxn>
                  <a:cxn ang="0">
                    <a:pos x="16" y="380"/>
                  </a:cxn>
                  <a:cxn ang="0">
                    <a:pos x="23" y="347"/>
                  </a:cxn>
                  <a:cxn ang="0">
                    <a:pos x="29" y="312"/>
                  </a:cxn>
                  <a:cxn ang="0">
                    <a:pos x="34" y="276"/>
                  </a:cxn>
                  <a:cxn ang="0">
                    <a:pos x="39" y="241"/>
                  </a:cxn>
                  <a:cxn ang="0">
                    <a:pos x="41" y="209"/>
                  </a:cxn>
                  <a:cxn ang="0">
                    <a:pos x="43" y="179"/>
                  </a:cxn>
                  <a:cxn ang="0">
                    <a:pos x="46" y="150"/>
                  </a:cxn>
                  <a:cxn ang="0">
                    <a:pos x="51" y="123"/>
                  </a:cxn>
                  <a:cxn ang="0">
                    <a:pos x="57" y="95"/>
                  </a:cxn>
                  <a:cxn ang="0">
                    <a:pos x="64" y="70"/>
                  </a:cxn>
                  <a:cxn ang="0">
                    <a:pos x="75" y="44"/>
                  </a:cxn>
                  <a:cxn ang="0">
                    <a:pos x="85" y="21"/>
                  </a:cxn>
                  <a:cxn ang="0">
                    <a:pos x="98" y="0"/>
                  </a:cxn>
                </a:cxnLst>
                <a:rect l="0" t="0" r="r" b="b"/>
                <a:pathLst>
                  <a:path w="98" h="466">
                    <a:moveTo>
                      <a:pt x="98" y="0"/>
                    </a:moveTo>
                    <a:lnTo>
                      <a:pt x="92" y="16"/>
                    </a:lnTo>
                    <a:lnTo>
                      <a:pt x="85" y="38"/>
                    </a:lnTo>
                    <a:lnTo>
                      <a:pt x="79" y="61"/>
                    </a:lnTo>
                    <a:lnTo>
                      <a:pt x="72" y="87"/>
                    </a:lnTo>
                    <a:lnTo>
                      <a:pt x="68" y="115"/>
                    </a:lnTo>
                    <a:lnTo>
                      <a:pt x="62" y="142"/>
                    </a:lnTo>
                    <a:lnTo>
                      <a:pt x="60" y="169"/>
                    </a:lnTo>
                    <a:lnTo>
                      <a:pt x="57" y="193"/>
                    </a:lnTo>
                    <a:lnTo>
                      <a:pt x="56" y="221"/>
                    </a:lnTo>
                    <a:lnTo>
                      <a:pt x="54" y="254"/>
                    </a:lnTo>
                    <a:lnTo>
                      <a:pt x="51" y="293"/>
                    </a:lnTo>
                    <a:lnTo>
                      <a:pt x="46" y="335"/>
                    </a:lnTo>
                    <a:lnTo>
                      <a:pt x="40" y="375"/>
                    </a:lnTo>
                    <a:lnTo>
                      <a:pt x="33" y="412"/>
                    </a:lnTo>
                    <a:lnTo>
                      <a:pt x="26" y="443"/>
                    </a:lnTo>
                    <a:lnTo>
                      <a:pt x="18" y="466"/>
                    </a:lnTo>
                    <a:lnTo>
                      <a:pt x="0" y="448"/>
                    </a:lnTo>
                    <a:lnTo>
                      <a:pt x="3" y="432"/>
                    </a:lnTo>
                    <a:lnTo>
                      <a:pt x="9" y="409"/>
                    </a:lnTo>
                    <a:lnTo>
                      <a:pt x="16" y="380"/>
                    </a:lnTo>
                    <a:lnTo>
                      <a:pt x="23" y="347"/>
                    </a:lnTo>
                    <a:lnTo>
                      <a:pt x="29" y="312"/>
                    </a:lnTo>
                    <a:lnTo>
                      <a:pt x="34" y="276"/>
                    </a:lnTo>
                    <a:lnTo>
                      <a:pt x="39" y="241"/>
                    </a:lnTo>
                    <a:lnTo>
                      <a:pt x="41" y="209"/>
                    </a:lnTo>
                    <a:lnTo>
                      <a:pt x="43" y="179"/>
                    </a:lnTo>
                    <a:lnTo>
                      <a:pt x="46" y="150"/>
                    </a:lnTo>
                    <a:lnTo>
                      <a:pt x="51" y="123"/>
                    </a:lnTo>
                    <a:lnTo>
                      <a:pt x="57" y="95"/>
                    </a:lnTo>
                    <a:lnTo>
                      <a:pt x="64" y="70"/>
                    </a:lnTo>
                    <a:lnTo>
                      <a:pt x="75" y="44"/>
                    </a:lnTo>
                    <a:lnTo>
                      <a:pt x="85" y="21"/>
                    </a:lnTo>
                    <a:lnTo>
                      <a:pt x="98"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3" name="Freeform 67"/>
              <p:cNvSpPr>
                <a:spLocks/>
              </p:cNvSpPr>
              <p:nvPr/>
            </p:nvSpPr>
            <p:spPr bwMode="auto">
              <a:xfrm>
                <a:off x="2600325" y="4460875"/>
                <a:ext cx="87313" cy="358775"/>
              </a:xfrm>
              <a:custGeom>
                <a:avLst/>
                <a:gdLst/>
                <a:ahLst/>
                <a:cxnLst>
                  <a:cxn ang="0">
                    <a:pos x="109" y="0"/>
                  </a:cxn>
                  <a:cxn ang="0">
                    <a:pos x="102" y="18"/>
                  </a:cxn>
                  <a:cxn ang="0">
                    <a:pos x="94" y="42"/>
                  </a:cxn>
                  <a:cxn ang="0">
                    <a:pos x="86" y="71"/>
                  </a:cxn>
                  <a:cxn ang="0">
                    <a:pos x="78" y="103"/>
                  </a:cxn>
                  <a:cxn ang="0">
                    <a:pos x="70" y="135"/>
                  </a:cxn>
                  <a:cxn ang="0">
                    <a:pos x="64" y="167"/>
                  </a:cxn>
                  <a:cxn ang="0">
                    <a:pos x="61" y="197"/>
                  </a:cxn>
                  <a:cxn ang="0">
                    <a:pos x="60" y="224"/>
                  </a:cxn>
                  <a:cxn ang="0">
                    <a:pos x="60" y="250"/>
                  </a:cxn>
                  <a:cxn ang="0">
                    <a:pos x="57" y="281"/>
                  </a:cxn>
                  <a:cxn ang="0">
                    <a:pos x="53" y="316"/>
                  </a:cxn>
                  <a:cxn ang="0">
                    <a:pos x="48" y="350"/>
                  </a:cxn>
                  <a:cxn ang="0">
                    <a:pos x="41" y="384"/>
                  </a:cxn>
                  <a:cxn ang="0">
                    <a:pos x="34" y="414"/>
                  </a:cxn>
                  <a:cxn ang="0">
                    <a:pos x="27" y="437"/>
                  </a:cxn>
                  <a:cxn ang="0">
                    <a:pos x="21" y="453"/>
                  </a:cxn>
                  <a:cxn ang="0">
                    <a:pos x="0" y="446"/>
                  </a:cxn>
                  <a:cxn ang="0">
                    <a:pos x="4" y="427"/>
                  </a:cxn>
                  <a:cxn ang="0">
                    <a:pos x="10" y="406"/>
                  </a:cxn>
                  <a:cxn ang="0">
                    <a:pos x="18" y="382"/>
                  </a:cxn>
                  <a:cxn ang="0">
                    <a:pos x="25" y="355"/>
                  </a:cxn>
                  <a:cxn ang="0">
                    <a:pos x="32" y="327"/>
                  </a:cxn>
                  <a:cxn ang="0">
                    <a:pos x="38" y="297"/>
                  </a:cxn>
                  <a:cxn ang="0">
                    <a:pos x="42" y="265"/>
                  </a:cxn>
                  <a:cxn ang="0">
                    <a:pos x="44" y="233"/>
                  </a:cxn>
                  <a:cxn ang="0">
                    <a:pos x="45" y="200"/>
                  </a:cxn>
                  <a:cxn ang="0">
                    <a:pos x="49" y="166"/>
                  </a:cxn>
                  <a:cxn ang="0">
                    <a:pos x="55" y="133"/>
                  </a:cxn>
                  <a:cxn ang="0">
                    <a:pos x="63" y="102"/>
                  </a:cxn>
                  <a:cxn ang="0">
                    <a:pos x="72" y="72"/>
                  </a:cxn>
                  <a:cxn ang="0">
                    <a:pos x="84" y="44"/>
                  </a:cxn>
                  <a:cxn ang="0">
                    <a:pos x="97" y="21"/>
                  </a:cxn>
                  <a:cxn ang="0">
                    <a:pos x="109" y="0"/>
                  </a:cxn>
                </a:cxnLst>
                <a:rect l="0" t="0" r="r" b="b"/>
                <a:pathLst>
                  <a:path w="109" h="453">
                    <a:moveTo>
                      <a:pt x="109" y="0"/>
                    </a:moveTo>
                    <a:lnTo>
                      <a:pt x="102" y="18"/>
                    </a:lnTo>
                    <a:lnTo>
                      <a:pt x="94" y="42"/>
                    </a:lnTo>
                    <a:lnTo>
                      <a:pt x="86" y="71"/>
                    </a:lnTo>
                    <a:lnTo>
                      <a:pt x="78" y="103"/>
                    </a:lnTo>
                    <a:lnTo>
                      <a:pt x="70" y="135"/>
                    </a:lnTo>
                    <a:lnTo>
                      <a:pt x="64" y="167"/>
                    </a:lnTo>
                    <a:lnTo>
                      <a:pt x="61" y="197"/>
                    </a:lnTo>
                    <a:lnTo>
                      <a:pt x="60" y="224"/>
                    </a:lnTo>
                    <a:lnTo>
                      <a:pt x="60" y="250"/>
                    </a:lnTo>
                    <a:lnTo>
                      <a:pt x="57" y="281"/>
                    </a:lnTo>
                    <a:lnTo>
                      <a:pt x="53" y="316"/>
                    </a:lnTo>
                    <a:lnTo>
                      <a:pt x="48" y="350"/>
                    </a:lnTo>
                    <a:lnTo>
                      <a:pt x="41" y="384"/>
                    </a:lnTo>
                    <a:lnTo>
                      <a:pt x="34" y="414"/>
                    </a:lnTo>
                    <a:lnTo>
                      <a:pt x="27" y="437"/>
                    </a:lnTo>
                    <a:lnTo>
                      <a:pt x="21" y="453"/>
                    </a:lnTo>
                    <a:lnTo>
                      <a:pt x="0" y="446"/>
                    </a:lnTo>
                    <a:lnTo>
                      <a:pt x="4" y="427"/>
                    </a:lnTo>
                    <a:lnTo>
                      <a:pt x="10" y="406"/>
                    </a:lnTo>
                    <a:lnTo>
                      <a:pt x="18" y="382"/>
                    </a:lnTo>
                    <a:lnTo>
                      <a:pt x="25" y="355"/>
                    </a:lnTo>
                    <a:lnTo>
                      <a:pt x="32" y="327"/>
                    </a:lnTo>
                    <a:lnTo>
                      <a:pt x="38" y="297"/>
                    </a:lnTo>
                    <a:lnTo>
                      <a:pt x="42" y="265"/>
                    </a:lnTo>
                    <a:lnTo>
                      <a:pt x="44" y="233"/>
                    </a:lnTo>
                    <a:lnTo>
                      <a:pt x="45" y="200"/>
                    </a:lnTo>
                    <a:lnTo>
                      <a:pt x="49" y="166"/>
                    </a:lnTo>
                    <a:lnTo>
                      <a:pt x="55" y="133"/>
                    </a:lnTo>
                    <a:lnTo>
                      <a:pt x="63" y="102"/>
                    </a:lnTo>
                    <a:lnTo>
                      <a:pt x="72" y="72"/>
                    </a:lnTo>
                    <a:lnTo>
                      <a:pt x="84" y="44"/>
                    </a:lnTo>
                    <a:lnTo>
                      <a:pt x="97" y="21"/>
                    </a:lnTo>
                    <a:lnTo>
                      <a:pt x="109"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4" name="Freeform 68"/>
              <p:cNvSpPr>
                <a:spLocks/>
              </p:cNvSpPr>
              <p:nvPr/>
            </p:nvSpPr>
            <p:spPr bwMode="auto">
              <a:xfrm>
                <a:off x="2536825" y="4424363"/>
                <a:ext cx="98425" cy="320675"/>
              </a:xfrm>
              <a:custGeom>
                <a:avLst/>
                <a:gdLst/>
                <a:ahLst/>
                <a:cxnLst>
                  <a:cxn ang="0">
                    <a:pos x="124" y="0"/>
                  </a:cxn>
                  <a:cxn ang="0">
                    <a:pos x="114" y="14"/>
                  </a:cxn>
                  <a:cxn ang="0">
                    <a:pos x="105" y="36"/>
                  </a:cxn>
                  <a:cxn ang="0">
                    <a:pos x="95" y="63"/>
                  </a:cxn>
                  <a:cxn ang="0">
                    <a:pos x="87" y="92"/>
                  </a:cxn>
                  <a:cxn ang="0">
                    <a:pos x="79" y="124"/>
                  </a:cxn>
                  <a:cxn ang="0">
                    <a:pos x="73" y="155"/>
                  </a:cxn>
                  <a:cxn ang="0">
                    <a:pos x="69" y="185"/>
                  </a:cxn>
                  <a:cxn ang="0">
                    <a:pos x="68" y="209"/>
                  </a:cxn>
                  <a:cxn ang="0">
                    <a:pos x="68" y="233"/>
                  </a:cxn>
                  <a:cxn ang="0">
                    <a:pos x="65" y="258"/>
                  </a:cxn>
                  <a:cxn ang="0">
                    <a:pos x="60" y="285"/>
                  </a:cxn>
                  <a:cxn ang="0">
                    <a:pos x="53" y="311"/>
                  </a:cxn>
                  <a:cxn ang="0">
                    <a:pos x="45" y="338"/>
                  </a:cxn>
                  <a:cxn ang="0">
                    <a:pos x="35" y="362"/>
                  </a:cxn>
                  <a:cxn ang="0">
                    <a:pos x="22" y="385"/>
                  </a:cxn>
                  <a:cxn ang="0">
                    <a:pos x="10" y="405"/>
                  </a:cxn>
                  <a:cxn ang="0">
                    <a:pos x="0" y="369"/>
                  </a:cxn>
                  <a:cxn ang="0">
                    <a:pos x="10" y="353"/>
                  </a:cxn>
                  <a:cxn ang="0">
                    <a:pos x="18" y="338"/>
                  </a:cxn>
                  <a:cxn ang="0">
                    <a:pos x="27" y="321"/>
                  </a:cxn>
                  <a:cxn ang="0">
                    <a:pos x="35" y="302"/>
                  </a:cxn>
                  <a:cxn ang="0">
                    <a:pos x="42" y="283"/>
                  </a:cxn>
                  <a:cxn ang="0">
                    <a:pos x="48" y="260"/>
                  </a:cxn>
                  <a:cxn ang="0">
                    <a:pos x="51" y="235"/>
                  </a:cxn>
                  <a:cxn ang="0">
                    <a:pos x="53" y="207"/>
                  </a:cxn>
                  <a:cxn ang="0">
                    <a:pos x="56" y="177"/>
                  </a:cxn>
                  <a:cxn ang="0">
                    <a:pos x="60" y="149"/>
                  </a:cxn>
                  <a:cxn ang="0">
                    <a:pos x="66" y="120"/>
                  </a:cxn>
                  <a:cxn ang="0">
                    <a:pos x="75" y="94"/>
                  </a:cxn>
                  <a:cxn ang="0">
                    <a:pos x="84" y="68"/>
                  </a:cxn>
                  <a:cxn ang="0">
                    <a:pos x="96" y="44"/>
                  </a:cxn>
                  <a:cxn ang="0">
                    <a:pos x="110" y="21"/>
                  </a:cxn>
                  <a:cxn ang="0">
                    <a:pos x="124" y="0"/>
                  </a:cxn>
                </a:cxnLst>
                <a:rect l="0" t="0" r="r" b="b"/>
                <a:pathLst>
                  <a:path w="124" h="405">
                    <a:moveTo>
                      <a:pt x="124" y="0"/>
                    </a:moveTo>
                    <a:lnTo>
                      <a:pt x="114" y="14"/>
                    </a:lnTo>
                    <a:lnTo>
                      <a:pt x="105" y="36"/>
                    </a:lnTo>
                    <a:lnTo>
                      <a:pt x="95" y="63"/>
                    </a:lnTo>
                    <a:lnTo>
                      <a:pt x="87" y="92"/>
                    </a:lnTo>
                    <a:lnTo>
                      <a:pt x="79" y="124"/>
                    </a:lnTo>
                    <a:lnTo>
                      <a:pt x="73" y="155"/>
                    </a:lnTo>
                    <a:lnTo>
                      <a:pt x="69" y="185"/>
                    </a:lnTo>
                    <a:lnTo>
                      <a:pt x="68" y="209"/>
                    </a:lnTo>
                    <a:lnTo>
                      <a:pt x="68" y="233"/>
                    </a:lnTo>
                    <a:lnTo>
                      <a:pt x="65" y="258"/>
                    </a:lnTo>
                    <a:lnTo>
                      <a:pt x="60" y="285"/>
                    </a:lnTo>
                    <a:lnTo>
                      <a:pt x="53" y="311"/>
                    </a:lnTo>
                    <a:lnTo>
                      <a:pt x="45" y="338"/>
                    </a:lnTo>
                    <a:lnTo>
                      <a:pt x="35" y="362"/>
                    </a:lnTo>
                    <a:lnTo>
                      <a:pt x="22" y="385"/>
                    </a:lnTo>
                    <a:lnTo>
                      <a:pt x="10" y="405"/>
                    </a:lnTo>
                    <a:lnTo>
                      <a:pt x="0" y="369"/>
                    </a:lnTo>
                    <a:lnTo>
                      <a:pt x="10" y="353"/>
                    </a:lnTo>
                    <a:lnTo>
                      <a:pt x="18" y="338"/>
                    </a:lnTo>
                    <a:lnTo>
                      <a:pt x="27" y="321"/>
                    </a:lnTo>
                    <a:lnTo>
                      <a:pt x="35" y="302"/>
                    </a:lnTo>
                    <a:lnTo>
                      <a:pt x="42" y="283"/>
                    </a:lnTo>
                    <a:lnTo>
                      <a:pt x="48" y="260"/>
                    </a:lnTo>
                    <a:lnTo>
                      <a:pt x="51" y="235"/>
                    </a:lnTo>
                    <a:lnTo>
                      <a:pt x="53" y="207"/>
                    </a:lnTo>
                    <a:lnTo>
                      <a:pt x="56" y="177"/>
                    </a:lnTo>
                    <a:lnTo>
                      <a:pt x="60" y="149"/>
                    </a:lnTo>
                    <a:lnTo>
                      <a:pt x="66" y="120"/>
                    </a:lnTo>
                    <a:lnTo>
                      <a:pt x="75" y="94"/>
                    </a:lnTo>
                    <a:lnTo>
                      <a:pt x="84" y="68"/>
                    </a:lnTo>
                    <a:lnTo>
                      <a:pt x="96" y="44"/>
                    </a:lnTo>
                    <a:lnTo>
                      <a:pt x="110" y="21"/>
                    </a:lnTo>
                    <a:lnTo>
                      <a:pt x="12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5" name="Freeform 69"/>
              <p:cNvSpPr>
                <a:spLocks/>
              </p:cNvSpPr>
              <p:nvPr/>
            </p:nvSpPr>
            <p:spPr bwMode="auto">
              <a:xfrm>
                <a:off x="2516188" y="4370388"/>
                <a:ext cx="74613" cy="182563"/>
              </a:xfrm>
              <a:custGeom>
                <a:avLst/>
                <a:gdLst/>
                <a:ahLst/>
                <a:cxnLst>
                  <a:cxn ang="0">
                    <a:pos x="94" y="0"/>
                  </a:cxn>
                  <a:cxn ang="0">
                    <a:pos x="82" y="22"/>
                  </a:cxn>
                  <a:cxn ang="0">
                    <a:pos x="71" y="51"/>
                  </a:cxn>
                  <a:cxn ang="0">
                    <a:pos x="62" y="84"/>
                  </a:cxn>
                  <a:cxn ang="0">
                    <a:pos x="53" y="120"/>
                  </a:cxn>
                  <a:cxn ang="0">
                    <a:pos x="44" y="155"/>
                  </a:cxn>
                  <a:cxn ang="0">
                    <a:pos x="34" y="186"/>
                  </a:cxn>
                  <a:cxn ang="0">
                    <a:pos x="23" y="212"/>
                  </a:cxn>
                  <a:cxn ang="0">
                    <a:pos x="10" y="231"/>
                  </a:cxn>
                  <a:cxn ang="0">
                    <a:pos x="0" y="205"/>
                  </a:cxn>
                  <a:cxn ang="0">
                    <a:pos x="12" y="179"/>
                  </a:cxn>
                  <a:cxn ang="0">
                    <a:pos x="23" y="150"/>
                  </a:cxn>
                  <a:cxn ang="0">
                    <a:pos x="32" y="122"/>
                  </a:cxn>
                  <a:cxn ang="0">
                    <a:pos x="41" y="95"/>
                  </a:cxn>
                  <a:cxn ang="0">
                    <a:pos x="50" y="68"/>
                  </a:cxn>
                  <a:cxn ang="0">
                    <a:pos x="63" y="43"/>
                  </a:cxn>
                  <a:cxn ang="0">
                    <a:pos x="77" y="20"/>
                  </a:cxn>
                  <a:cxn ang="0">
                    <a:pos x="94" y="0"/>
                  </a:cxn>
                </a:cxnLst>
                <a:rect l="0" t="0" r="r" b="b"/>
                <a:pathLst>
                  <a:path w="94" h="231">
                    <a:moveTo>
                      <a:pt x="94" y="0"/>
                    </a:moveTo>
                    <a:lnTo>
                      <a:pt x="82" y="22"/>
                    </a:lnTo>
                    <a:lnTo>
                      <a:pt x="71" y="51"/>
                    </a:lnTo>
                    <a:lnTo>
                      <a:pt x="62" y="84"/>
                    </a:lnTo>
                    <a:lnTo>
                      <a:pt x="53" y="120"/>
                    </a:lnTo>
                    <a:lnTo>
                      <a:pt x="44" y="155"/>
                    </a:lnTo>
                    <a:lnTo>
                      <a:pt x="34" y="186"/>
                    </a:lnTo>
                    <a:lnTo>
                      <a:pt x="23" y="212"/>
                    </a:lnTo>
                    <a:lnTo>
                      <a:pt x="10" y="231"/>
                    </a:lnTo>
                    <a:lnTo>
                      <a:pt x="0" y="205"/>
                    </a:lnTo>
                    <a:lnTo>
                      <a:pt x="12" y="179"/>
                    </a:lnTo>
                    <a:lnTo>
                      <a:pt x="23" y="150"/>
                    </a:lnTo>
                    <a:lnTo>
                      <a:pt x="32" y="122"/>
                    </a:lnTo>
                    <a:lnTo>
                      <a:pt x="41" y="95"/>
                    </a:lnTo>
                    <a:lnTo>
                      <a:pt x="50" y="68"/>
                    </a:lnTo>
                    <a:lnTo>
                      <a:pt x="63" y="43"/>
                    </a:lnTo>
                    <a:lnTo>
                      <a:pt x="77" y="20"/>
                    </a:lnTo>
                    <a:lnTo>
                      <a:pt x="9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6" name="Freeform 70"/>
              <p:cNvSpPr>
                <a:spLocks/>
              </p:cNvSpPr>
              <p:nvPr/>
            </p:nvSpPr>
            <p:spPr bwMode="auto">
              <a:xfrm>
                <a:off x="2484438" y="4308475"/>
                <a:ext cx="66675" cy="146050"/>
              </a:xfrm>
              <a:custGeom>
                <a:avLst/>
                <a:gdLst/>
                <a:ahLst/>
                <a:cxnLst>
                  <a:cxn ang="0">
                    <a:pos x="84" y="0"/>
                  </a:cxn>
                  <a:cxn ang="0">
                    <a:pos x="75" y="9"/>
                  </a:cxn>
                  <a:cxn ang="0">
                    <a:pos x="64" y="25"/>
                  </a:cxn>
                  <a:cxn ang="0">
                    <a:pos x="53" y="46"/>
                  </a:cxn>
                  <a:cxn ang="0">
                    <a:pos x="42" y="71"/>
                  </a:cxn>
                  <a:cxn ang="0">
                    <a:pos x="33" y="98"/>
                  </a:cxn>
                  <a:cxn ang="0">
                    <a:pos x="24" y="127"/>
                  </a:cxn>
                  <a:cxn ang="0">
                    <a:pos x="18" y="157"/>
                  </a:cxn>
                  <a:cxn ang="0">
                    <a:pos x="13" y="184"/>
                  </a:cxn>
                  <a:cxn ang="0">
                    <a:pos x="0" y="161"/>
                  </a:cxn>
                  <a:cxn ang="0">
                    <a:pos x="3" y="139"/>
                  </a:cxn>
                  <a:cxn ang="0">
                    <a:pos x="9" y="115"/>
                  </a:cxn>
                  <a:cxn ang="0">
                    <a:pos x="18" y="91"/>
                  </a:cxn>
                  <a:cxn ang="0">
                    <a:pos x="28" y="67"/>
                  </a:cxn>
                  <a:cxn ang="0">
                    <a:pos x="41" y="45"/>
                  </a:cxn>
                  <a:cxn ang="0">
                    <a:pos x="55" y="26"/>
                  </a:cxn>
                  <a:cxn ang="0">
                    <a:pos x="69" y="10"/>
                  </a:cxn>
                  <a:cxn ang="0">
                    <a:pos x="84" y="0"/>
                  </a:cxn>
                </a:cxnLst>
                <a:rect l="0" t="0" r="r" b="b"/>
                <a:pathLst>
                  <a:path w="84" h="184">
                    <a:moveTo>
                      <a:pt x="84" y="0"/>
                    </a:moveTo>
                    <a:lnTo>
                      <a:pt x="75" y="9"/>
                    </a:lnTo>
                    <a:lnTo>
                      <a:pt x="64" y="25"/>
                    </a:lnTo>
                    <a:lnTo>
                      <a:pt x="53" y="46"/>
                    </a:lnTo>
                    <a:lnTo>
                      <a:pt x="42" y="71"/>
                    </a:lnTo>
                    <a:lnTo>
                      <a:pt x="33" y="98"/>
                    </a:lnTo>
                    <a:lnTo>
                      <a:pt x="24" y="127"/>
                    </a:lnTo>
                    <a:lnTo>
                      <a:pt x="18" y="157"/>
                    </a:lnTo>
                    <a:lnTo>
                      <a:pt x="13" y="184"/>
                    </a:lnTo>
                    <a:lnTo>
                      <a:pt x="0" y="161"/>
                    </a:lnTo>
                    <a:lnTo>
                      <a:pt x="3" y="139"/>
                    </a:lnTo>
                    <a:lnTo>
                      <a:pt x="9" y="115"/>
                    </a:lnTo>
                    <a:lnTo>
                      <a:pt x="18" y="91"/>
                    </a:lnTo>
                    <a:lnTo>
                      <a:pt x="28" y="67"/>
                    </a:lnTo>
                    <a:lnTo>
                      <a:pt x="41" y="45"/>
                    </a:lnTo>
                    <a:lnTo>
                      <a:pt x="55" y="26"/>
                    </a:lnTo>
                    <a:lnTo>
                      <a:pt x="69" y="10"/>
                    </a:lnTo>
                    <a:lnTo>
                      <a:pt x="8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7" name="Freeform 71"/>
              <p:cNvSpPr>
                <a:spLocks/>
              </p:cNvSpPr>
              <p:nvPr/>
            </p:nvSpPr>
            <p:spPr bwMode="auto">
              <a:xfrm>
                <a:off x="2454275" y="4197350"/>
                <a:ext cx="52388" cy="193675"/>
              </a:xfrm>
              <a:custGeom>
                <a:avLst/>
                <a:gdLst/>
                <a:ahLst/>
                <a:cxnLst>
                  <a:cxn ang="0">
                    <a:pos x="67" y="0"/>
                  </a:cxn>
                  <a:cxn ang="0">
                    <a:pos x="64" y="18"/>
                  </a:cxn>
                  <a:cxn ang="0">
                    <a:pos x="58" y="44"/>
                  </a:cxn>
                  <a:cxn ang="0">
                    <a:pos x="50" y="75"/>
                  </a:cxn>
                  <a:cxn ang="0">
                    <a:pos x="40" y="111"/>
                  </a:cxn>
                  <a:cxn ang="0">
                    <a:pos x="29" y="147"/>
                  </a:cxn>
                  <a:cxn ang="0">
                    <a:pos x="19" y="180"/>
                  </a:cxn>
                  <a:cxn ang="0">
                    <a:pos x="9" y="208"/>
                  </a:cxn>
                  <a:cxn ang="0">
                    <a:pos x="0" y="230"/>
                  </a:cxn>
                  <a:cxn ang="0">
                    <a:pos x="12" y="246"/>
                  </a:cxn>
                  <a:cxn ang="0">
                    <a:pos x="20" y="227"/>
                  </a:cxn>
                  <a:cxn ang="0">
                    <a:pos x="29" y="203"/>
                  </a:cxn>
                  <a:cxn ang="0">
                    <a:pos x="38" y="174"/>
                  </a:cxn>
                  <a:cxn ang="0">
                    <a:pos x="48" y="142"/>
                  </a:cxn>
                  <a:cxn ang="0">
                    <a:pos x="56" y="108"/>
                  </a:cxn>
                  <a:cxn ang="0">
                    <a:pos x="63" y="72"/>
                  </a:cxn>
                  <a:cxn ang="0">
                    <a:pos x="66" y="35"/>
                  </a:cxn>
                  <a:cxn ang="0">
                    <a:pos x="67" y="0"/>
                  </a:cxn>
                </a:cxnLst>
                <a:rect l="0" t="0" r="r" b="b"/>
                <a:pathLst>
                  <a:path w="67" h="246">
                    <a:moveTo>
                      <a:pt x="67" y="0"/>
                    </a:moveTo>
                    <a:lnTo>
                      <a:pt x="64" y="18"/>
                    </a:lnTo>
                    <a:lnTo>
                      <a:pt x="58" y="44"/>
                    </a:lnTo>
                    <a:lnTo>
                      <a:pt x="50" y="75"/>
                    </a:lnTo>
                    <a:lnTo>
                      <a:pt x="40" y="111"/>
                    </a:lnTo>
                    <a:lnTo>
                      <a:pt x="29" y="147"/>
                    </a:lnTo>
                    <a:lnTo>
                      <a:pt x="19" y="180"/>
                    </a:lnTo>
                    <a:lnTo>
                      <a:pt x="9" y="208"/>
                    </a:lnTo>
                    <a:lnTo>
                      <a:pt x="0" y="230"/>
                    </a:lnTo>
                    <a:lnTo>
                      <a:pt x="12" y="246"/>
                    </a:lnTo>
                    <a:lnTo>
                      <a:pt x="20" y="227"/>
                    </a:lnTo>
                    <a:lnTo>
                      <a:pt x="29" y="203"/>
                    </a:lnTo>
                    <a:lnTo>
                      <a:pt x="38" y="174"/>
                    </a:lnTo>
                    <a:lnTo>
                      <a:pt x="48" y="142"/>
                    </a:lnTo>
                    <a:lnTo>
                      <a:pt x="56" y="108"/>
                    </a:lnTo>
                    <a:lnTo>
                      <a:pt x="63" y="72"/>
                    </a:lnTo>
                    <a:lnTo>
                      <a:pt x="66" y="35"/>
                    </a:lnTo>
                    <a:lnTo>
                      <a:pt x="67"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8" name="Freeform 72"/>
              <p:cNvSpPr>
                <a:spLocks/>
              </p:cNvSpPr>
              <p:nvPr/>
            </p:nvSpPr>
            <p:spPr bwMode="auto">
              <a:xfrm>
                <a:off x="3216275" y="4378325"/>
                <a:ext cx="69850" cy="384175"/>
              </a:xfrm>
              <a:custGeom>
                <a:avLst/>
                <a:gdLst/>
                <a:ahLst/>
                <a:cxnLst>
                  <a:cxn ang="0">
                    <a:pos x="0" y="0"/>
                  </a:cxn>
                  <a:cxn ang="0">
                    <a:pos x="9" y="38"/>
                  </a:cxn>
                  <a:cxn ang="0">
                    <a:pos x="15" y="98"/>
                  </a:cxn>
                  <a:cxn ang="0">
                    <a:pos x="17" y="162"/>
                  </a:cxn>
                  <a:cxn ang="0">
                    <a:pos x="18" y="212"/>
                  </a:cxn>
                  <a:cxn ang="0">
                    <a:pos x="21" y="234"/>
                  </a:cxn>
                  <a:cxn ang="0">
                    <a:pos x="25" y="261"/>
                  </a:cxn>
                  <a:cxn ang="0">
                    <a:pos x="31" y="295"/>
                  </a:cxn>
                  <a:cxn ang="0">
                    <a:pos x="40" y="332"/>
                  </a:cxn>
                  <a:cxn ang="0">
                    <a:pos x="50" y="371"/>
                  </a:cxn>
                  <a:cxn ang="0">
                    <a:pos x="61" y="410"/>
                  </a:cxn>
                  <a:cxn ang="0">
                    <a:pos x="75" y="447"/>
                  </a:cxn>
                  <a:cxn ang="0">
                    <a:pos x="89" y="482"/>
                  </a:cxn>
                  <a:cxn ang="0">
                    <a:pos x="71" y="461"/>
                  </a:cxn>
                  <a:cxn ang="0">
                    <a:pos x="54" y="428"/>
                  </a:cxn>
                  <a:cxn ang="0">
                    <a:pos x="38" y="391"/>
                  </a:cxn>
                  <a:cxn ang="0">
                    <a:pos x="24" y="350"/>
                  </a:cxn>
                  <a:cxn ang="0">
                    <a:pos x="13" y="308"/>
                  </a:cxn>
                  <a:cxn ang="0">
                    <a:pos x="5" y="268"/>
                  </a:cxn>
                  <a:cxn ang="0">
                    <a:pos x="0" y="234"/>
                  </a:cxn>
                  <a:cxn ang="0">
                    <a:pos x="0" y="207"/>
                  </a:cxn>
                  <a:cxn ang="0">
                    <a:pos x="3" y="158"/>
                  </a:cxn>
                  <a:cxn ang="0">
                    <a:pos x="5" y="100"/>
                  </a:cxn>
                  <a:cxn ang="0">
                    <a:pos x="3" y="46"/>
                  </a:cxn>
                  <a:cxn ang="0">
                    <a:pos x="0" y="0"/>
                  </a:cxn>
                </a:cxnLst>
                <a:rect l="0" t="0" r="r" b="b"/>
                <a:pathLst>
                  <a:path w="89" h="482">
                    <a:moveTo>
                      <a:pt x="0" y="0"/>
                    </a:moveTo>
                    <a:lnTo>
                      <a:pt x="9" y="38"/>
                    </a:lnTo>
                    <a:lnTo>
                      <a:pt x="15" y="98"/>
                    </a:lnTo>
                    <a:lnTo>
                      <a:pt x="17" y="162"/>
                    </a:lnTo>
                    <a:lnTo>
                      <a:pt x="18" y="212"/>
                    </a:lnTo>
                    <a:lnTo>
                      <a:pt x="21" y="234"/>
                    </a:lnTo>
                    <a:lnTo>
                      <a:pt x="25" y="261"/>
                    </a:lnTo>
                    <a:lnTo>
                      <a:pt x="31" y="295"/>
                    </a:lnTo>
                    <a:lnTo>
                      <a:pt x="40" y="332"/>
                    </a:lnTo>
                    <a:lnTo>
                      <a:pt x="50" y="371"/>
                    </a:lnTo>
                    <a:lnTo>
                      <a:pt x="61" y="410"/>
                    </a:lnTo>
                    <a:lnTo>
                      <a:pt x="75" y="447"/>
                    </a:lnTo>
                    <a:lnTo>
                      <a:pt x="89" y="482"/>
                    </a:lnTo>
                    <a:lnTo>
                      <a:pt x="71" y="461"/>
                    </a:lnTo>
                    <a:lnTo>
                      <a:pt x="54" y="428"/>
                    </a:lnTo>
                    <a:lnTo>
                      <a:pt x="38" y="391"/>
                    </a:lnTo>
                    <a:lnTo>
                      <a:pt x="24" y="350"/>
                    </a:lnTo>
                    <a:lnTo>
                      <a:pt x="13" y="308"/>
                    </a:lnTo>
                    <a:lnTo>
                      <a:pt x="5" y="268"/>
                    </a:lnTo>
                    <a:lnTo>
                      <a:pt x="0" y="234"/>
                    </a:lnTo>
                    <a:lnTo>
                      <a:pt x="0" y="207"/>
                    </a:lnTo>
                    <a:lnTo>
                      <a:pt x="3" y="158"/>
                    </a:lnTo>
                    <a:lnTo>
                      <a:pt x="5" y="100"/>
                    </a:lnTo>
                    <a:lnTo>
                      <a:pt x="3" y="46"/>
                    </a:lnTo>
                    <a:lnTo>
                      <a:pt x="0"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9" name="Freeform 73"/>
              <p:cNvSpPr>
                <a:spLocks/>
              </p:cNvSpPr>
              <p:nvPr/>
            </p:nvSpPr>
            <p:spPr bwMode="auto">
              <a:xfrm>
                <a:off x="3149600" y="4438650"/>
                <a:ext cx="123825" cy="490538"/>
              </a:xfrm>
              <a:custGeom>
                <a:avLst/>
                <a:gdLst/>
                <a:ahLst/>
                <a:cxnLst>
                  <a:cxn ang="0">
                    <a:pos x="6" y="0"/>
                  </a:cxn>
                  <a:cxn ang="0">
                    <a:pos x="6" y="20"/>
                  </a:cxn>
                  <a:cxn ang="0">
                    <a:pos x="6" y="50"/>
                  </a:cxn>
                  <a:cxn ang="0">
                    <a:pos x="8" y="85"/>
                  </a:cxn>
                  <a:cxn ang="0">
                    <a:pos x="12" y="122"/>
                  </a:cxn>
                  <a:cxn ang="0">
                    <a:pos x="16" y="160"/>
                  </a:cxn>
                  <a:cxn ang="0">
                    <a:pos x="23" y="195"/>
                  </a:cxn>
                  <a:cxn ang="0">
                    <a:pos x="32" y="227"/>
                  </a:cxn>
                  <a:cxn ang="0">
                    <a:pos x="44" y="251"/>
                  </a:cxn>
                  <a:cxn ang="0">
                    <a:pos x="59" y="276"/>
                  </a:cxn>
                  <a:cxn ang="0">
                    <a:pos x="78" y="313"/>
                  </a:cxn>
                  <a:cxn ang="0">
                    <a:pos x="99" y="358"/>
                  </a:cxn>
                  <a:cxn ang="0">
                    <a:pos x="119" y="409"/>
                  </a:cxn>
                  <a:cxn ang="0">
                    <a:pos x="136" y="463"/>
                  </a:cxn>
                  <a:cxn ang="0">
                    <a:pos x="150" y="517"/>
                  </a:cxn>
                  <a:cxn ang="0">
                    <a:pos x="157" y="570"/>
                  </a:cxn>
                  <a:cxn ang="0">
                    <a:pos x="156" y="617"/>
                  </a:cxn>
                  <a:cxn ang="0">
                    <a:pos x="146" y="586"/>
                  </a:cxn>
                  <a:cxn ang="0">
                    <a:pos x="135" y="545"/>
                  </a:cxn>
                  <a:cxn ang="0">
                    <a:pos x="121" y="497"/>
                  </a:cxn>
                  <a:cxn ang="0">
                    <a:pos x="106" y="447"/>
                  </a:cxn>
                  <a:cxn ang="0">
                    <a:pos x="90" y="396"/>
                  </a:cxn>
                  <a:cxn ang="0">
                    <a:pos x="74" y="350"/>
                  </a:cxn>
                  <a:cxn ang="0">
                    <a:pos x="59" y="311"/>
                  </a:cxn>
                  <a:cxn ang="0">
                    <a:pos x="44" y="282"/>
                  </a:cxn>
                  <a:cxn ang="0">
                    <a:pos x="31" y="255"/>
                  </a:cxn>
                  <a:cxn ang="0">
                    <a:pos x="21" y="223"/>
                  </a:cxn>
                  <a:cxn ang="0">
                    <a:pos x="12" y="186"/>
                  </a:cxn>
                  <a:cxn ang="0">
                    <a:pos x="6" y="146"/>
                  </a:cxn>
                  <a:cxn ang="0">
                    <a:pos x="1" y="106"/>
                  </a:cxn>
                  <a:cxn ang="0">
                    <a:pos x="0" y="66"/>
                  </a:cxn>
                  <a:cxn ang="0">
                    <a:pos x="1" y="31"/>
                  </a:cxn>
                  <a:cxn ang="0">
                    <a:pos x="6" y="0"/>
                  </a:cxn>
                </a:cxnLst>
                <a:rect l="0" t="0" r="r" b="b"/>
                <a:pathLst>
                  <a:path w="157" h="617">
                    <a:moveTo>
                      <a:pt x="6" y="0"/>
                    </a:moveTo>
                    <a:lnTo>
                      <a:pt x="6" y="20"/>
                    </a:lnTo>
                    <a:lnTo>
                      <a:pt x="6" y="50"/>
                    </a:lnTo>
                    <a:lnTo>
                      <a:pt x="8" y="85"/>
                    </a:lnTo>
                    <a:lnTo>
                      <a:pt x="12" y="122"/>
                    </a:lnTo>
                    <a:lnTo>
                      <a:pt x="16" y="160"/>
                    </a:lnTo>
                    <a:lnTo>
                      <a:pt x="23" y="195"/>
                    </a:lnTo>
                    <a:lnTo>
                      <a:pt x="32" y="227"/>
                    </a:lnTo>
                    <a:lnTo>
                      <a:pt x="44" y="251"/>
                    </a:lnTo>
                    <a:lnTo>
                      <a:pt x="59" y="276"/>
                    </a:lnTo>
                    <a:lnTo>
                      <a:pt x="78" y="313"/>
                    </a:lnTo>
                    <a:lnTo>
                      <a:pt x="99" y="358"/>
                    </a:lnTo>
                    <a:lnTo>
                      <a:pt x="119" y="409"/>
                    </a:lnTo>
                    <a:lnTo>
                      <a:pt x="136" y="463"/>
                    </a:lnTo>
                    <a:lnTo>
                      <a:pt x="150" y="517"/>
                    </a:lnTo>
                    <a:lnTo>
                      <a:pt x="157" y="570"/>
                    </a:lnTo>
                    <a:lnTo>
                      <a:pt x="156" y="617"/>
                    </a:lnTo>
                    <a:lnTo>
                      <a:pt x="146" y="586"/>
                    </a:lnTo>
                    <a:lnTo>
                      <a:pt x="135" y="545"/>
                    </a:lnTo>
                    <a:lnTo>
                      <a:pt x="121" y="497"/>
                    </a:lnTo>
                    <a:lnTo>
                      <a:pt x="106" y="447"/>
                    </a:lnTo>
                    <a:lnTo>
                      <a:pt x="90" y="396"/>
                    </a:lnTo>
                    <a:lnTo>
                      <a:pt x="74" y="350"/>
                    </a:lnTo>
                    <a:lnTo>
                      <a:pt x="59" y="311"/>
                    </a:lnTo>
                    <a:lnTo>
                      <a:pt x="44" y="282"/>
                    </a:lnTo>
                    <a:lnTo>
                      <a:pt x="31" y="255"/>
                    </a:lnTo>
                    <a:lnTo>
                      <a:pt x="21" y="223"/>
                    </a:lnTo>
                    <a:lnTo>
                      <a:pt x="12" y="186"/>
                    </a:lnTo>
                    <a:lnTo>
                      <a:pt x="6" y="146"/>
                    </a:lnTo>
                    <a:lnTo>
                      <a:pt x="1" y="106"/>
                    </a:lnTo>
                    <a:lnTo>
                      <a:pt x="0" y="66"/>
                    </a:lnTo>
                    <a:lnTo>
                      <a:pt x="1" y="31"/>
                    </a:lnTo>
                    <a:lnTo>
                      <a:pt x="6"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0" name="Freeform 74"/>
              <p:cNvSpPr>
                <a:spLocks/>
              </p:cNvSpPr>
              <p:nvPr/>
            </p:nvSpPr>
            <p:spPr bwMode="auto">
              <a:xfrm>
                <a:off x="3090863" y="4475163"/>
                <a:ext cx="92075" cy="457200"/>
              </a:xfrm>
              <a:custGeom>
                <a:avLst/>
                <a:gdLst/>
                <a:ahLst/>
                <a:cxnLst>
                  <a:cxn ang="0">
                    <a:pos x="0" y="0"/>
                  </a:cxn>
                  <a:cxn ang="0">
                    <a:pos x="8" y="22"/>
                  </a:cxn>
                  <a:cxn ang="0">
                    <a:pos x="18" y="52"/>
                  </a:cxn>
                  <a:cxn ang="0">
                    <a:pos x="28" y="88"/>
                  </a:cxn>
                  <a:cxn ang="0">
                    <a:pos x="37" y="128"/>
                  </a:cxn>
                  <a:cxn ang="0">
                    <a:pos x="45" y="168"/>
                  </a:cxn>
                  <a:cxn ang="0">
                    <a:pos x="52" y="207"/>
                  </a:cxn>
                  <a:cxn ang="0">
                    <a:pos x="58" y="240"/>
                  </a:cxn>
                  <a:cxn ang="0">
                    <a:pos x="59" y="268"/>
                  </a:cxn>
                  <a:cxn ang="0">
                    <a:pos x="60" y="297"/>
                  </a:cxn>
                  <a:cxn ang="0">
                    <a:pos x="65" y="334"/>
                  </a:cxn>
                  <a:cxn ang="0">
                    <a:pos x="71" y="378"/>
                  </a:cxn>
                  <a:cxn ang="0">
                    <a:pos x="79" y="424"/>
                  </a:cxn>
                  <a:cxn ang="0">
                    <a:pos x="88" y="470"/>
                  </a:cxn>
                  <a:cxn ang="0">
                    <a:pos x="97" y="512"/>
                  </a:cxn>
                  <a:cxn ang="0">
                    <a:pos x="106" y="548"/>
                  </a:cxn>
                  <a:cxn ang="0">
                    <a:pos x="116" y="576"/>
                  </a:cxn>
                  <a:cxn ang="0">
                    <a:pos x="101" y="550"/>
                  </a:cxn>
                  <a:cxn ang="0">
                    <a:pos x="87" y="518"/>
                  </a:cxn>
                  <a:cxn ang="0">
                    <a:pos x="74" y="481"/>
                  </a:cxn>
                  <a:cxn ang="0">
                    <a:pos x="64" y="441"/>
                  </a:cxn>
                  <a:cxn ang="0">
                    <a:pos x="55" y="398"/>
                  </a:cxn>
                  <a:cxn ang="0">
                    <a:pos x="48" y="358"/>
                  </a:cxn>
                  <a:cxn ang="0">
                    <a:pos x="42" y="319"/>
                  </a:cxn>
                  <a:cxn ang="0">
                    <a:pos x="38" y="284"/>
                  </a:cxn>
                  <a:cxn ang="0">
                    <a:pos x="35" y="250"/>
                  </a:cxn>
                  <a:cxn ang="0">
                    <a:pos x="31" y="212"/>
                  </a:cxn>
                  <a:cxn ang="0">
                    <a:pos x="27" y="171"/>
                  </a:cxn>
                  <a:cxn ang="0">
                    <a:pos x="21" y="130"/>
                  </a:cxn>
                  <a:cxn ang="0">
                    <a:pos x="17" y="91"/>
                  </a:cxn>
                  <a:cxn ang="0">
                    <a:pos x="11" y="54"/>
                  </a:cxn>
                  <a:cxn ang="0">
                    <a:pos x="5" y="24"/>
                  </a:cxn>
                  <a:cxn ang="0">
                    <a:pos x="0" y="0"/>
                  </a:cxn>
                </a:cxnLst>
                <a:rect l="0" t="0" r="r" b="b"/>
                <a:pathLst>
                  <a:path w="116" h="576">
                    <a:moveTo>
                      <a:pt x="0" y="0"/>
                    </a:moveTo>
                    <a:lnTo>
                      <a:pt x="8" y="22"/>
                    </a:lnTo>
                    <a:lnTo>
                      <a:pt x="18" y="52"/>
                    </a:lnTo>
                    <a:lnTo>
                      <a:pt x="28" y="88"/>
                    </a:lnTo>
                    <a:lnTo>
                      <a:pt x="37" y="128"/>
                    </a:lnTo>
                    <a:lnTo>
                      <a:pt x="45" y="168"/>
                    </a:lnTo>
                    <a:lnTo>
                      <a:pt x="52" y="207"/>
                    </a:lnTo>
                    <a:lnTo>
                      <a:pt x="58" y="240"/>
                    </a:lnTo>
                    <a:lnTo>
                      <a:pt x="59" y="268"/>
                    </a:lnTo>
                    <a:lnTo>
                      <a:pt x="60" y="297"/>
                    </a:lnTo>
                    <a:lnTo>
                      <a:pt x="65" y="334"/>
                    </a:lnTo>
                    <a:lnTo>
                      <a:pt x="71" y="378"/>
                    </a:lnTo>
                    <a:lnTo>
                      <a:pt x="79" y="424"/>
                    </a:lnTo>
                    <a:lnTo>
                      <a:pt x="88" y="470"/>
                    </a:lnTo>
                    <a:lnTo>
                      <a:pt x="97" y="512"/>
                    </a:lnTo>
                    <a:lnTo>
                      <a:pt x="106" y="548"/>
                    </a:lnTo>
                    <a:lnTo>
                      <a:pt x="116" y="576"/>
                    </a:lnTo>
                    <a:lnTo>
                      <a:pt x="101" y="550"/>
                    </a:lnTo>
                    <a:lnTo>
                      <a:pt x="87" y="518"/>
                    </a:lnTo>
                    <a:lnTo>
                      <a:pt x="74" y="481"/>
                    </a:lnTo>
                    <a:lnTo>
                      <a:pt x="64" y="441"/>
                    </a:lnTo>
                    <a:lnTo>
                      <a:pt x="55" y="398"/>
                    </a:lnTo>
                    <a:lnTo>
                      <a:pt x="48" y="358"/>
                    </a:lnTo>
                    <a:lnTo>
                      <a:pt x="42" y="319"/>
                    </a:lnTo>
                    <a:lnTo>
                      <a:pt x="38" y="284"/>
                    </a:lnTo>
                    <a:lnTo>
                      <a:pt x="35" y="250"/>
                    </a:lnTo>
                    <a:lnTo>
                      <a:pt x="31" y="212"/>
                    </a:lnTo>
                    <a:lnTo>
                      <a:pt x="27" y="171"/>
                    </a:lnTo>
                    <a:lnTo>
                      <a:pt x="21" y="130"/>
                    </a:lnTo>
                    <a:lnTo>
                      <a:pt x="17" y="91"/>
                    </a:lnTo>
                    <a:lnTo>
                      <a:pt x="11" y="54"/>
                    </a:lnTo>
                    <a:lnTo>
                      <a:pt x="5" y="24"/>
                    </a:lnTo>
                    <a:lnTo>
                      <a:pt x="0"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1" name="Freeform 75"/>
              <p:cNvSpPr>
                <a:spLocks/>
              </p:cNvSpPr>
              <p:nvPr/>
            </p:nvSpPr>
            <p:spPr bwMode="auto">
              <a:xfrm>
                <a:off x="3049588" y="4489450"/>
                <a:ext cx="53975" cy="441325"/>
              </a:xfrm>
              <a:custGeom>
                <a:avLst/>
                <a:gdLst/>
                <a:ahLst/>
                <a:cxnLst>
                  <a:cxn ang="0">
                    <a:pos x="0" y="0"/>
                  </a:cxn>
                  <a:cxn ang="0">
                    <a:pos x="6" y="21"/>
                  </a:cxn>
                  <a:cxn ang="0">
                    <a:pos x="11" y="45"/>
                  </a:cxn>
                  <a:cxn ang="0">
                    <a:pos x="15" y="74"/>
                  </a:cxn>
                  <a:cxn ang="0">
                    <a:pos x="19" y="104"/>
                  </a:cxn>
                  <a:cxn ang="0">
                    <a:pos x="22" y="135"/>
                  </a:cxn>
                  <a:cxn ang="0">
                    <a:pos x="27" y="167"/>
                  </a:cxn>
                  <a:cxn ang="0">
                    <a:pos x="31" y="197"/>
                  </a:cxn>
                  <a:cxn ang="0">
                    <a:pos x="37" y="225"/>
                  </a:cxn>
                  <a:cxn ang="0">
                    <a:pos x="42" y="255"/>
                  </a:cxn>
                  <a:cxn ang="0">
                    <a:pos x="43" y="290"/>
                  </a:cxn>
                  <a:cxn ang="0">
                    <a:pos x="43" y="331"/>
                  </a:cxn>
                  <a:cxn ang="0">
                    <a:pos x="43" y="375"/>
                  </a:cxn>
                  <a:cxn ang="0">
                    <a:pos x="44" y="419"/>
                  </a:cxn>
                  <a:cxn ang="0">
                    <a:pos x="48" y="466"/>
                  </a:cxn>
                  <a:cxn ang="0">
                    <a:pos x="56" y="512"/>
                  </a:cxn>
                  <a:cxn ang="0">
                    <a:pos x="68" y="555"/>
                  </a:cxn>
                  <a:cxn ang="0">
                    <a:pos x="55" y="522"/>
                  </a:cxn>
                  <a:cxn ang="0">
                    <a:pos x="44" y="483"/>
                  </a:cxn>
                  <a:cxn ang="0">
                    <a:pos x="37" y="438"/>
                  </a:cxn>
                  <a:cxn ang="0">
                    <a:pos x="33" y="391"/>
                  </a:cxn>
                  <a:cxn ang="0">
                    <a:pos x="29" y="345"/>
                  </a:cxn>
                  <a:cxn ang="0">
                    <a:pos x="26" y="300"/>
                  </a:cxn>
                  <a:cxn ang="0">
                    <a:pos x="21" y="260"/>
                  </a:cxn>
                  <a:cxn ang="0">
                    <a:pos x="17" y="227"/>
                  </a:cxn>
                  <a:cxn ang="0">
                    <a:pos x="7" y="167"/>
                  </a:cxn>
                  <a:cxn ang="0">
                    <a:pos x="3" y="106"/>
                  </a:cxn>
                  <a:cxn ang="0">
                    <a:pos x="0" y="49"/>
                  </a:cxn>
                  <a:cxn ang="0">
                    <a:pos x="0" y="0"/>
                  </a:cxn>
                </a:cxnLst>
                <a:rect l="0" t="0" r="r" b="b"/>
                <a:pathLst>
                  <a:path w="68" h="555">
                    <a:moveTo>
                      <a:pt x="0" y="0"/>
                    </a:moveTo>
                    <a:lnTo>
                      <a:pt x="6" y="21"/>
                    </a:lnTo>
                    <a:lnTo>
                      <a:pt x="11" y="45"/>
                    </a:lnTo>
                    <a:lnTo>
                      <a:pt x="15" y="74"/>
                    </a:lnTo>
                    <a:lnTo>
                      <a:pt x="19" y="104"/>
                    </a:lnTo>
                    <a:lnTo>
                      <a:pt x="22" y="135"/>
                    </a:lnTo>
                    <a:lnTo>
                      <a:pt x="27" y="167"/>
                    </a:lnTo>
                    <a:lnTo>
                      <a:pt x="31" y="197"/>
                    </a:lnTo>
                    <a:lnTo>
                      <a:pt x="37" y="225"/>
                    </a:lnTo>
                    <a:lnTo>
                      <a:pt x="42" y="255"/>
                    </a:lnTo>
                    <a:lnTo>
                      <a:pt x="43" y="290"/>
                    </a:lnTo>
                    <a:lnTo>
                      <a:pt x="43" y="331"/>
                    </a:lnTo>
                    <a:lnTo>
                      <a:pt x="43" y="375"/>
                    </a:lnTo>
                    <a:lnTo>
                      <a:pt x="44" y="419"/>
                    </a:lnTo>
                    <a:lnTo>
                      <a:pt x="48" y="466"/>
                    </a:lnTo>
                    <a:lnTo>
                      <a:pt x="56" y="512"/>
                    </a:lnTo>
                    <a:lnTo>
                      <a:pt x="68" y="555"/>
                    </a:lnTo>
                    <a:lnTo>
                      <a:pt x="55" y="522"/>
                    </a:lnTo>
                    <a:lnTo>
                      <a:pt x="44" y="483"/>
                    </a:lnTo>
                    <a:lnTo>
                      <a:pt x="37" y="438"/>
                    </a:lnTo>
                    <a:lnTo>
                      <a:pt x="33" y="391"/>
                    </a:lnTo>
                    <a:lnTo>
                      <a:pt x="29" y="345"/>
                    </a:lnTo>
                    <a:lnTo>
                      <a:pt x="26" y="300"/>
                    </a:lnTo>
                    <a:lnTo>
                      <a:pt x="21" y="260"/>
                    </a:lnTo>
                    <a:lnTo>
                      <a:pt x="17" y="227"/>
                    </a:lnTo>
                    <a:lnTo>
                      <a:pt x="7" y="167"/>
                    </a:lnTo>
                    <a:lnTo>
                      <a:pt x="3" y="106"/>
                    </a:lnTo>
                    <a:lnTo>
                      <a:pt x="0" y="49"/>
                    </a:lnTo>
                    <a:lnTo>
                      <a:pt x="0"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2" name="Freeform 76"/>
              <p:cNvSpPr>
                <a:spLocks/>
              </p:cNvSpPr>
              <p:nvPr/>
            </p:nvSpPr>
            <p:spPr bwMode="auto">
              <a:xfrm>
                <a:off x="2997200" y="4508500"/>
                <a:ext cx="33338" cy="388938"/>
              </a:xfrm>
              <a:custGeom>
                <a:avLst/>
                <a:gdLst/>
                <a:ahLst/>
                <a:cxnLst>
                  <a:cxn ang="0">
                    <a:pos x="0" y="0"/>
                  </a:cxn>
                  <a:cxn ang="0">
                    <a:pos x="12" y="46"/>
                  </a:cxn>
                  <a:cxn ang="0">
                    <a:pos x="20" y="105"/>
                  </a:cxn>
                  <a:cxn ang="0">
                    <a:pos x="25" y="170"/>
                  </a:cxn>
                  <a:cxn ang="0">
                    <a:pos x="27" y="229"/>
                  </a:cxn>
                  <a:cxn ang="0">
                    <a:pos x="27" y="290"/>
                  </a:cxn>
                  <a:cxn ang="0">
                    <a:pos x="26" y="358"/>
                  </a:cxn>
                  <a:cxn ang="0">
                    <a:pos x="30" y="428"/>
                  </a:cxn>
                  <a:cxn ang="0">
                    <a:pos x="42" y="491"/>
                  </a:cxn>
                  <a:cxn ang="0">
                    <a:pos x="29" y="467"/>
                  </a:cxn>
                  <a:cxn ang="0">
                    <a:pos x="18" y="437"/>
                  </a:cxn>
                  <a:cxn ang="0">
                    <a:pos x="10" y="403"/>
                  </a:cxn>
                  <a:cxn ang="0">
                    <a:pos x="4" y="367"/>
                  </a:cxn>
                  <a:cxn ang="0">
                    <a:pos x="1" y="331"/>
                  </a:cxn>
                  <a:cxn ang="0">
                    <a:pos x="0" y="297"/>
                  </a:cxn>
                  <a:cxn ang="0">
                    <a:pos x="0" y="267"/>
                  </a:cxn>
                  <a:cxn ang="0">
                    <a:pos x="2" y="243"/>
                  </a:cxn>
                  <a:cxn ang="0">
                    <a:pos x="7" y="193"/>
                  </a:cxn>
                  <a:cxn ang="0">
                    <a:pos x="9" y="129"/>
                  </a:cxn>
                  <a:cxn ang="0">
                    <a:pos x="7" y="62"/>
                  </a:cxn>
                  <a:cxn ang="0">
                    <a:pos x="0" y="0"/>
                  </a:cxn>
                </a:cxnLst>
                <a:rect l="0" t="0" r="r" b="b"/>
                <a:pathLst>
                  <a:path w="42" h="491">
                    <a:moveTo>
                      <a:pt x="0" y="0"/>
                    </a:moveTo>
                    <a:lnTo>
                      <a:pt x="12" y="46"/>
                    </a:lnTo>
                    <a:lnTo>
                      <a:pt x="20" y="105"/>
                    </a:lnTo>
                    <a:lnTo>
                      <a:pt x="25" y="170"/>
                    </a:lnTo>
                    <a:lnTo>
                      <a:pt x="27" y="229"/>
                    </a:lnTo>
                    <a:lnTo>
                      <a:pt x="27" y="290"/>
                    </a:lnTo>
                    <a:lnTo>
                      <a:pt x="26" y="358"/>
                    </a:lnTo>
                    <a:lnTo>
                      <a:pt x="30" y="428"/>
                    </a:lnTo>
                    <a:lnTo>
                      <a:pt x="42" y="491"/>
                    </a:lnTo>
                    <a:lnTo>
                      <a:pt x="29" y="467"/>
                    </a:lnTo>
                    <a:lnTo>
                      <a:pt x="18" y="437"/>
                    </a:lnTo>
                    <a:lnTo>
                      <a:pt x="10" y="403"/>
                    </a:lnTo>
                    <a:lnTo>
                      <a:pt x="4" y="367"/>
                    </a:lnTo>
                    <a:lnTo>
                      <a:pt x="1" y="331"/>
                    </a:lnTo>
                    <a:lnTo>
                      <a:pt x="0" y="297"/>
                    </a:lnTo>
                    <a:lnTo>
                      <a:pt x="0" y="267"/>
                    </a:lnTo>
                    <a:lnTo>
                      <a:pt x="2" y="243"/>
                    </a:lnTo>
                    <a:lnTo>
                      <a:pt x="7" y="193"/>
                    </a:lnTo>
                    <a:lnTo>
                      <a:pt x="9" y="129"/>
                    </a:lnTo>
                    <a:lnTo>
                      <a:pt x="7" y="62"/>
                    </a:lnTo>
                    <a:lnTo>
                      <a:pt x="0"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3" name="Freeform 77"/>
              <p:cNvSpPr>
                <a:spLocks/>
              </p:cNvSpPr>
              <p:nvPr/>
            </p:nvSpPr>
            <p:spPr bwMode="auto">
              <a:xfrm>
                <a:off x="2921000" y="4508500"/>
                <a:ext cx="33338" cy="384175"/>
              </a:xfrm>
              <a:custGeom>
                <a:avLst/>
                <a:gdLst/>
                <a:ahLst/>
                <a:cxnLst>
                  <a:cxn ang="0">
                    <a:pos x="32" y="0"/>
                  </a:cxn>
                  <a:cxn ang="0">
                    <a:pos x="42" y="44"/>
                  </a:cxn>
                  <a:cxn ang="0">
                    <a:pos x="43" y="99"/>
                  </a:cxn>
                  <a:cxn ang="0">
                    <a:pos x="39" y="164"/>
                  </a:cxn>
                  <a:cxn ang="0">
                    <a:pos x="32" y="233"/>
                  </a:cxn>
                  <a:cxn ang="0">
                    <a:pos x="28" y="266"/>
                  </a:cxn>
                  <a:cxn ang="0">
                    <a:pos x="22" y="295"/>
                  </a:cxn>
                  <a:cxn ang="0">
                    <a:pos x="17" y="324"/>
                  </a:cxn>
                  <a:cxn ang="0">
                    <a:pos x="14" y="351"/>
                  </a:cxn>
                  <a:cxn ang="0">
                    <a:pos x="13" y="379"/>
                  </a:cxn>
                  <a:cxn ang="0">
                    <a:pos x="13" y="410"/>
                  </a:cxn>
                  <a:cxn ang="0">
                    <a:pos x="17" y="444"/>
                  </a:cxn>
                  <a:cxn ang="0">
                    <a:pos x="25" y="483"/>
                  </a:cxn>
                  <a:cxn ang="0">
                    <a:pos x="14" y="455"/>
                  </a:cxn>
                  <a:cxn ang="0">
                    <a:pos x="6" y="424"/>
                  </a:cxn>
                  <a:cxn ang="0">
                    <a:pos x="2" y="392"/>
                  </a:cxn>
                  <a:cxn ang="0">
                    <a:pos x="0" y="357"/>
                  </a:cxn>
                  <a:cxn ang="0">
                    <a:pos x="1" y="324"/>
                  </a:cxn>
                  <a:cxn ang="0">
                    <a:pos x="4" y="292"/>
                  </a:cxn>
                  <a:cxn ang="0">
                    <a:pos x="7" y="261"/>
                  </a:cxn>
                  <a:cxn ang="0">
                    <a:pos x="12" y="233"/>
                  </a:cxn>
                  <a:cxn ang="0">
                    <a:pos x="21" y="177"/>
                  </a:cxn>
                  <a:cxn ang="0">
                    <a:pos x="29" y="114"/>
                  </a:cxn>
                  <a:cxn ang="0">
                    <a:pos x="34" y="54"/>
                  </a:cxn>
                  <a:cxn ang="0">
                    <a:pos x="32" y="0"/>
                  </a:cxn>
                </a:cxnLst>
                <a:rect l="0" t="0" r="r" b="b"/>
                <a:pathLst>
                  <a:path w="43" h="483">
                    <a:moveTo>
                      <a:pt x="32" y="0"/>
                    </a:moveTo>
                    <a:lnTo>
                      <a:pt x="42" y="44"/>
                    </a:lnTo>
                    <a:lnTo>
                      <a:pt x="43" y="99"/>
                    </a:lnTo>
                    <a:lnTo>
                      <a:pt x="39" y="164"/>
                    </a:lnTo>
                    <a:lnTo>
                      <a:pt x="32" y="233"/>
                    </a:lnTo>
                    <a:lnTo>
                      <a:pt x="28" y="266"/>
                    </a:lnTo>
                    <a:lnTo>
                      <a:pt x="22" y="295"/>
                    </a:lnTo>
                    <a:lnTo>
                      <a:pt x="17" y="324"/>
                    </a:lnTo>
                    <a:lnTo>
                      <a:pt x="14" y="351"/>
                    </a:lnTo>
                    <a:lnTo>
                      <a:pt x="13" y="379"/>
                    </a:lnTo>
                    <a:lnTo>
                      <a:pt x="13" y="410"/>
                    </a:lnTo>
                    <a:lnTo>
                      <a:pt x="17" y="444"/>
                    </a:lnTo>
                    <a:lnTo>
                      <a:pt x="25" y="483"/>
                    </a:lnTo>
                    <a:lnTo>
                      <a:pt x="14" y="455"/>
                    </a:lnTo>
                    <a:lnTo>
                      <a:pt x="6" y="424"/>
                    </a:lnTo>
                    <a:lnTo>
                      <a:pt x="2" y="392"/>
                    </a:lnTo>
                    <a:lnTo>
                      <a:pt x="0" y="357"/>
                    </a:lnTo>
                    <a:lnTo>
                      <a:pt x="1" y="324"/>
                    </a:lnTo>
                    <a:lnTo>
                      <a:pt x="4" y="292"/>
                    </a:lnTo>
                    <a:lnTo>
                      <a:pt x="7" y="261"/>
                    </a:lnTo>
                    <a:lnTo>
                      <a:pt x="12" y="233"/>
                    </a:lnTo>
                    <a:lnTo>
                      <a:pt x="21" y="177"/>
                    </a:lnTo>
                    <a:lnTo>
                      <a:pt x="29" y="114"/>
                    </a:lnTo>
                    <a:lnTo>
                      <a:pt x="34" y="54"/>
                    </a:lnTo>
                    <a:lnTo>
                      <a:pt x="32"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4" name="Freeform 78"/>
              <p:cNvSpPr>
                <a:spLocks/>
              </p:cNvSpPr>
              <p:nvPr/>
            </p:nvSpPr>
            <p:spPr bwMode="auto">
              <a:xfrm>
                <a:off x="3284538" y="4229100"/>
                <a:ext cx="174625" cy="725488"/>
              </a:xfrm>
              <a:custGeom>
                <a:avLst/>
                <a:gdLst/>
                <a:ahLst/>
                <a:cxnLst>
                  <a:cxn ang="0">
                    <a:pos x="195" y="443"/>
                  </a:cxn>
                  <a:cxn ang="0">
                    <a:pos x="164" y="472"/>
                  </a:cxn>
                  <a:cxn ang="0">
                    <a:pos x="132" y="537"/>
                  </a:cxn>
                  <a:cxn ang="0">
                    <a:pos x="94" y="618"/>
                  </a:cxn>
                  <a:cxn ang="0">
                    <a:pos x="75" y="633"/>
                  </a:cxn>
                  <a:cxn ang="0">
                    <a:pos x="85" y="571"/>
                  </a:cxn>
                  <a:cxn ang="0">
                    <a:pos x="96" y="506"/>
                  </a:cxn>
                  <a:cxn ang="0">
                    <a:pos x="112" y="443"/>
                  </a:cxn>
                  <a:cxn ang="0">
                    <a:pos x="131" y="381"/>
                  </a:cxn>
                  <a:cxn ang="0">
                    <a:pos x="146" y="292"/>
                  </a:cxn>
                  <a:cxn ang="0">
                    <a:pos x="152" y="191"/>
                  </a:cxn>
                  <a:cxn ang="0">
                    <a:pos x="147" y="98"/>
                  </a:cxn>
                  <a:cxn ang="0">
                    <a:pos x="136" y="84"/>
                  </a:cxn>
                  <a:cxn ang="0">
                    <a:pos x="136" y="163"/>
                  </a:cxn>
                  <a:cxn ang="0">
                    <a:pos x="133" y="264"/>
                  </a:cxn>
                  <a:cxn ang="0">
                    <a:pos x="119" y="362"/>
                  </a:cxn>
                  <a:cxn ang="0">
                    <a:pos x="95" y="435"/>
                  </a:cxn>
                  <a:cxn ang="0">
                    <a:pos x="80" y="481"/>
                  </a:cxn>
                  <a:cxn ang="0">
                    <a:pos x="72" y="512"/>
                  </a:cxn>
                  <a:cxn ang="0">
                    <a:pos x="67" y="546"/>
                  </a:cxn>
                  <a:cxn ang="0">
                    <a:pos x="56" y="539"/>
                  </a:cxn>
                  <a:cxn ang="0">
                    <a:pos x="41" y="484"/>
                  </a:cxn>
                  <a:cxn ang="0">
                    <a:pos x="28" y="426"/>
                  </a:cxn>
                  <a:cxn ang="0">
                    <a:pos x="25" y="366"/>
                  </a:cxn>
                  <a:cxn ang="0">
                    <a:pos x="33" y="299"/>
                  </a:cxn>
                  <a:cxn ang="0">
                    <a:pos x="35" y="207"/>
                  </a:cxn>
                  <a:cxn ang="0">
                    <a:pos x="29" y="109"/>
                  </a:cxn>
                  <a:cxn ang="0">
                    <a:pos x="13" y="27"/>
                  </a:cxn>
                  <a:cxn ang="0">
                    <a:pos x="6" y="76"/>
                  </a:cxn>
                  <a:cxn ang="0">
                    <a:pos x="14" y="254"/>
                  </a:cxn>
                  <a:cxn ang="0">
                    <a:pos x="6" y="359"/>
                  </a:cxn>
                  <a:cxn ang="0">
                    <a:pos x="9" y="426"/>
                  </a:cxn>
                  <a:cxn ang="0">
                    <a:pos x="21" y="492"/>
                  </a:cxn>
                  <a:cxn ang="0">
                    <a:pos x="42" y="554"/>
                  </a:cxn>
                  <a:cxn ang="0">
                    <a:pos x="50" y="637"/>
                  </a:cxn>
                  <a:cxn ang="0">
                    <a:pos x="47" y="771"/>
                  </a:cxn>
                  <a:cxn ang="0">
                    <a:pos x="30" y="863"/>
                  </a:cxn>
                  <a:cxn ang="0">
                    <a:pos x="26" y="887"/>
                  </a:cxn>
                  <a:cxn ang="0">
                    <a:pos x="64" y="915"/>
                  </a:cxn>
                  <a:cxn ang="0">
                    <a:pos x="64" y="796"/>
                  </a:cxn>
                  <a:cxn ang="0">
                    <a:pos x="87" y="701"/>
                  </a:cxn>
                  <a:cxn ang="0">
                    <a:pos x="112" y="689"/>
                  </a:cxn>
                  <a:cxn ang="0">
                    <a:pos x="148" y="676"/>
                  </a:cxn>
                  <a:cxn ang="0">
                    <a:pos x="186" y="656"/>
                  </a:cxn>
                  <a:cxn ang="0">
                    <a:pos x="222" y="624"/>
                  </a:cxn>
                  <a:cxn ang="0">
                    <a:pos x="197" y="635"/>
                  </a:cxn>
                  <a:cxn ang="0">
                    <a:pos x="167" y="648"/>
                  </a:cxn>
                  <a:cxn ang="0">
                    <a:pos x="134" y="660"/>
                  </a:cxn>
                  <a:cxn ang="0">
                    <a:pos x="98" y="665"/>
                  </a:cxn>
                  <a:cxn ang="0">
                    <a:pos x="133" y="598"/>
                  </a:cxn>
                  <a:cxn ang="0">
                    <a:pos x="181" y="535"/>
                  </a:cxn>
                  <a:cxn ang="0">
                    <a:pos x="218" y="482"/>
                  </a:cxn>
                  <a:cxn ang="0">
                    <a:pos x="212" y="448"/>
                  </a:cxn>
                </a:cxnLst>
                <a:rect l="0" t="0" r="r" b="b"/>
                <a:pathLst>
                  <a:path w="222" h="915">
                    <a:moveTo>
                      <a:pt x="212" y="448"/>
                    </a:moveTo>
                    <a:lnTo>
                      <a:pt x="195" y="443"/>
                    </a:lnTo>
                    <a:lnTo>
                      <a:pt x="179" y="453"/>
                    </a:lnTo>
                    <a:lnTo>
                      <a:pt x="164" y="472"/>
                    </a:lnTo>
                    <a:lnTo>
                      <a:pt x="149" y="501"/>
                    </a:lnTo>
                    <a:lnTo>
                      <a:pt x="132" y="537"/>
                    </a:lnTo>
                    <a:lnTo>
                      <a:pt x="114" y="576"/>
                    </a:lnTo>
                    <a:lnTo>
                      <a:pt x="94" y="618"/>
                    </a:lnTo>
                    <a:lnTo>
                      <a:pt x="71" y="662"/>
                    </a:lnTo>
                    <a:lnTo>
                      <a:pt x="75" y="633"/>
                    </a:lnTo>
                    <a:lnTo>
                      <a:pt x="80" y="602"/>
                    </a:lnTo>
                    <a:lnTo>
                      <a:pt x="85" y="571"/>
                    </a:lnTo>
                    <a:lnTo>
                      <a:pt x="90" y="538"/>
                    </a:lnTo>
                    <a:lnTo>
                      <a:pt x="96" y="506"/>
                    </a:lnTo>
                    <a:lnTo>
                      <a:pt x="103" y="474"/>
                    </a:lnTo>
                    <a:lnTo>
                      <a:pt x="112" y="443"/>
                    </a:lnTo>
                    <a:lnTo>
                      <a:pt x="121" y="415"/>
                    </a:lnTo>
                    <a:lnTo>
                      <a:pt x="131" y="381"/>
                    </a:lnTo>
                    <a:lnTo>
                      <a:pt x="139" y="340"/>
                    </a:lnTo>
                    <a:lnTo>
                      <a:pt x="146" y="292"/>
                    </a:lnTo>
                    <a:lnTo>
                      <a:pt x="150" y="242"/>
                    </a:lnTo>
                    <a:lnTo>
                      <a:pt x="152" y="191"/>
                    </a:lnTo>
                    <a:lnTo>
                      <a:pt x="151" y="141"/>
                    </a:lnTo>
                    <a:lnTo>
                      <a:pt x="147" y="98"/>
                    </a:lnTo>
                    <a:lnTo>
                      <a:pt x="138" y="60"/>
                    </a:lnTo>
                    <a:lnTo>
                      <a:pt x="136" y="84"/>
                    </a:lnTo>
                    <a:lnTo>
                      <a:pt x="136" y="120"/>
                    </a:lnTo>
                    <a:lnTo>
                      <a:pt x="136" y="163"/>
                    </a:lnTo>
                    <a:lnTo>
                      <a:pt x="135" y="212"/>
                    </a:lnTo>
                    <a:lnTo>
                      <a:pt x="133" y="264"/>
                    </a:lnTo>
                    <a:lnTo>
                      <a:pt x="127" y="314"/>
                    </a:lnTo>
                    <a:lnTo>
                      <a:pt x="119" y="362"/>
                    </a:lnTo>
                    <a:lnTo>
                      <a:pt x="108" y="403"/>
                    </a:lnTo>
                    <a:lnTo>
                      <a:pt x="95" y="435"/>
                    </a:lnTo>
                    <a:lnTo>
                      <a:pt x="86" y="461"/>
                    </a:lnTo>
                    <a:lnTo>
                      <a:pt x="80" y="481"/>
                    </a:lnTo>
                    <a:lnTo>
                      <a:pt x="75" y="497"/>
                    </a:lnTo>
                    <a:lnTo>
                      <a:pt x="72" y="512"/>
                    </a:lnTo>
                    <a:lnTo>
                      <a:pt x="70" y="529"/>
                    </a:lnTo>
                    <a:lnTo>
                      <a:pt x="67" y="546"/>
                    </a:lnTo>
                    <a:lnTo>
                      <a:pt x="64" y="567"/>
                    </a:lnTo>
                    <a:lnTo>
                      <a:pt x="56" y="539"/>
                    </a:lnTo>
                    <a:lnTo>
                      <a:pt x="48" y="511"/>
                    </a:lnTo>
                    <a:lnTo>
                      <a:pt x="41" y="484"/>
                    </a:lnTo>
                    <a:lnTo>
                      <a:pt x="34" y="455"/>
                    </a:lnTo>
                    <a:lnTo>
                      <a:pt x="28" y="426"/>
                    </a:lnTo>
                    <a:lnTo>
                      <a:pt x="25" y="396"/>
                    </a:lnTo>
                    <a:lnTo>
                      <a:pt x="25" y="366"/>
                    </a:lnTo>
                    <a:lnTo>
                      <a:pt x="28" y="335"/>
                    </a:lnTo>
                    <a:lnTo>
                      <a:pt x="33" y="299"/>
                    </a:lnTo>
                    <a:lnTo>
                      <a:pt x="35" y="256"/>
                    </a:lnTo>
                    <a:lnTo>
                      <a:pt x="35" y="207"/>
                    </a:lnTo>
                    <a:lnTo>
                      <a:pt x="34" y="158"/>
                    </a:lnTo>
                    <a:lnTo>
                      <a:pt x="29" y="109"/>
                    </a:lnTo>
                    <a:lnTo>
                      <a:pt x="22" y="64"/>
                    </a:lnTo>
                    <a:lnTo>
                      <a:pt x="13" y="27"/>
                    </a:lnTo>
                    <a:lnTo>
                      <a:pt x="0" y="0"/>
                    </a:lnTo>
                    <a:lnTo>
                      <a:pt x="6" y="76"/>
                    </a:lnTo>
                    <a:lnTo>
                      <a:pt x="12" y="166"/>
                    </a:lnTo>
                    <a:lnTo>
                      <a:pt x="14" y="254"/>
                    </a:lnTo>
                    <a:lnTo>
                      <a:pt x="10" y="328"/>
                    </a:lnTo>
                    <a:lnTo>
                      <a:pt x="6" y="359"/>
                    </a:lnTo>
                    <a:lnTo>
                      <a:pt x="6" y="393"/>
                    </a:lnTo>
                    <a:lnTo>
                      <a:pt x="9" y="426"/>
                    </a:lnTo>
                    <a:lnTo>
                      <a:pt x="13" y="459"/>
                    </a:lnTo>
                    <a:lnTo>
                      <a:pt x="21" y="492"/>
                    </a:lnTo>
                    <a:lnTo>
                      <a:pt x="30" y="524"/>
                    </a:lnTo>
                    <a:lnTo>
                      <a:pt x="42" y="554"/>
                    </a:lnTo>
                    <a:lnTo>
                      <a:pt x="55" y="580"/>
                    </a:lnTo>
                    <a:lnTo>
                      <a:pt x="50" y="637"/>
                    </a:lnTo>
                    <a:lnTo>
                      <a:pt x="49" y="704"/>
                    </a:lnTo>
                    <a:lnTo>
                      <a:pt x="47" y="771"/>
                    </a:lnTo>
                    <a:lnTo>
                      <a:pt x="40" y="828"/>
                    </a:lnTo>
                    <a:lnTo>
                      <a:pt x="30" y="863"/>
                    </a:lnTo>
                    <a:lnTo>
                      <a:pt x="26" y="877"/>
                    </a:lnTo>
                    <a:lnTo>
                      <a:pt x="26" y="887"/>
                    </a:lnTo>
                    <a:lnTo>
                      <a:pt x="28" y="910"/>
                    </a:lnTo>
                    <a:lnTo>
                      <a:pt x="64" y="915"/>
                    </a:lnTo>
                    <a:lnTo>
                      <a:pt x="61" y="863"/>
                    </a:lnTo>
                    <a:lnTo>
                      <a:pt x="64" y="796"/>
                    </a:lnTo>
                    <a:lnTo>
                      <a:pt x="72" y="736"/>
                    </a:lnTo>
                    <a:lnTo>
                      <a:pt x="87" y="701"/>
                    </a:lnTo>
                    <a:lnTo>
                      <a:pt x="98" y="694"/>
                    </a:lnTo>
                    <a:lnTo>
                      <a:pt x="112" y="689"/>
                    </a:lnTo>
                    <a:lnTo>
                      <a:pt x="129" y="683"/>
                    </a:lnTo>
                    <a:lnTo>
                      <a:pt x="148" y="676"/>
                    </a:lnTo>
                    <a:lnTo>
                      <a:pt x="166" y="668"/>
                    </a:lnTo>
                    <a:lnTo>
                      <a:pt x="186" y="656"/>
                    </a:lnTo>
                    <a:lnTo>
                      <a:pt x="204" y="643"/>
                    </a:lnTo>
                    <a:lnTo>
                      <a:pt x="222" y="624"/>
                    </a:lnTo>
                    <a:lnTo>
                      <a:pt x="210" y="629"/>
                    </a:lnTo>
                    <a:lnTo>
                      <a:pt x="197" y="635"/>
                    </a:lnTo>
                    <a:lnTo>
                      <a:pt x="182" y="641"/>
                    </a:lnTo>
                    <a:lnTo>
                      <a:pt x="167" y="648"/>
                    </a:lnTo>
                    <a:lnTo>
                      <a:pt x="151" y="654"/>
                    </a:lnTo>
                    <a:lnTo>
                      <a:pt x="134" y="660"/>
                    </a:lnTo>
                    <a:lnTo>
                      <a:pt x="116" y="663"/>
                    </a:lnTo>
                    <a:lnTo>
                      <a:pt x="98" y="665"/>
                    </a:lnTo>
                    <a:lnTo>
                      <a:pt x="112" y="631"/>
                    </a:lnTo>
                    <a:lnTo>
                      <a:pt x="133" y="598"/>
                    </a:lnTo>
                    <a:lnTo>
                      <a:pt x="157" y="565"/>
                    </a:lnTo>
                    <a:lnTo>
                      <a:pt x="181" y="535"/>
                    </a:lnTo>
                    <a:lnTo>
                      <a:pt x="203" y="507"/>
                    </a:lnTo>
                    <a:lnTo>
                      <a:pt x="218" y="482"/>
                    </a:lnTo>
                    <a:lnTo>
                      <a:pt x="222" y="463"/>
                    </a:lnTo>
                    <a:lnTo>
                      <a:pt x="212" y="448"/>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5" name="Freeform 79"/>
              <p:cNvSpPr>
                <a:spLocks/>
              </p:cNvSpPr>
              <p:nvPr/>
            </p:nvSpPr>
            <p:spPr bwMode="auto">
              <a:xfrm>
                <a:off x="2114550" y="4937125"/>
                <a:ext cx="85725" cy="903288"/>
              </a:xfrm>
              <a:custGeom>
                <a:avLst/>
                <a:gdLst/>
                <a:ahLst/>
                <a:cxnLst>
                  <a:cxn ang="0">
                    <a:pos x="61" y="0"/>
                  </a:cxn>
                  <a:cxn ang="0">
                    <a:pos x="48" y="50"/>
                  </a:cxn>
                  <a:cxn ang="0">
                    <a:pos x="46" y="133"/>
                  </a:cxn>
                  <a:cxn ang="0">
                    <a:pos x="51" y="226"/>
                  </a:cxn>
                  <a:cxn ang="0">
                    <a:pos x="61" y="308"/>
                  </a:cxn>
                  <a:cxn ang="0">
                    <a:pos x="73" y="402"/>
                  </a:cxn>
                  <a:cxn ang="0">
                    <a:pos x="78" y="524"/>
                  </a:cxn>
                  <a:cxn ang="0">
                    <a:pos x="77" y="641"/>
                  </a:cxn>
                  <a:cxn ang="0">
                    <a:pos x="65" y="725"/>
                  </a:cxn>
                  <a:cxn ang="0">
                    <a:pos x="55" y="760"/>
                  </a:cxn>
                  <a:cxn ang="0">
                    <a:pos x="46" y="805"/>
                  </a:cxn>
                  <a:cxn ang="0">
                    <a:pos x="36" y="858"/>
                  </a:cxn>
                  <a:cxn ang="0">
                    <a:pos x="27" y="914"/>
                  </a:cxn>
                  <a:cxn ang="0">
                    <a:pos x="17" y="973"/>
                  </a:cxn>
                  <a:cxn ang="0">
                    <a:pos x="9" y="1029"/>
                  </a:cxn>
                  <a:cxn ang="0">
                    <a:pos x="4" y="1081"/>
                  </a:cxn>
                  <a:cxn ang="0">
                    <a:pos x="0" y="1124"/>
                  </a:cxn>
                  <a:cxn ang="0">
                    <a:pos x="31" y="1138"/>
                  </a:cxn>
                  <a:cxn ang="0">
                    <a:pos x="37" y="1104"/>
                  </a:cxn>
                  <a:cxn ang="0">
                    <a:pos x="42" y="1062"/>
                  </a:cxn>
                  <a:cxn ang="0">
                    <a:pos x="47" y="1010"/>
                  </a:cxn>
                  <a:cxn ang="0">
                    <a:pos x="53" y="955"/>
                  </a:cxn>
                  <a:cxn ang="0">
                    <a:pos x="59" y="897"/>
                  </a:cxn>
                  <a:cxn ang="0">
                    <a:pos x="66" y="842"/>
                  </a:cxn>
                  <a:cxn ang="0">
                    <a:pos x="75" y="790"/>
                  </a:cxn>
                  <a:cxn ang="0">
                    <a:pos x="85" y="746"/>
                  </a:cxn>
                  <a:cxn ang="0">
                    <a:pos x="101" y="644"/>
                  </a:cxn>
                  <a:cxn ang="0">
                    <a:pos x="107" y="518"/>
                  </a:cxn>
                  <a:cxn ang="0">
                    <a:pos x="103" y="398"/>
                  </a:cxn>
                  <a:cxn ang="0">
                    <a:pos x="92" y="315"/>
                  </a:cxn>
                  <a:cxn ang="0">
                    <a:pos x="85" y="285"/>
                  </a:cxn>
                  <a:cxn ang="0">
                    <a:pos x="80" y="250"/>
                  </a:cxn>
                  <a:cxn ang="0">
                    <a:pos x="75" y="210"/>
                  </a:cxn>
                  <a:cxn ang="0">
                    <a:pos x="70" y="170"/>
                  </a:cxn>
                  <a:cxn ang="0">
                    <a:pos x="68" y="131"/>
                  </a:cxn>
                  <a:cxn ang="0">
                    <a:pos x="68" y="94"/>
                  </a:cxn>
                  <a:cxn ang="0">
                    <a:pos x="70" y="63"/>
                  </a:cxn>
                  <a:cxn ang="0">
                    <a:pos x="75" y="40"/>
                  </a:cxn>
                  <a:cxn ang="0">
                    <a:pos x="61" y="0"/>
                  </a:cxn>
                </a:cxnLst>
                <a:rect l="0" t="0" r="r" b="b"/>
                <a:pathLst>
                  <a:path w="107" h="1138">
                    <a:moveTo>
                      <a:pt x="61" y="0"/>
                    </a:moveTo>
                    <a:lnTo>
                      <a:pt x="48" y="50"/>
                    </a:lnTo>
                    <a:lnTo>
                      <a:pt x="46" y="133"/>
                    </a:lnTo>
                    <a:lnTo>
                      <a:pt x="51" y="226"/>
                    </a:lnTo>
                    <a:lnTo>
                      <a:pt x="61" y="308"/>
                    </a:lnTo>
                    <a:lnTo>
                      <a:pt x="73" y="402"/>
                    </a:lnTo>
                    <a:lnTo>
                      <a:pt x="78" y="524"/>
                    </a:lnTo>
                    <a:lnTo>
                      <a:pt x="77" y="641"/>
                    </a:lnTo>
                    <a:lnTo>
                      <a:pt x="65" y="725"/>
                    </a:lnTo>
                    <a:lnTo>
                      <a:pt x="55" y="760"/>
                    </a:lnTo>
                    <a:lnTo>
                      <a:pt x="46" y="805"/>
                    </a:lnTo>
                    <a:lnTo>
                      <a:pt x="36" y="858"/>
                    </a:lnTo>
                    <a:lnTo>
                      <a:pt x="27" y="914"/>
                    </a:lnTo>
                    <a:lnTo>
                      <a:pt x="17" y="973"/>
                    </a:lnTo>
                    <a:lnTo>
                      <a:pt x="9" y="1029"/>
                    </a:lnTo>
                    <a:lnTo>
                      <a:pt x="4" y="1081"/>
                    </a:lnTo>
                    <a:lnTo>
                      <a:pt x="0" y="1124"/>
                    </a:lnTo>
                    <a:lnTo>
                      <a:pt x="31" y="1138"/>
                    </a:lnTo>
                    <a:lnTo>
                      <a:pt x="37" y="1104"/>
                    </a:lnTo>
                    <a:lnTo>
                      <a:pt x="42" y="1062"/>
                    </a:lnTo>
                    <a:lnTo>
                      <a:pt x="47" y="1010"/>
                    </a:lnTo>
                    <a:lnTo>
                      <a:pt x="53" y="955"/>
                    </a:lnTo>
                    <a:lnTo>
                      <a:pt x="59" y="897"/>
                    </a:lnTo>
                    <a:lnTo>
                      <a:pt x="66" y="842"/>
                    </a:lnTo>
                    <a:lnTo>
                      <a:pt x="75" y="790"/>
                    </a:lnTo>
                    <a:lnTo>
                      <a:pt x="85" y="746"/>
                    </a:lnTo>
                    <a:lnTo>
                      <a:pt x="101" y="644"/>
                    </a:lnTo>
                    <a:lnTo>
                      <a:pt x="107" y="518"/>
                    </a:lnTo>
                    <a:lnTo>
                      <a:pt x="103" y="398"/>
                    </a:lnTo>
                    <a:lnTo>
                      <a:pt x="92" y="315"/>
                    </a:lnTo>
                    <a:lnTo>
                      <a:pt x="85" y="285"/>
                    </a:lnTo>
                    <a:lnTo>
                      <a:pt x="80" y="250"/>
                    </a:lnTo>
                    <a:lnTo>
                      <a:pt x="75" y="210"/>
                    </a:lnTo>
                    <a:lnTo>
                      <a:pt x="70" y="170"/>
                    </a:lnTo>
                    <a:lnTo>
                      <a:pt x="68" y="131"/>
                    </a:lnTo>
                    <a:lnTo>
                      <a:pt x="68" y="94"/>
                    </a:lnTo>
                    <a:lnTo>
                      <a:pt x="70" y="63"/>
                    </a:lnTo>
                    <a:lnTo>
                      <a:pt x="75" y="40"/>
                    </a:lnTo>
                    <a:lnTo>
                      <a:pt x="61"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6" name="Freeform 80"/>
              <p:cNvSpPr>
                <a:spLocks/>
              </p:cNvSpPr>
              <p:nvPr/>
            </p:nvSpPr>
            <p:spPr bwMode="auto">
              <a:xfrm>
                <a:off x="2236788" y="5046663"/>
                <a:ext cx="57150" cy="690563"/>
              </a:xfrm>
              <a:custGeom>
                <a:avLst/>
                <a:gdLst/>
                <a:ahLst/>
                <a:cxnLst>
                  <a:cxn ang="0">
                    <a:pos x="56" y="0"/>
                  </a:cxn>
                  <a:cxn ang="0">
                    <a:pos x="46" y="18"/>
                  </a:cxn>
                  <a:cxn ang="0">
                    <a:pos x="38" y="42"/>
                  </a:cxn>
                  <a:cxn ang="0">
                    <a:pos x="31" y="72"/>
                  </a:cxn>
                  <a:cxn ang="0">
                    <a:pos x="28" y="105"/>
                  </a:cxn>
                  <a:cxn ang="0">
                    <a:pos x="25" y="141"/>
                  </a:cxn>
                  <a:cxn ang="0">
                    <a:pos x="25" y="179"/>
                  </a:cxn>
                  <a:cxn ang="0">
                    <a:pos x="25" y="219"/>
                  </a:cxn>
                  <a:cxn ang="0">
                    <a:pos x="28" y="259"/>
                  </a:cxn>
                  <a:cxn ang="0">
                    <a:pos x="31" y="310"/>
                  </a:cxn>
                  <a:cxn ang="0">
                    <a:pos x="35" y="379"/>
                  </a:cxn>
                  <a:cxn ang="0">
                    <a:pos x="36" y="461"/>
                  </a:cxn>
                  <a:cxn ang="0">
                    <a:pos x="36" y="549"/>
                  </a:cxn>
                  <a:cxn ang="0">
                    <a:pos x="33" y="640"/>
                  </a:cxn>
                  <a:cxn ang="0">
                    <a:pos x="27" y="728"/>
                  </a:cxn>
                  <a:cxn ang="0">
                    <a:pos x="15" y="806"/>
                  </a:cxn>
                  <a:cxn ang="0">
                    <a:pos x="0" y="871"/>
                  </a:cxn>
                  <a:cxn ang="0">
                    <a:pos x="26" y="825"/>
                  </a:cxn>
                  <a:cxn ang="0">
                    <a:pos x="44" y="754"/>
                  </a:cxn>
                  <a:cxn ang="0">
                    <a:pos x="56" y="668"/>
                  </a:cxn>
                  <a:cxn ang="0">
                    <a:pos x="61" y="574"/>
                  </a:cxn>
                  <a:cxn ang="0">
                    <a:pos x="64" y="479"/>
                  </a:cxn>
                  <a:cxn ang="0">
                    <a:pos x="64" y="391"/>
                  </a:cxn>
                  <a:cxn ang="0">
                    <a:pos x="61" y="319"/>
                  </a:cxn>
                  <a:cxn ang="0">
                    <a:pos x="59" y="269"/>
                  </a:cxn>
                  <a:cxn ang="0">
                    <a:pos x="54" y="199"/>
                  </a:cxn>
                  <a:cxn ang="0">
                    <a:pos x="53" y="133"/>
                  </a:cxn>
                  <a:cxn ang="0">
                    <a:pos x="58" y="75"/>
                  </a:cxn>
                  <a:cxn ang="0">
                    <a:pos x="73" y="24"/>
                  </a:cxn>
                  <a:cxn ang="0">
                    <a:pos x="56" y="0"/>
                  </a:cxn>
                </a:cxnLst>
                <a:rect l="0" t="0" r="r" b="b"/>
                <a:pathLst>
                  <a:path w="73" h="871">
                    <a:moveTo>
                      <a:pt x="56" y="0"/>
                    </a:moveTo>
                    <a:lnTo>
                      <a:pt x="46" y="18"/>
                    </a:lnTo>
                    <a:lnTo>
                      <a:pt x="38" y="42"/>
                    </a:lnTo>
                    <a:lnTo>
                      <a:pt x="31" y="72"/>
                    </a:lnTo>
                    <a:lnTo>
                      <a:pt x="28" y="105"/>
                    </a:lnTo>
                    <a:lnTo>
                      <a:pt x="25" y="141"/>
                    </a:lnTo>
                    <a:lnTo>
                      <a:pt x="25" y="179"/>
                    </a:lnTo>
                    <a:lnTo>
                      <a:pt x="25" y="219"/>
                    </a:lnTo>
                    <a:lnTo>
                      <a:pt x="28" y="259"/>
                    </a:lnTo>
                    <a:lnTo>
                      <a:pt x="31" y="310"/>
                    </a:lnTo>
                    <a:lnTo>
                      <a:pt x="35" y="379"/>
                    </a:lnTo>
                    <a:lnTo>
                      <a:pt x="36" y="461"/>
                    </a:lnTo>
                    <a:lnTo>
                      <a:pt x="36" y="549"/>
                    </a:lnTo>
                    <a:lnTo>
                      <a:pt x="33" y="640"/>
                    </a:lnTo>
                    <a:lnTo>
                      <a:pt x="27" y="728"/>
                    </a:lnTo>
                    <a:lnTo>
                      <a:pt x="15" y="806"/>
                    </a:lnTo>
                    <a:lnTo>
                      <a:pt x="0" y="871"/>
                    </a:lnTo>
                    <a:lnTo>
                      <a:pt x="26" y="825"/>
                    </a:lnTo>
                    <a:lnTo>
                      <a:pt x="44" y="754"/>
                    </a:lnTo>
                    <a:lnTo>
                      <a:pt x="56" y="668"/>
                    </a:lnTo>
                    <a:lnTo>
                      <a:pt x="61" y="574"/>
                    </a:lnTo>
                    <a:lnTo>
                      <a:pt x="64" y="479"/>
                    </a:lnTo>
                    <a:lnTo>
                      <a:pt x="64" y="391"/>
                    </a:lnTo>
                    <a:lnTo>
                      <a:pt x="61" y="319"/>
                    </a:lnTo>
                    <a:lnTo>
                      <a:pt x="59" y="269"/>
                    </a:lnTo>
                    <a:lnTo>
                      <a:pt x="54" y="199"/>
                    </a:lnTo>
                    <a:lnTo>
                      <a:pt x="53" y="133"/>
                    </a:lnTo>
                    <a:lnTo>
                      <a:pt x="58" y="75"/>
                    </a:lnTo>
                    <a:lnTo>
                      <a:pt x="73" y="24"/>
                    </a:lnTo>
                    <a:lnTo>
                      <a:pt x="56"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7" name="Freeform 81"/>
              <p:cNvSpPr>
                <a:spLocks/>
              </p:cNvSpPr>
              <p:nvPr/>
            </p:nvSpPr>
            <p:spPr bwMode="auto">
              <a:xfrm>
                <a:off x="2330450" y="5119688"/>
                <a:ext cx="50800" cy="514350"/>
              </a:xfrm>
              <a:custGeom>
                <a:avLst/>
                <a:gdLst/>
                <a:ahLst/>
                <a:cxnLst>
                  <a:cxn ang="0">
                    <a:pos x="36" y="0"/>
                  </a:cxn>
                  <a:cxn ang="0">
                    <a:pos x="21" y="46"/>
                  </a:cxn>
                  <a:cxn ang="0">
                    <a:pos x="17" y="112"/>
                  </a:cxn>
                  <a:cxn ang="0">
                    <a:pos x="22" y="200"/>
                  </a:cxn>
                  <a:cxn ang="0">
                    <a:pos x="32" y="318"/>
                  </a:cxn>
                  <a:cxn ang="0">
                    <a:pos x="33" y="356"/>
                  </a:cxn>
                  <a:cxn ang="0">
                    <a:pos x="29" y="386"/>
                  </a:cxn>
                  <a:cxn ang="0">
                    <a:pos x="21" y="411"/>
                  </a:cxn>
                  <a:cxn ang="0">
                    <a:pos x="11" y="439"/>
                  </a:cxn>
                  <a:cxn ang="0">
                    <a:pos x="5" y="472"/>
                  </a:cxn>
                  <a:cxn ang="0">
                    <a:pos x="0" y="515"/>
                  </a:cxn>
                  <a:cxn ang="0">
                    <a:pos x="0" y="571"/>
                  </a:cxn>
                  <a:cxn ang="0">
                    <a:pos x="8" y="647"/>
                  </a:cxn>
                  <a:cxn ang="0">
                    <a:pos x="14" y="583"/>
                  </a:cxn>
                  <a:cxn ang="0">
                    <a:pos x="22" y="530"/>
                  </a:cxn>
                  <a:cxn ang="0">
                    <a:pos x="31" y="487"/>
                  </a:cxn>
                  <a:cxn ang="0">
                    <a:pos x="43" y="452"/>
                  </a:cxn>
                  <a:cxn ang="0">
                    <a:pos x="52" y="419"/>
                  </a:cxn>
                  <a:cxn ang="0">
                    <a:pos x="59" y="388"/>
                  </a:cxn>
                  <a:cxn ang="0">
                    <a:pos x="63" y="355"/>
                  </a:cxn>
                  <a:cxn ang="0">
                    <a:pos x="62" y="318"/>
                  </a:cxn>
                  <a:cxn ang="0">
                    <a:pos x="56" y="260"/>
                  </a:cxn>
                  <a:cxn ang="0">
                    <a:pos x="51" y="211"/>
                  </a:cxn>
                  <a:cxn ang="0">
                    <a:pos x="46" y="169"/>
                  </a:cxn>
                  <a:cxn ang="0">
                    <a:pos x="41" y="135"/>
                  </a:cxn>
                  <a:cxn ang="0">
                    <a:pos x="39" y="104"/>
                  </a:cxn>
                  <a:cxn ang="0">
                    <a:pos x="39" y="77"/>
                  </a:cxn>
                  <a:cxn ang="0">
                    <a:pos x="41" y="52"/>
                  </a:cxn>
                  <a:cxn ang="0">
                    <a:pos x="48" y="28"/>
                  </a:cxn>
                  <a:cxn ang="0">
                    <a:pos x="36" y="0"/>
                  </a:cxn>
                </a:cxnLst>
                <a:rect l="0" t="0" r="r" b="b"/>
                <a:pathLst>
                  <a:path w="63" h="647">
                    <a:moveTo>
                      <a:pt x="36" y="0"/>
                    </a:moveTo>
                    <a:lnTo>
                      <a:pt x="21" y="46"/>
                    </a:lnTo>
                    <a:lnTo>
                      <a:pt x="17" y="112"/>
                    </a:lnTo>
                    <a:lnTo>
                      <a:pt x="22" y="200"/>
                    </a:lnTo>
                    <a:lnTo>
                      <a:pt x="32" y="318"/>
                    </a:lnTo>
                    <a:lnTo>
                      <a:pt x="33" y="356"/>
                    </a:lnTo>
                    <a:lnTo>
                      <a:pt x="29" y="386"/>
                    </a:lnTo>
                    <a:lnTo>
                      <a:pt x="21" y="411"/>
                    </a:lnTo>
                    <a:lnTo>
                      <a:pt x="11" y="439"/>
                    </a:lnTo>
                    <a:lnTo>
                      <a:pt x="5" y="472"/>
                    </a:lnTo>
                    <a:lnTo>
                      <a:pt x="0" y="515"/>
                    </a:lnTo>
                    <a:lnTo>
                      <a:pt x="0" y="571"/>
                    </a:lnTo>
                    <a:lnTo>
                      <a:pt x="8" y="647"/>
                    </a:lnTo>
                    <a:lnTo>
                      <a:pt x="14" y="583"/>
                    </a:lnTo>
                    <a:lnTo>
                      <a:pt x="22" y="530"/>
                    </a:lnTo>
                    <a:lnTo>
                      <a:pt x="31" y="487"/>
                    </a:lnTo>
                    <a:lnTo>
                      <a:pt x="43" y="452"/>
                    </a:lnTo>
                    <a:lnTo>
                      <a:pt x="52" y="419"/>
                    </a:lnTo>
                    <a:lnTo>
                      <a:pt x="59" y="388"/>
                    </a:lnTo>
                    <a:lnTo>
                      <a:pt x="63" y="355"/>
                    </a:lnTo>
                    <a:lnTo>
                      <a:pt x="62" y="318"/>
                    </a:lnTo>
                    <a:lnTo>
                      <a:pt x="56" y="260"/>
                    </a:lnTo>
                    <a:lnTo>
                      <a:pt x="51" y="211"/>
                    </a:lnTo>
                    <a:lnTo>
                      <a:pt x="46" y="169"/>
                    </a:lnTo>
                    <a:lnTo>
                      <a:pt x="41" y="135"/>
                    </a:lnTo>
                    <a:lnTo>
                      <a:pt x="39" y="104"/>
                    </a:lnTo>
                    <a:lnTo>
                      <a:pt x="39" y="77"/>
                    </a:lnTo>
                    <a:lnTo>
                      <a:pt x="41" y="52"/>
                    </a:lnTo>
                    <a:lnTo>
                      <a:pt x="48" y="28"/>
                    </a:lnTo>
                    <a:lnTo>
                      <a:pt x="36"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8" name="Freeform 82"/>
              <p:cNvSpPr>
                <a:spLocks/>
              </p:cNvSpPr>
              <p:nvPr/>
            </p:nvSpPr>
            <p:spPr bwMode="auto">
              <a:xfrm>
                <a:off x="2446338" y="5238750"/>
                <a:ext cx="33338" cy="339725"/>
              </a:xfrm>
              <a:custGeom>
                <a:avLst/>
                <a:gdLst/>
                <a:ahLst/>
                <a:cxnLst>
                  <a:cxn ang="0">
                    <a:pos x="16" y="0"/>
                  </a:cxn>
                  <a:cxn ang="0">
                    <a:pos x="6" y="46"/>
                  </a:cxn>
                  <a:cxn ang="0">
                    <a:pos x="0" y="101"/>
                  </a:cxn>
                  <a:cxn ang="0">
                    <a:pos x="1" y="161"/>
                  </a:cxn>
                  <a:cxn ang="0">
                    <a:pos x="9" y="221"/>
                  </a:cxn>
                  <a:cxn ang="0">
                    <a:pos x="17" y="280"/>
                  </a:cxn>
                  <a:cxn ang="0">
                    <a:pos x="17" y="335"/>
                  </a:cxn>
                  <a:cxn ang="0">
                    <a:pos x="13" y="385"/>
                  </a:cxn>
                  <a:cxn ang="0">
                    <a:pos x="9" y="426"/>
                  </a:cxn>
                  <a:cxn ang="0">
                    <a:pos x="24" y="397"/>
                  </a:cxn>
                  <a:cxn ang="0">
                    <a:pos x="35" y="371"/>
                  </a:cxn>
                  <a:cxn ang="0">
                    <a:pos x="42" y="345"/>
                  </a:cxn>
                  <a:cxn ang="0">
                    <a:pos x="44" y="320"/>
                  </a:cxn>
                  <a:cxn ang="0">
                    <a:pos x="44" y="297"/>
                  </a:cxn>
                  <a:cxn ang="0">
                    <a:pos x="43" y="274"/>
                  </a:cxn>
                  <a:cxn ang="0">
                    <a:pos x="39" y="251"/>
                  </a:cxn>
                  <a:cxn ang="0">
                    <a:pos x="37" y="228"/>
                  </a:cxn>
                  <a:cxn ang="0">
                    <a:pos x="31" y="178"/>
                  </a:cxn>
                  <a:cxn ang="0">
                    <a:pos x="27" y="125"/>
                  </a:cxn>
                  <a:cxn ang="0">
                    <a:pos x="25" y="71"/>
                  </a:cxn>
                  <a:cxn ang="0">
                    <a:pos x="34" y="19"/>
                  </a:cxn>
                  <a:cxn ang="0">
                    <a:pos x="16" y="0"/>
                  </a:cxn>
                </a:cxnLst>
                <a:rect l="0" t="0" r="r" b="b"/>
                <a:pathLst>
                  <a:path w="44" h="426">
                    <a:moveTo>
                      <a:pt x="16" y="0"/>
                    </a:moveTo>
                    <a:lnTo>
                      <a:pt x="6" y="46"/>
                    </a:lnTo>
                    <a:lnTo>
                      <a:pt x="0" y="101"/>
                    </a:lnTo>
                    <a:lnTo>
                      <a:pt x="1" y="161"/>
                    </a:lnTo>
                    <a:lnTo>
                      <a:pt x="9" y="221"/>
                    </a:lnTo>
                    <a:lnTo>
                      <a:pt x="17" y="280"/>
                    </a:lnTo>
                    <a:lnTo>
                      <a:pt x="17" y="335"/>
                    </a:lnTo>
                    <a:lnTo>
                      <a:pt x="13" y="385"/>
                    </a:lnTo>
                    <a:lnTo>
                      <a:pt x="9" y="426"/>
                    </a:lnTo>
                    <a:lnTo>
                      <a:pt x="24" y="397"/>
                    </a:lnTo>
                    <a:lnTo>
                      <a:pt x="35" y="371"/>
                    </a:lnTo>
                    <a:lnTo>
                      <a:pt x="42" y="345"/>
                    </a:lnTo>
                    <a:lnTo>
                      <a:pt x="44" y="320"/>
                    </a:lnTo>
                    <a:lnTo>
                      <a:pt x="44" y="297"/>
                    </a:lnTo>
                    <a:lnTo>
                      <a:pt x="43" y="274"/>
                    </a:lnTo>
                    <a:lnTo>
                      <a:pt x="39" y="251"/>
                    </a:lnTo>
                    <a:lnTo>
                      <a:pt x="37" y="228"/>
                    </a:lnTo>
                    <a:lnTo>
                      <a:pt x="31" y="178"/>
                    </a:lnTo>
                    <a:lnTo>
                      <a:pt x="27" y="125"/>
                    </a:lnTo>
                    <a:lnTo>
                      <a:pt x="25" y="71"/>
                    </a:lnTo>
                    <a:lnTo>
                      <a:pt x="34" y="19"/>
                    </a:lnTo>
                    <a:lnTo>
                      <a:pt x="16"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9" name="Freeform 83"/>
              <p:cNvSpPr>
                <a:spLocks/>
              </p:cNvSpPr>
              <p:nvPr/>
            </p:nvSpPr>
            <p:spPr bwMode="auto">
              <a:xfrm>
                <a:off x="2520950" y="5389563"/>
                <a:ext cx="33338" cy="212725"/>
              </a:xfrm>
              <a:custGeom>
                <a:avLst/>
                <a:gdLst/>
                <a:ahLst/>
                <a:cxnLst>
                  <a:cxn ang="0">
                    <a:pos x="0" y="266"/>
                  </a:cxn>
                  <a:cxn ang="0">
                    <a:pos x="10" y="213"/>
                  </a:cxn>
                  <a:cxn ang="0">
                    <a:pos x="15" y="145"/>
                  </a:cxn>
                  <a:cxn ang="0">
                    <a:pos x="16" y="71"/>
                  </a:cxn>
                  <a:cxn ang="0">
                    <a:pos x="13" y="0"/>
                  </a:cxn>
                  <a:cxn ang="0">
                    <a:pos x="19" y="18"/>
                  </a:cxn>
                  <a:cxn ang="0">
                    <a:pos x="25" y="45"/>
                  </a:cxn>
                  <a:cxn ang="0">
                    <a:pos x="31" y="76"/>
                  </a:cxn>
                  <a:cxn ang="0">
                    <a:pos x="35" y="111"/>
                  </a:cxn>
                  <a:cxn ang="0">
                    <a:pos x="39" y="146"/>
                  </a:cxn>
                  <a:cxn ang="0">
                    <a:pos x="41" y="182"/>
                  </a:cxn>
                  <a:cxn ang="0">
                    <a:pos x="40" y="214"/>
                  </a:cxn>
                  <a:cxn ang="0">
                    <a:pos x="36" y="243"/>
                  </a:cxn>
                  <a:cxn ang="0">
                    <a:pos x="0" y="266"/>
                  </a:cxn>
                </a:cxnLst>
                <a:rect l="0" t="0" r="r" b="b"/>
                <a:pathLst>
                  <a:path w="41" h="266">
                    <a:moveTo>
                      <a:pt x="0" y="266"/>
                    </a:moveTo>
                    <a:lnTo>
                      <a:pt x="10" y="213"/>
                    </a:lnTo>
                    <a:lnTo>
                      <a:pt x="15" y="145"/>
                    </a:lnTo>
                    <a:lnTo>
                      <a:pt x="16" y="71"/>
                    </a:lnTo>
                    <a:lnTo>
                      <a:pt x="13" y="0"/>
                    </a:lnTo>
                    <a:lnTo>
                      <a:pt x="19" y="18"/>
                    </a:lnTo>
                    <a:lnTo>
                      <a:pt x="25" y="45"/>
                    </a:lnTo>
                    <a:lnTo>
                      <a:pt x="31" y="76"/>
                    </a:lnTo>
                    <a:lnTo>
                      <a:pt x="35" y="111"/>
                    </a:lnTo>
                    <a:lnTo>
                      <a:pt x="39" y="146"/>
                    </a:lnTo>
                    <a:lnTo>
                      <a:pt x="41" y="182"/>
                    </a:lnTo>
                    <a:lnTo>
                      <a:pt x="40" y="214"/>
                    </a:lnTo>
                    <a:lnTo>
                      <a:pt x="36" y="243"/>
                    </a:lnTo>
                    <a:lnTo>
                      <a:pt x="0" y="266"/>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0" name="Freeform 84"/>
              <p:cNvSpPr>
                <a:spLocks/>
              </p:cNvSpPr>
              <p:nvPr/>
            </p:nvSpPr>
            <p:spPr bwMode="auto">
              <a:xfrm>
                <a:off x="3697288" y="4581525"/>
                <a:ext cx="158750" cy="144463"/>
              </a:xfrm>
              <a:custGeom>
                <a:avLst/>
                <a:gdLst/>
                <a:ahLst/>
                <a:cxnLst>
                  <a:cxn ang="0">
                    <a:pos x="199" y="0"/>
                  </a:cxn>
                  <a:cxn ang="0">
                    <a:pos x="189" y="8"/>
                  </a:cxn>
                  <a:cxn ang="0">
                    <a:pos x="175" y="19"/>
                  </a:cxn>
                  <a:cxn ang="0">
                    <a:pos x="157" y="28"/>
                  </a:cxn>
                  <a:cxn ang="0">
                    <a:pos x="137" y="38"/>
                  </a:cxn>
                  <a:cxn ang="0">
                    <a:pos x="116" y="48"/>
                  </a:cxn>
                  <a:cxn ang="0">
                    <a:pos x="96" y="54"/>
                  </a:cxn>
                  <a:cxn ang="0">
                    <a:pos x="76" y="59"/>
                  </a:cxn>
                  <a:cxn ang="0">
                    <a:pos x="59" y="60"/>
                  </a:cxn>
                  <a:cxn ang="0">
                    <a:pos x="40" y="63"/>
                  </a:cxn>
                  <a:cxn ang="0">
                    <a:pos x="25" y="69"/>
                  </a:cxn>
                  <a:cxn ang="0">
                    <a:pos x="13" y="80"/>
                  </a:cxn>
                  <a:cxn ang="0">
                    <a:pos x="4" y="91"/>
                  </a:cxn>
                  <a:cxn ang="0">
                    <a:pos x="0" y="105"/>
                  </a:cxn>
                  <a:cxn ang="0">
                    <a:pos x="1" y="119"/>
                  </a:cxn>
                  <a:cxn ang="0">
                    <a:pos x="9" y="132"/>
                  </a:cxn>
                  <a:cxn ang="0">
                    <a:pos x="24" y="141"/>
                  </a:cxn>
                  <a:cxn ang="0">
                    <a:pos x="40" y="145"/>
                  </a:cxn>
                  <a:cxn ang="0">
                    <a:pos x="45" y="145"/>
                  </a:cxn>
                  <a:cxn ang="0">
                    <a:pos x="45" y="149"/>
                  </a:cxn>
                  <a:cxn ang="0">
                    <a:pos x="51" y="165"/>
                  </a:cxn>
                  <a:cxn ang="0">
                    <a:pos x="55" y="171"/>
                  </a:cxn>
                  <a:cxn ang="0">
                    <a:pos x="65" y="178"/>
                  </a:cxn>
                  <a:cxn ang="0">
                    <a:pos x="76" y="182"/>
                  </a:cxn>
                  <a:cxn ang="0">
                    <a:pos x="89" y="184"/>
                  </a:cxn>
                  <a:cxn ang="0">
                    <a:pos x="99" y="181"/>
                  </a:cxn>
                  <a:cxn ang="0">
                    <a:pos x="108" y="174"/>
                  </a:cxn>
                  <a:cxn ang="0">
                    <a:pos x="114" y="162"/>
                  </a:cxn>
                  <a:cxn ang="0">
                    <a:pos x="113" y="141"/>
                  </a:cxn>
                  <a:cxn ang="0">
                    <a:pos x="110" y="156"/>
                  </a:cxn>
                  <a:cxn ang="0">
                    <a:pos x="104" y="166"/>
                  </a:cxn>
                  <a:cxn ang="0">
                    <a:pos x="96" y="172"/>
                  </a:cxn>
                  <a:cxn ang="0">
                    <a:pos x="88" y="174"/>
                  </a:cxn>
                  <a:cxn ang="0">
                    <a:pos x="80" y="173"/>
                  </a:cxn>
                  <a:cxn ang="0">
                    <a:pos x="73" y="170"/>
                  </a:cxn>
                  <a:cxn ang="0">
                    <a:pos x="67" y="164"/>
                  </a:cxn>
                  <a:cxn ang="0">
                    <a:pos x="65" y="157"/>
                  </a:cxn>
                  <a:cxn ang="0">
                    <a:pos x="62" y="145"/>
                  </a:cxn>
                  <a:cxn ang="0">
                    <a:pos x="59" y="137"/>
                  </a:cxn>
                  <a:cxn ang="0">
                    <a:pos x="54" y="134"/>
                  </a:cxn>
                  <a:cxn ang="0">
                    <a:pos x="50" y="132"/>
                  </a:cxn>
                  <a:cxn ang="0">
                    <a:pos x="44" y="131"/>
                  </a:cxn>
                  <a:cxn ang="0">
                    <a:pos x="39" y="131"/>
                  </a:cxn>
                  <a:cxn ang="0">
                    <a:pos x="34" y="129"/>
                  </a:cxn>
                  <a:cxn ang="0">
                    <a:pos x="28" y="127"/>
                  </a:cxn>
                  <a:cxn ang="0">
                    <a:pos x="21" y="121"/>
                  </a:cxn>
                  <a:cxn ang="0">
                    <a:pos x="16" y="114"/>
                  </a:cxn>
                  <a:cxn ang="0">
                    <a:pos x="15" y="106"/>
                  </a:cxn>
                  <a:cxn ang="0">
                    <a:pos x="16" y="97"/>
                  </a:cxn>
                  <a:cxn ang="0">
                    <a:pos x="20" y="89"/>
                  </a:cxn>
                  <a:cxn ang="0">
                    <a:pos x="25" y="82"/>
                  </a:cxn>
                  <a:cxn ang="0">
                    <a:pos x="35" y="76"/>
                  </a:cxn>
                  <a:cxn ang="0">
                    <a:pos x="46" y="74"/>
                  </a:cxn>
                  <a:cxn ang="0">
                    <a:pos x="58" y="73"/>
                  </a:cxn>
                  <a:cxn ang="0">
                    <a:pos x="74" y="72"/>
                  </a:cxn>
                  <a:cxn ang="0">
                    <a:pos x="95" y="68"/>
                  </a:cxn>
                  <a:cxn ang="0">
                    <a:pos x="116" y="64"/>
                  </a:cxn>
                  <a:cxn ang="0">
                    <a:pos x="139" y="54"/>
                  </a:cxn>
                  <a:cxn ang="0">
                    <a:pos x="163" y="42"/>
                  </a:cxn>
                  <a:cxn ang="0">
                    <a:pos x="182" y="25"/>
                  </a:cxn>
                  <a:cxn ang="0">
                    <a:pos x="199" y="0"/>
                  </a:cxn>
                </a:cxnLst>
                <a:rect l="0" t="0" r="r" b="b"/>
                <a:pathLst>
                  <a:path w="199" h="184">
                    <a:moveTo>
                      <a:pt x="199" y="0"/>
                    </a:moveTo>
                    <a:lnTo>
                      <a:pt x="189" y="8"/>
                    </a:lnTo>
                    <a:lnTo>
                      <a:pt x="175" y="19"/>
                    </a:lnTo>
                    <a:lnTo>
                      <a:pt x="157" y="28"/>
                    </a:lnTo>
                    <a:lnTo>
                      <a:pt x="137" y="38"/>
                    </a:lnTo>
                    <a:lnTo>
                      <a:pt x="116" y="48"/>
                    </a:lnTo>
                    <a:lnTo>
                      <a:pt x="96" y="54"/>
                    </a:lnTo>
                    <a:lnTo>
                      <a:pt x="76" y="59"/>
                    </a:lnTo>
                    <a:lnTo>
                      <a:pt x="59" y="60"/>
                    </a:lnTo>
                    <a:lnTo>
                      <a:pt x="40" y="63"/>
                    </a:lnTo>
                    <a:lnTo>
                      <a:pt x="25" y="69"/>
                    </a:lnTo>
                    <a:lnTo>
                      <a:pt x="13" y="80"/>
                    </a:lnTo>
                    <a:lnTo>
                      <a:pt x="4" y="91"/>
                    </a:lnTo>
                    <a:lnTo>
                      <a:pt x="0" y="105"/>
                    </a:lnTo>
                    <a:lnTo>
                      <a:pt x="1" y="119"/>
                    </a:lnTo>
                    <a:lnTo>
                      <a:pt x="9" y="132"/>
                    </a:lnTo>
                    <a:lnTo>
                      <a:pt x="24" y="141"/>
                    </a:lnTo>
                    <a:lnTo>
                      <a:pt x="40" y="145"/>
                    </a:lnTo>
                    <a:lnTo>
                      <a:pt x="45" y="145"/>
                    </a:lnTo>
                    <a:lnTo>
                      <a:pt x="45" y="149"/>
                    </a:lnTo>
                    <a:lnTo>
                      <a:pt x="51" y="165"/>
                    </a:lnTo>
                    <a:lnTo>
                      <a:pt x="55" y="171"/>
                    </a:lnTo>
                    <a:lnTo>
                      <a:pt x="65" y="178"/>
                    </a:lnTo>
                    <a:lnTo>
                      <a:pt x="76" y="182"/>
                    </a:lnTo>
                    <a:lnTo>
                      <a:pt x="89" y="184"/>
                    </a:lnTo>
                    <a:lnTo>
                      <a:pt x="99" y="181"/>
                    </a:lnTo>
                    <a:lnTo>
                      <a:pt x="108" y="174"/>
                    </a:lnTo>
                    <a:lnTo>
                      <a:pt x="114" y="162"/>
                    </a:lnTo>
                    <a:lnTo>
                      <a:pt x="113" y="141"/>
                    </a:lnTo>
                    <a:lnTo>
                      <a:pt x="110" y="156"/>
                    </a:lnTo>
                    <a:lnTo>
                      <a:pt x="104" y="166"/>
                    </a:lnTo>
                    <a:lnTo>
                      <a:pt x="96" y="172"/>
                    </a:lnTo>
                    <a:lnTo>
                      <a:pt x="88" y="174"/>
                    </a:lnTo>
                    <a:lnTo>
                      <a:pt x="80" y="173"/>
                    </a:lnTo>
                    <a:lnTo>
                      <a:pt x="73" y="170"/>
                    </a:lnTo>
                    <a:lnTo>
                      <a:pt x="67" y="164"/>
                    </a:lnTo>
                    <a:lnTo>
                      <a:pt x="65" y="157"/>
                    </a:lnTo>
                    <a:lnTo>
                      <a:pt x="62" y="145"/>
                    </a:lnTo>
                    <a:lnTo>
                      <a:pt x="59" y="137"/>
                    </a:lnTo>
                    <a:lnTo>
                      <a:pt x="54" y="134"/>
                    </a:lnTo>
                    <a:lnTo>
                      <a:pt x="50" y="132"/>
                    </a:lnTo>
                    <a:lnTo>
                      <a:pt x="44" y="131"/>
                    </a:lnTo>
                    <a:lnTo>
                      <a:pt x="39" y="131"/>
                    </a:lnTo>
                    <a:lnTo>
                      <a:pt x="34" y="129"/>
                    </a:lnTo>
                    <a:lnTo>
                      <a:pt x="28" y="127"/>
                    </a:lnTo>
                    <a:lnTo>
                      <a:pt x="21" y="121"/>
                    </a:lnTo>
                    <a:lnTo>
                      <a:pt x="16" y="114"/>
                    </a:lnTo>
                    <a:lnTo>
                      <a:pt x="15" y="106"/>
                    </a:lnTo>
                    <a:lnTo>
                      <a:pt x="16" y="97"/>
                    </a:lnTo>
                    <a:lnTo>
                      <a:pt x="20" y="89"/>
                    </a:lnTo>
                    <a:lnTo>
                      <a:pt x="25" y="82"/>
                    </a:lnTo>
                    <a:lnTo>
                      <a:pt x="35" y="76"/>
                    </a:lnTo>
                    <a:lnTo>
                      <a:pt x="46" y="74"/>
                    </a:lnTo>
                    <a:lnTo>
                      <a:pt x="58" y="73"/>
                    </a:lnTo>
                    <a:lnTo>
                      <a:pt x="74" y="72"/>
                    </a:lnTo>
                    <a:lnTo>
                      <a:pt x="95" y="68"/>
                    </a:lnTo>
                    <a:lnTo>
                      <a:pt x="116" y="64"/>
                    </a:lnTo>
                    <a:lnTo>
                      <a:pt x="139" y="54"/>
                    </a:lnTo>
                    <a:lnTo>
                      <a:pt x="163" y="42"/>
                    </a:lnTo>
                    <a:lnTo>
                      <a:pt x="182" y="25"/>
                    </a:lnTo>
                    <a:lnTo>
                      <a:pt x="199"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1" name="Freeform 85"/>
              <p:cNvSpPr>
                <a:spLocks/>
              </p:cNvSpPr>
              <p:nvPr/>
            </p:nvSpPr>
            <p:spPr bwMode="auto">
              <a:xfrm>
                <a:off x="3808413" y="4456113"/>
                <a:ext cx="622300" cy="1214438"/>
              </a:xfrm>
              <a:custGeom>
                <a:avLst/>
                <a:gdLst/>
                <a:ahLst/>
                <a:cxnLst>
                  <a:cxn ang="0">
                    <a:pos x="251" y="5"/>
                  </a:cxn>
                  <a:cxn ang="0">
                    <a:pos x="307" y="1"/>
                  </a:cxn>
                  <a:cxn ang="0">
                    <a:pos x="368" y="1"/>
                  </a:cxn>
                  <a:cxn ang="0">
                    <a:pos x="421" y="8"/>
                  </a:cxn>
                  <a:cxn ang="0">
                    <a:pos x="498" y="25"/>
                  </a:cxn>
                  <a:cxn ang="0">
                    <a:pos x="589" y="55"/>
                  </a:cxn>
                  <a:cxn ang="0">
                    <a:pos x="641" y="124"/>
                  </a:cxn>
                  <a:cxn ang="0">
                    <a:pos x="682" y="212"/>
                  </a:cxn>
                  <a:cxn ang="0">
                    <a:pos x="720" y="280"/>
                  </a:cxn>
                  <a:cxn ang="0">
                    <a:pos x="761" y="350"/>
                  </a:cxn>
                  <a:cxn ang="0">
                    <a:pos x="783" y="437"/>
                  </a:cxn>
                  <a:cxn ang="0">
                    <a:pos x="768" y="561"/>
                  </a:cxn>
                  <a:cxn ang="0">
                    <a:pos x="710" y="656"/>
                  </a:cxn>
                  <a:cxn ang="0">
                    <a:pos x="660" y="763"/>
                  </a:cxn>
                  <a:cxn ang="0">
                    <a:pos x="625" y="874"/>
                  </a:cxn>
                  <a:cxn ang="0">
                    <a:pos x="617" y="1022"/>
                  </a:cxn>
                  <a:cxn ang="0">
                    <a:pos x="644" y="1129"/>
                  </a:cxn>
                  <a:cxn ang="0">
                    <a:pos x="670" y="1252"/>
                  </a:cxn>
                  <a:cxn ang="0">
                    <a:pos x="676" y="1357"/>
                  </a:cxn>
                  <a:cxn ang="0">
                    <a:pos x="631" y="1476"/>
                  </a:cxn>
                  <a:cxn ang="0">
                    <a:pos x="606" y="1427"/>
                  </a:cxn>
                  <a:cxn ang="0">
                    <a:pos x="583" y="1328"/>
                  </a:cxn>
                  <a:cxn ang="0">
                    <a:pos x="565" y="1383"/>
                  </a:cxn>
                  <a:cxn ang="0">
                    <a:pos x="517" y="1501"/>
                  </a:cxn>
                  <a:cxn ang="0">
                    <a:pos x="495" y="1373"/>
                  </a:cxn>
                  <a:cxn ang="0">
                    <a:pos x="442" y="1254"/>
                  </a:cxn>
                  <a:cxn ang="0">
                    <a:pos x="394" y="1114"/>
                  </a:cxn>
                  <a:cxn ang="0">
                    <a:pos x="383" y="1267"/>
                  </a:cxn>
                  <a:cxn ang="0">
                    <a:pos x="367" y="1399"/>
                  </a:cxn>
                  <a:cxn ang="0">
                    <a:pos x="315" y="1490"/>
                  </a:cxn>
                  <a:cxn ang="0">
                    <a:pos x="313" y="1383"/>
                  </a:cxn>
                  <a:cxn ang="0">
                    <a:pos x="292" y="1283"/>
                  </a:cxn>
                  <a:cxn ang="0">
                    <a:pos x="267" y="1174"/>
                  </a:cxn>
                  <a:cxn ang="0">
                    <a:pos x="254" y="1197"/>
                  </a:cxn>
                  <a:cxn ang="0">
                    <a:pos x="214" y="1269"/>
                  </a:cxn>
                  <a:cxn ang="0">
                    <a:pos x="200" y="1128"/>
                  </a:cxn>
                  <a:cxn ang="0">
                    <a:pos x="162" y="1030"/>
                  </a:cxn>
                  <a:cxn ang="0">
                    <a:pos x="94" y="939"/>
                  </a:cxn>
                  <a:cxn ang="0">
                    <a:pos x="28" y="864"/>
                  </a:cxn>
                  <a:cxn ang="0">
                    <a:pos x="0" y="804"/>
                  </a:cxn>
                  <a:cxn ang="0">
                    <a:pos x="24" y="739"/>
                  </a:cxn>
                  <a:cxn ang="0">
                    <a:pos x="83" y="686"/>
                  </a:cxn>
                  <a:cxn ang="0">
                    <a:pos x="136" y="655"/>
                  </a:cxn>
                  <a:cxn ang="0">
                    <a:pos x="168" y="647"/>
                  </a:cxn>
                  <a:cxn ang="0">
                    <a:pos x="215" y="679"/>
                  </a:cxn>
                  <a:cxn ang="0">
                    <a:pos x="286" y="644"/>
                  </a:cxn>
                  <a:cxn ang="0">
                    <a:pos x="288" y="545"/>
                  </a:cxn>
                  <a:cxn ang="0">
                    <a:pos x="290" y="474"/>
                  </a:cxn>
                  <a:cxn ang="0">
                    <a:pos x="328" y="421"/>
                  </a:cxn>
                  <a:cxn ang="0">
                    <a:pos x="371" y="367"/>
                  </a:cxn>
                  <a:cxn ang="0">
                    <a:pos x="410" y="318"/>
                  </a:cxn>
                  <a:cxn ang="0">
                    <a:pos x="410" y="266"/>
                  </a:cxn>
                  <a:cxn ang="0">
                    <a:pos x="383" y="210"/>
                  </a:cxn>
                  <a:cxn ang="0">
                    <a:pos x="369" y="164"/>
                  </a:cxn>
                  <a:cxn ang="0">
                    <a:pos x="356" y="83"/>
                  </a:cxn>
                  <a:cxn ang="0">
                    <a:pos x="262" y="17"/>
                  </a:cxn>
                </a:cxnLst>
                <a:rect l="0" t="0" r="r" b="b"/>
                <a:pathLst>
                  <a:path w="783" h="1529">
                    <a:moveTo>
                      <a:pt x="222" y="13"/>
                    </a:moveTo>
                    <a:lnTo>
                      <a:pt x="230" y="10"/>
                    </a:lnTo>
                    <a:lnTo>
                      <a:pt x="240" y="8"/>
                    </a:lnTo>
                    <a:lnTo>
                      <a:pt x="251" y="5"/>
                    </a:lnTo>
                    <a:lnTo>
                      <a:pt x="263" y="4"/>
                    </a:lnTo>
                    <a:lnTo>
                      <a:pt x="277" y="2"/>
                    </a:lnTo>
                    <a:lnTo>
                      <a:pt x="292" y="1"/>
                    </a:lnTo>
                    <a:lnTo>
                      <a:pt x="307" y="1"/>
                    </a:lnTo>
                    <a:lnTo>
                      <a:pt x="323" y="0"/>
                    </a:lnTo>
                    <a:lnTo>
                      <a:pt x="338" y="0"/>
                    </a:lnTo>
                    <a:lnTo>
                      <a:pt x="353" y="1"/>
                    </a:lnTo>
                    <a:lnTo>
                      <a:pt x="368" y="1"/>
                    </a:lnTo>
                    <a:lnTo>
                      <a:pt x="383" y="2"/>
                    </a:lnTo>
                    <a:lnTo>
                      <a:pt x="397" y="4"/>
                    </a:lnTo>
                    <a:lnTo>
                      <a:pt x="410" y="5"/>
                    </a:lnTo>
                    <a:lnTo>
                      <a:pt x="421" y="8"/>
                    </a:lnTo>
                    <a:lnTo>
                      <a:pt x="430" y="10"/>
                    </a:lnTo>
                    <a:lnTo>
                      <a:pt x="450" y="15"/>
                    </a:lnTo>
                    <a:lnTo>
                      <a:pt x="473" y="19"/>
                    </a:lnTo>
                    <a:lnTo>
                      <a:pt x="498" y="25"/>
                    </a:lnTo>
                    <a:lnTo>
                      <a:pt x="523" y="30"/>
                    </a:lnTo>
                    <a:lnTo>
                      <a:pt x="548" y="37"/>
                    </a:lnTo>
                    <a:lnTo>
                      <a:pt x="570" y="45"/>
                    </a:lnTo>
                    <a:lnTo>
                      <a:pt x="589" y="55"/>
                    </a:lnTo>
                    <a:lnTo>
                      <a:pt x="604" y="68"/>
                    </a:lnTo>
                    <a:lnTo>
                      <a:pt x="617" y="84"/>
                    </a:lnTo>
                    <a:lnTo>
                      <a:pt x="630" y="103"/>
                    </a:lnTo>
                    <a:lnTo>
                      <a:pt x="641" y="124"/>
                    </a:lnTo>
                    <a:lnTo>
                      <a:pt x="653" y="147"/>
                    </a:lnTo>
                    <a:lnTo>
                      <a:pt x="663" y="170"/>
                    </a:lnTo>
                    <a:lnTo>
                      <a:pt x="672" y="192"/>
                    </a:lnTo>
                    <a:lnTo>
                      <a:pt x="682" y="212"/>
                    </a:lnTo>
                    <a:lnTo>
                      <a:pt x="690" y="229"/>
                    </a:lnTo>
                    <a:lnTo>
                      <a:pt x="699" y="245"/>
                    </a:lnTo>
                    <a:lnTo>
                      <a:pt x="708" y="262"/>
                    </a:lnTo>
                    <a:lnTo>
                      <a:pt x="720" y="280"/>
                    </a:lnTo>
                    <a:lnTo>
                      <a:pt x="731" y="298"/>
                    </a:lnTo>
                    <a:lnTo>
                      <a:pt x="741" y="316"/>
                    </a:lnTo>
                    <a:lnTo>
                      <a:pt x="752" y="334"/>
                    </a:lnTo>
                    <a:lnTo>
                      <a:pt x="761" y="350"/>
                    </a:lnTo>
                    <a:lnTo>
                      <a:pt x="769" y="365"/>
                    </a:lnTo>
                    <a:lnTo>
                      <a:pt x="775" y="383"/>
                    </a:lnTo>
                    <a:lnTo>
                      <a:pt x="780" y="407"/>
                    </a:lnTo>
                    <a:lnTo>
                      <a:pt x="783" y="437"/>
                    </a:lnTo>
                    <a:lnTo>
                      <a:pt x="783" y="469"/>
                    </a:lnTo>
                    <a:lnTo>
                      <a:pt x="782" y="502"/>
                    </a:lnTo>
                    <a:lnTo>
                      <a:pt x="777" y="533"/>
                    </a:lnTo>
                    <a:lnTo>
                      <a:pt x="768" y="561"/>
                    </a:lnTo>
                    <a:lnTo>
                      <a:pt x="755" y="584"/>
                    </a:lnTo>
                    <a:lnTo>
                      <a:pt x="740" y="605"/>
                    </a:lnTo>
                    <a:lnTo>
                      <a:pt x="724" y="630"/>
                    </a:lnTo>
                    <a:lnTo>
                      <a:pt x="710" y="656"/>
                    </a:lnTo>
                    <a:lnTo>
                      <a:pt x="695" y="685"/>
                    </a:lnTo>
                    <a:lnTo>
                      <a:pt x="683" y="713"/>
                    </a:lnTo>
                    <a:lnTo>
                      <a:pt x="670" y="739"/>
                    </a:lnTo>
                    <a:lnTo>
                      <a:pt x="660" y="763"/>
                    </a:lnTo>
                    <a:lnTo>
                      <a:pt x="649" y="784"/>
                    </a:lnTo>
                    <a:lnTo>
                      <a:pt x="640" y="807"/>
                    </a:lnTo>
                    <a:lnTo>
                      <a:pt x="632" y="837"/>
                    </a:lnTo>
                    <a:lnTo>
                      <a:pt x="625" y="874"/>
                    </a:lnTo>
                    <a:lnTo>
                      <a:pt x="621" y="912"/>
                    </a:lnTo>
                    <a:lnTo>
                      <a:pt x="616" y="952"/>
                    </a:lnTo>
                    <a:lnTo>
                      <a:pt x="615" y="989"/>
                    </a:lnTo>
                    <a:lnTo>
                      <a:pt x="617" y="1022"/>
                    </a:lnTo>
                    <a:lnTo>
                      <a:pt x="622" y="1047"/>
                    </a:lnTo>
                    <a:lnTo>
                      <a:pt x="629" y="1070"/>
                    </a:lnTo>
                    <a:lnTo>
                      <a:pt x="637" y="1098"/>
                    </a:lnTo>
                    <a:lnTo>
                      <a:pt x="644" y="1129"/>
                    </a:lnTo>
                    <a:lnTo>
                      <a:pt x="652" y="1161"/>
                    </a:lnTo>
                    <a:lnTo>
                      <a:pt x="659" y="1193"/>
                    </a:lnTo>
                    <a:lnTo>
                      <a:pt x="665" y="1224"/>
                    </a:lnTo>
                    <a:lnTo>
                      <a:pt x="670" y="1252"/>
                    </a:lnTo>
                    <a:lnTo>
                      <a:pt x="674" y="1275"/>
                    </a:lnTo>
                    <a:lnTo>
                      <a:pt x="676" y="1298"/>
                    </a:lnTo>
                    <a:lnTo>
                      <a:pt x="677" y="1326"/>
                    </a:lnTo>
                    <a:lnTo>
                      <a:pt x="676" y="1357"/>
                    </a:lnTo>
                    <a:lnTo>
                      <a:pt x="672" y="1388"/>
                    </a:lnTo>
                    <a:lnTo>
                      <a:pt x="664" y="1419"/>
                    </a:lnTo>
                    <a:lnTo>
                      <a:pt x="650" y="1449"/>
                    </a:lnTo>
                    <a:lnTo>
                      <a:pt x="631" y="1476"/>
                    </a:lnTo>
                    <a:lnTo>
                      <a:pt x="604" y="1497"/>
                    </a:lnTo>
                    <a:lnTo>
                      <a:pt x="607" y="1477"/>
                    </a:lnTo>
                    <a:lnTo>
                      <a:pt x="608" y="1452"/>
                    </a:lnTo>
                    <a:lnTo>
                      <a:pt x="606" y="1427"/>
                    </a:lnTo>
                    <a:lnTo>
                      <a:pt x="602" y="1402"/>
                    </a:lnTo>
                    <a:lnTo>
                      <a:pt x="596" y="1375"/>
                    </a:lnTo>
                    <a:lnTo>
                      <a:pt x="591" y="1351"/>
                    </a:lnTo>
                    <a:lnTo>
                      <a:pt x="583" y="1328"/>
                    </a:lnTo>
                    <a:lnTo>
                      <a:pt x="574" y="1310"/>
                    </a:lnTo>
                    <a:lnTo>
                      <a:pt x="573" y="1331"/>
                    </a:lnTo>
                    <a:lnTo>
                      <a:pt x="570" y="1357"/>
                    </a:lnTo>
                    <a:lnTo>
                      <a:pt x="565" y="1383"/>
                    </a:lnTo>
                    <a:lnTo>
                      <a:pt x="558" y="1412"/>
                    </a:lnTo>
                    <a:lnTo>
                      <a:pt x="548" y="1442"/>
                    </a:lnTo>
                    <a:lnTo>
                      <a:pt x="534" y="1471"/>
                    </a:lnTo>
                    <a:lnTo>
                      <a:pt x="517" y="1501"/>
                    </a:lnTo>
                    <a:lnTo>
                      <a:pt x="495" y="1529"/>
                    </a:lnTo>
                    <a:lnTo>
                      <a:pt x="501" y="1476"/>
                    </a:lnTo>
                    <a:lnTo>
                      <a:pt x="501" y="1421"/>
                    </a:lnTo>
                    <a:lnTo>
                      <a:pt x="495" y="1373"/>
                    </a:lnTo>
                    <a:lnTo>
                      <a:pt x="482" y="1334"/>
                    </a:lnTo>
                    <a:lnTo>
                      <a:pt x="472" y="1313"/>
                    </a:lnTo>
                    <a:lnTo>
                      <a:pt x="458" y="1285"/>
                    </a:lnTo>
                    <a:lnTo>
                      <a:pt x="442" y="1254"/>
                    </a:lnTo>
                    <a:lnTo>
                      <a:pt x="427" y="1219"/>
                    </a:lnTo>
                    <a:lnTo>
                      <a:pt x="413" y="1183"/>
                    </a:lnTo>
                    <a:lnTo>
                      <a:pt x="402" y="1147"/>
                    </a:lnTo>
                    <a:lnTo>
                      <a:pt x="394" y="1114"/>
                    </a:lnTo>
                    <a:lnTo>
                      <a:pt x="390" y="1084"/>
                    </a:lnTo>
                    <a:lnTo>
                      <a:pt x="389" y="1137"/>
                    </a:lnTo>
                    <a:lnTo>
                      <a:pt x="387" y="1201"/>
                    </a:lnTo>
                    <a:lnTo>
                      <a:pt x="383" y="1267"/>
                    </a:lnTo>
                    <a:lnTo>
                      <a:pt x="380" y="1323"/>
                    </a:lnTo>
                    <a:lnTo>
                      <a:pt x="377" y="1348"/>
                    </a:lnTo>
                    <a:lnTo>
                      <a:pt x="374" y="1374"/>
                    </a:lnTo>
                    <a:lnTo>
                      <a:pt x="367" y="1399"/>
                    </a:lnTo>
                    <a:lnTo>
                      <a:pt x="359" y="1424"/>
                    </a:lnTo>
                    <a:lnTo>
                      <a:pt x="348" y="1448"/>
                    </a:lnTo>
                    <a:lnTo>
                      <a:pt x="334" y="1471"/>
                    </a:lnTo>
                    <a:lnTo>
                      <a:pt x="315" y="1490"/>
                    </a:lnTo>
                    <a:lnTo>
                      <a:pt x="295" y="1508"/>
                    </a:lnTo>
                    <a:lnTo>
                      <a:pt x="301" y="1465"/>
                    </a:lnTo>
                    <a:lnTo>
                      <a:pt x="310" y="1424"/>
                    </a:lnTo>
                    <a:lnTo>
                      <a:pt x="313" y="1383"/>
                    </a:lnTo>
                    <a:lnTo>
                      <a:pt x="311" y="1348"/>
                    </a:lnTo>
                    <a:lnTo>
                      <a:pt x="306" y="1329"/>
                    </a:lnTo>
                    <a:lnTo>
                      <a:pt x="299" y="1307"/>
                    </a:lnTo>
                    <a:lnTo>
                      <a:pt x="292" y="1283"/>
                    </a:lnTo>
                    <a:lnTo>
                      <a:pt x="284" y="1257"/>
                    </a:lnTo>
                    <a:lnTo>
                      <a:pt x="277" y="1229"/>
                    </a:lnTo>
                    <a:lnTo>
                      <a:pt x="272" y="1201"/>
                    </a:lnTo>
                    <a:lnTo>
                      <a:pt x="267" y="1174"/>
                    </a:lnTo>
                    <a:lnTo>
                      <a:pt x="267" y="1146"/>
                    </a:lnTo>
                    <a:lnTo>
                      <a:pt x="263" y="1162"/>
                    </a:lnTo>
                    <a:lnTo>
                      <a:pt x="260" y="1179"/>
                    </a:lnTo>
                    <a:lnTo>
                      <a:pt x="254" y="1197"/>
                    </a:lnTo>
                    <a:lnTo>
                      <a:pt x="247" y="1214"/>
                    </a:lnTo>
                    <a:lnTo>
                      <a:pt x="238" y="1231"/>
                    </a:lnTo>
                    <a:lnTo>
                      <a:pt x="227" y="1250"/>
                    </a:lnTo>
                    <a:lnTo>
                      <a:pt x="214" y="1269"/>
                    </a:lnTo>
                    <a:lnTo>
                      <a:pt x="199" y="1289"/>
                    </a:lnTo>
                    <a:lnTo>
                      <a:pt x="205" y="1236"/>
                    </a:lnTo>
                    <a:lnTo>
                      <a:pt x="205" y="1179"/>
                    </a:lnTo>
                    <a:lnTo>
                      <a:pt x="200" y="1128"/>
                    </a:lnTo>
                    <a:lnTo>
                      <a:pt x="192" y="1087"/>
                    </a:lnTo>
                    <a:lnTo>
                      <a:pt x="185" y="1071"/>
                    </a:lnTo>
                    <a:lnTo>
                      <a:pt x="175" y="1052"/>
                    </a:lnTo>
                    <a:lnTo>
                      <a:pt x="162" y="1030"/>
                    </a:lnTo>
                    <a:lnTo>
                      <a:pt x="148" y="1008"/>
                    </a:lnTo>
                    <a:lnTo>
                      <a:pt x="131" y="985"/>
                    </a:lnTo>
                    <a:lnTo>
                      <a:pt x="114" y="961"/>
                    </a:lnTo>
                    <a:lnTo>
                      <a:pt x="94" y="939"/>
                    </a:lnTo>
                    <a:lnTo>
                      <a:pt x="76" y="917"/>
                    </a:lnTo>
                    <a:lnTo>
                      <a:pt x="57" y="897"/>
                    </a:lnTo>
                    <a:lnTo>
                      <a:pt x="41" y="880"/>
                    </a:lnTo>
                    <a:lnTo>
                      <a:pt x="28" y="864"/>
                    </a:lnTo>
                    <a:lnTo>
                      <a:pt x="17" y="849"/>
                    </a:lnTo>
                    <a:lnTo>
                      <a:pt x="8" y="834"/>
                    </a:lnTo>
                    <a:lnTo>
                      <a:pt x="2" y="819"/>
                    </a:lnTo>
                    <a:lnTo>
                      <a:pt x="0" y="804"/>
                    </a:lnTo>
                    <a:lnTo>
                      <a:pt x="1" y="788"/>
                    </a:lnTo>
                    <a:lnTo>
                      <a:pt x="5" y="772"/>
                    </a:lnTo>
                    <a:lnTo>
                      <a:pt x="13" y="755"/>
                    </a:lnTo>
                    <a:lnTo>
                      <a:pt x="24" y="739"/>
                    </a:lnTo>
                    <a:lnTo>
                      <a:pt x="37" y="725"/>
                    </a:lnTo>
                    <a:lnTo>
                      <a:pt x="51" y="712"/>
                    </a:lnTo>
                    <a:lnTo>
                      <a:pt x="66" y="699"/>
                    </a:lnTo>
                    <a:lnTo>
                      <a:pt x="83" y="686"/>
                    </a:lnTo>
                    <a:lnTo>
                      <a:pt x="98" y="676"/>
                    </a:lnTo>
                    <a:lnTo>
                      <a:pt x="113" y="668"/>
                    </a:lnTo>
                    <a:lnTo>
                      <a:pt x="125" y="661"/>
                    </a:lnTo>
                    <a:lnTo>
                      <a:pt x="136" y="655"/>
                    </a:lnTo>
                    <a:lnTo>
                      <a:pt x="145" y="652"/>
                    </a:lnTo>
                    <a:lnTo>
                      <a:pt x="154" y="648"/>
                    </a:lnTo>
                    <a:lnTo>
                      <a:pt x="161" y="647"/>
                    </a:lnTo>
                    <a:lnTo>
                      <a:pt x="168" y="647"/>
                    </a:lnTo>
                    <a:lnTo>
                      <a:pt x="175" y="648"/>
                    </a:lnTo>
                    <a:lnTo>
                      <a:pt x="186" y="663"/>
                    </a:lnTo>
                    <a:lnTo>
                      <a:pt x="200" y="675"/>
                    </a:lnTo>
                    <a:lnTo>
                      <a:pt x="215" y="679"/>
                    </a:lnTo>
                    <a:lnTo>
                      <a:pt x="232" y="679"/>
                    </a:lnTo>
                    <a:lnTo>
                      <a:pt x="250" y="674"/>
                    </a:lnTo>
                    <a:lnTo>
                      <a:pt x="268" y="662"/>
                    </a:lnTo>
                    <a:lnTo>
                      <a:pt x="286" y="644"/>
                    </a:lnTo>
                    <a:lnTo>
                      <a:pt x="305" y="618"/>
                    </a:lnTo>
                    <a:lnTo>
                      <a:pt x="298" y="591"/>
                    </a:lnTo>
                    <a:lnTo>
                      <a:pt x="292" y="566"/>
                    </a:lnTo>
                    <a:lnTo>
                      <a:pt x="288" y="545"/>
                    </a:lnTo>
                    <a:lnTo>
                      <a:pt x="284" y="524"/>
                    </a:lnTo>
                    <a:lnTo>
                      <a:pt x="283" y="505"/>
                    </a:lnTo>
                    <a:lnTo>
                      <a:pt x="285" y="489"/>
                    </a:lnTo>
                    <a:lnTo>
                      <a:pt x="290" y="474"/>
                    </a:lnTo>
                    <a:lnTo>
                      <a:pt x="298" y="460"/>
                    </a:lnTo>
                    <a:lnTo>
                      <a:pt x="308" y="448"/>
                    </a:lnTo>
                    <a:lnTo>
                      <a:pt x="318" y="435"/>
                    </a:lnTo>
                    <a:lnTo>
                      <a:pt x="328" y="421"/>
                    </a:lnTo>
                    <a:lnTo>
                      <a:pt x="337" y="407"/>
                    </a:lnTo>
                    <a:lnTo>
                      <a:pt x="348" y="395"/>
                    </a:lnTo>
                    <a:lnTo>
                      <a:pt x="359" y="381"/>
                    </a:lnTo>
                    <a:lnTo>
                      <a:pt x="371" y="367"/>
                    </a:lnTo>
                    <a:lnTo>
                      <a:pt x="383" y="354"/>
                    </a:lnTo>
                    <a:lnTo>
                      <a:pt x="395" y="342"/>
                    </a:lnTo>
                    <a:lnTo>
                      <a:pt x="403" y="330"/>
                    </a:lnTo>
                    <a:lnTo>
                      <a:pt x="410" y="318"/>
                    </a:lnTo>
                    <a:lnTo>
                      <a:pt x="413" y="306"/>
                    </a:lnTo>
                    <a:lnTo>
                      <a:pt x="414" y="293"/>
                    </a:lnTo>
                    <a:lnTo>
                      <a:pt x="413" y="280"/>
                    </a:lnTo>
                    <a:lnTo>
                      <a:pt x="410" y="266"/>
                    </a:lnTo>
                    <a:lnTo>
                      <a:pt x="403" y="250"/>
                    </a:lnTo>
                    <a:lnTo>
                      <a:pt x="396" y="235"/>
                    </a:lnTo>
                    <a:lnTo>
                      <a:pt x="389" y="222"/>
                    </a:lnTo>
                    <a:lnTo>
                      <a:pt x="383" y="210"/>
                    </a:lnTo>
                    <a:lnTo>
                      <a:pt x="377" y="200"/>
                    </a:lnTo>
                    <a:lnTo>
                      <a:pt x="373" y="190"/>
                    </a:lnTo>
                    <a:lnTo>
                      <a:pt x="371" y="178"/>
                    </a:lnTo>
                    <a:lnTo>
                      <a:pt x="369" y="164"/>
                    </a:lnTo>
                    <a:lnTo>
                      <a:pt x="369" y="147"/>
                    </a:lnTo>
                    <a:lnTo>
                      <a:pt x="369" y="126"/>
                    </a:lnTo>
                    <a:lnTo>
                      <a:pt x="365" y="104"/>
                    </a:lnTo>
                    <a:lnTo>
                      <a:pt x="356" y="83"/>
                    </a:lnTo>
                    <a:lnTo>
                      <a:pt x="342" y="61"/>
                    </a:lnTo>
                    <a:lnTo>
                      <a:pt x="322" y="42"/>
                    </a:lnTo>
                    <a:lnTo>
                      <a:pt x="296" y="27"/>
                    </a:lnTo>
                    <a:lnTo>
                      <a:pt x="262" y="17"/>
                    </a:lnTo>
                    <a:lnTo>
                      <a:pt x="22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2" name="Freeform 86"/>
              <p:cNvSpPr>
                <a:spLocks/>
              </p:cNvSpPr>
              <p:nvPr/>
            </p:nvSpPr>
            <p:spPr bwMode="auto">
              <a:xfrm>
                <a:off x="3759200" y="4462463"/>
                <a:ext cx="265113" cy="169863"/>
              </a:xfrm>
              <a:custGeom>
                <a:avLst/>
                <a:gdLst/>
                <a:ahLst/>
                <a:cxnLst>
                  <a:cxn ang="0">
                    <a:pos x="0" y="214"/>
                  </a:cxn>
                  <a:cxn ang="0">
                    <a:pos x="5" y="205"/>
                  </a:cxn>
                  <a:cxn ang="0">
                    <a:pos x="11" y="192"/>
                  </a:cxn>
                  <a:cxn ang="0">
                    <a:pos x="20" y="178"/>
                  </a:cxn>
                  <a:cxn ang="0">
                    <a:pos x="30" y="162"/>
                  </a:cxn>
                  <a:cxn ang="0">
                    <a:pos x="44" y="147"/>
                  </a:cxn>
                  <a:cxn ang="0">
                    <a:pos x="60" y="131"/>
                  </a:cxn>
                  <a:cxn ang="0">
                    <a:pos x="80" y="116"/>
                  </a:cxn>
                  <a:cxn ang="0">
                    <a:pos x="102" y="103"/>
                  </a:cxn>
                  <a:cxn ang="0">
                    <a:pos x="113" y="96"/>
                  </a:cxn>
                  <a:cxn ang="0">
                    <a:pos x="126" y="88"/>
                  </a:cxn>
                  <a:cxn ang="0">
                    <a:pos x="139" y="79"/>
                  </a:cxn>
                  <a:cxn ang="0">
                    <a:pos x="151" y="70"/>
                  </a:cxn>
                  <a:cxn ang="0">
                    <a:pos x="164" y="60"/>
                  </a:cxn>
                  <a:cxn ang="0">
                    <a:pos x="178" y="50"/>
                  </a:cxn>
                  <a:cxn ang="0">
                    <a:pos x="192" y="40"/>
                  </a:cxn>
                  <a:cxn ang="0">
                    <a:pos x="205" y="31"/>
                  </a:cxn>
                  <a:cxn ang="0">
                    <a:pos x="219" y="23"/>
                  </a:cxn>
                  <a:cxn ang="0">
                    <a:pos x="234" y="15"/>
                  </a:cxn>
                  <a:cxn ang="0">
                    <a:pos x="250" y="9"/>
                  </a:cxn>
                  <a:cxn ang="0">
                    <a:pos x="266" y="4"/>
                  </a:cxn>
                  <a:cxn ang="0">
                    <a:pos x="283" y="1"/>
                  </a:cxn>
                  <a:cxn ang="0">
                    <a:pos x="300" y="0"/>
                  </a:cxn>
                  <a:cxn ang="0">
                    <a:pos x="317" y="2"/>
                  </a:cxn>
                  <a:cxn ang="0">
                    <a:pos x="336" y="5"/>
                  </a:cxn>
                  <a:cxn ang="0">
                    <a:pos x="311" y="9"/>
                  </a:cxn>
                  <a:cxn ang="0">
                    <a:pos x="288" y="15"/>
                  </a:cxn>
                  <a:cxn ang="0">
                    <a:pos x="268" y="20"/>
                  </a:cxn>
                  <a:cxn ang="0">
                    <a:pos x="249" y="27"/>
                  </a:cxn>
                  <a:cxn ang="0">
                    <a:pos x="233" y="34"/>
                  </a:cxn>
                  <a:cxn ang="0">
                    <a:pos x="218" y="42"/>
                  </a:cxn>
                  <a:cxn ang="0">
                    <a:pos x="204" y="50"/>
                  </a:cxn>
                  <a:cxn ang="0">
                    <a:pos x="192" y="60"/>
                  </a:cxn>
                  <a:cxn ang="0">
                    <a:pos x="180" y="68"/>
                  </a:cxn>
                  <a:cxn ang="0">
                    <a:pos x="171" y="76"/>
                  </a:cxn>
                  <a:cxn ang="0">
                    <a:pos x="160" y="84"/>
                  </a:cxn>
                  <a:cxn ang="0">
                    <a:pos x="152" y="91"/>
                  </a:cxn>
                  <a:cxn ang="0">
                    <a:pos x="144" y="98"/>
                  </a:cxn>
                  <a:cxn ang="0">
                    <a:pos x="136" y="103"/>
                  </a:cxn>
                  <a:cxn ang="0">
                    <a:pos x="129" y="108"/>
                  </a:cxn>
                  <a:cxn ang="0">
                    <a:pos x="121" y="111"/>
                  </a:cxn>
                  <a:cxn ang="0">
                    <a:pos x="105" y="118"/>
                  </a:cxn>
                  <a:cxn ang="0">
                    <a:pos x="89" y="129"/>
                  </a:cxn>
                  <a:cxn ang="0">
                    <a:pos x="74" y="141"/>
                  </a:cxn>
                  <a:cxn ang="0">
                    <a:pos x="59" y="154"/>
                  </a:cxn>
                  <a:cxn ang="0">
                    <a:pos x="45" y="169"/>
                  </a:cxn>
                  <a:cxn ang="0">
                    <a:pos x="33" y="184"/>
                  </a:cxn>
                  <a:cxn ang="0">
                    <a:pos x="23" y="198"/>
                  </a:cxn>
                  <a:cxn ang="0">
                    <a:pos x="16" y="212"/>
                  </a:cxn>
                  <a:cxn ang="0">
                    <a:pos x="0" y="214"/>
                  </a:cxn>
                </a:cxnLst>
                <a:rect l="0" t="0" r="r" b="b"/>
                <a:pathLst>
                  <a:path w="336" h="214">
                    <a:moveTo>
                      <a:pt x="0" y="214"/>
                    </a:moveTo>
                    <a:lnTo>
                      <a:pt x="5" y="205"/>
                    </a:lnTo>
                    <a:lnTo>
                      <a:pt x="11" y="192"/>
                    </a:lnTo>
                    <a:lnTo>
                      <a:pt x="20" y="178"/>
                    </a:lnTo>
                    <a:lnTo>
                      <a:pt x="30" y="162"/>
                    </a:lnTo>
                    <a:lnTo>
                      <a:pt x="44" y="147"/>
                    </a:lnTo>
                    <a:lnTo>
                      <a:pt x="60" y="131"/>
                    </a:lnTo>
                    <a:lnTo>
                      <a:pt x="80" y="116"/>
                    </a:lnTo>
                    <a:lnTo>
                      <a:pt x="102" y="103"/>
                    </a:lnTo>
                    <a:lnTo>
                      <a:pt x="113" y="96"/>
                    </a:lnTo>
                    <a:lnTo>
                      <a:pt x="126" y="88"/>
                    </a:lnTo>
                    <a:lnTo>
                      <a:pt x="139" y="79"/>
                    </a:lnTo>
                    <a:lnTo>
                      <a:pt x="151" y="70"/>
                    </a:lnTo>
                    <a:lnTo>
                      <a:pt x="164" y="60"/>
                    </a:lnTo>
                    <a:lnTo>
                      <a:pt x="178" y="50"/>
                    </a:lnTo>
                    <a:lnTo>
                      <a:pt x="192" y="40"/>
                    </a:lnTo>
                    <a:lnTo>
                      <a:pt x="205" y="31"/>
                    </a:lnTo>
                    <a:lnTo>
                      <a:pt x="219" y="23"/>
                    </a:lnTo>
                    <a:lnTo>
                      <a:pt x="234" y="15"/>
                    </a:lnTo>
                    <a:lnTo>
                      <a:pt x="250" y="9"/>
                    </a:lnTo>
                    <a:lnTo>
                      <a:pt x="266" y="4"/>
                    </a:lnTo>
                    <a:lnTo>
                      <a:pt x="283" y="1"/>
                    </a:lnTo>
                    <a:lnTo>
                      <a:pt x="300" y="0"/>
                    </a:lnTo>
                    <a:lnTo>
                      <a:pt x="317" y="2"/>
                    </a:lnTo>
                    <a:lnTo>
                      <a:pt x="336" y="5"/>
                    </a:lnTo>
                    <a:lnTo>
                      <a:pt x="311" y="9"/>
                    </a:lnTo>
                    <a:lnTo>
                      <a:pt x="288" y="15"/>
                    </a:lnTo>
                    <a:lnTo>
                      <a:pt x="268" y="20"/>
                    </a:lnTo>
                    <a:lnTo>
                      <a:pt x="249" y="27"/>
                    </a:lnTo>
                    <a:lnTo>
                      <a:pt x="233" y="34"/>
                    </a:lnTo>
                    <a:lnTo>
                      <a:pt x="218" y="42"/>
                    </a:lnTo>
                    <a:lnTo>
                      <a:pt x="204" y="50"/>
                    </a:lnTo>
                    <a:lnTo>
                      <a:pt x="192" y="60"/>
                    </a:lnTo>
                    <a:lnTo>
                      <a:pt x="180" y="68"/>
                    </a:lnTo>
                    <a:lnTo>
                      <a:pt x="171" y="76"/>
                    </a:lnTo>
                    <a:lnTo>
                      <a:pt x="160" y="84"/>
                    </a:lnTo>
                    <a:lnTo>
                      <a:pt x="152" y="91"/>
                    </a:lnTo>
                    <a:lnTo>
                      <a:pt x="144" y="98"/>
                    </a:lnTo>
                    <a:lnTo>
                      <a:pt x="136" y="103"/>
                    </a:lnTo>
                    <a:lnTo>
                      <a:pt x="129" y="108"/>
                    </a:lnTo>
                    <a:lnTo>
                      <a:pt x="121" y="111"/>
                    </a:lnTo>
                    <a:lnTo>
                      <a:pt x="105" y="118"/>
                    </a:lnTo>
                    <a:lnTo>
                      <a:pt x="89" y="129"/>
                    </a:lnTo>
                    <a:lnTo>
                      <a:pt x="74" y="141"/>
                    </a:lnTo>
                    <a:lnTo>
                      <a:pt x="59" y="154"/>
                    </a:lnTo>
                    <a:lnTo>
                      <a:pt x="45" y="169"/>
                    </a:lnTo>
                    <a:lnTo>
                      <a:pt x="33" y="184"/>
                    </a:lnTo>
                    <a:lnTo>
                      <a:pt x="23" y="198"/>
                    </a:lnTo>
                    <a:lnTo>
                      <a:pt x="16" y="212"/>
                    </a:lnTo>
                    <a:lnTo>
                      <a:pt x="0" y="214"/>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3" name="Freeform 87"/>
              <p:cNvSpPr>
                <a:spLocks/>
              </p:cNvSpPr>
              <p:nvPr/>
            </p:nvSpPr>
            <p:spPr bwMode="auto">
              <a:xfrm>
                <a:off x="3849688" y="4645025"/>
                <a:ext cx="66675" cy="61913"/>
              </a:xfrm>
              <a:custGeom>
                <a:avLst/>
                <a:gdLst/>
                <a:ahLst/>
                <a:cxnLst>
                  <a:cxn ang="0">
                    <a:pos x="4" y="0"/>
                  </a:cxn>
                  <a:cxn ang="0">
                    <a:pos x="6" y="9"/>
                  </a:cxn>
                  <a:cxn ang="0">
                    <a:pos x="10" y="20"/>
                  </a:cxn>
                  <a:cxn ang="0">
                    <a:pos x="16" y="30"/>
                  </a:cxn>
                  <a:cxn ang="0">
                    <a:pos x="25" y="41"/>
                  </a:cxn>
                  <a:cxn ang="0">
                    <a:pos x="36" y="52"/>
                  </a:cxn>
                  <a:cxn ang="0">
                    <a:pos x="50" y="61"/>
                  </a:cxn>
                  <a:cxn ang="0">
                    <a:pos x="66" y="68"/>
                  </a:cxn>
                  <a:cxn ang="0">
                    <a:pos x="86" y="74"/>
                  </a:cxn>
                  <a:cxn ang="0">
                    <a:pos x="71" y="77"/>
                  </a:cxn>
                  <a:cxn ang="0">
                    <a:pos x="54" y="76"/>
                  </a:cxn>
                  <a:cxn ang="0">
                    <a:pos x="38" y="70"/>
                  </a:cxn>
                  <a:cxn ang="0">
                    <a:pos x="23" y="62"/>
                  </a:cxn>
                  <a:cxn ang="0">
                    <a:pos x="11" y="51"/>
                  </a:cxn>
                  <a:cxn ang="0">
                    <a:pos x="3" y="36"/>
                  </a:cxn>
                  <a:cxn ang="0">
                    <a:pos x="0" y="18"/>
                  </a:cxn>
                  <a:cxn ang="0">
                    <a:pos x="4" y="0"/>
                  </a:cxn>
                </a:cxnLst>
                <a:rect l="0" t="0" r="r" b="b"/>
                <a:pathLst>
                  <a:path w="86" h="77">
                    <a:moveTo>
                      <a:pt x="4" y="0"/>
                    </a:moveTo>
                    <a:lnTo>
                      <a:pt x="6" y="9"/>
                    </a:lnTo>
                    <a:lnTo>
                      <a:pt x="10" y="20"/>
                    </a:lnTo>
                    <a:lnTo>
                      <a:pt x="16" y="30"/>
                    </a:lnTo>
                    <a:lnTo>
                      <a:pt x="25" y="41"/>
                    </a:lnTo>
                    <a:lnTo>
                      <a:pt x="36" y="52"/>
                    </a:lnTo>
                    <a:lnTo>
                      <a:pt x="50" y="61"/>
                    </a:lnTo>
                    <a:lnTo>
                      <a:pt x="66" y="68"/>
                    </a:lnTo>
                    <a:lnTo>
                      <a:pt x="86" y="74"/>
                    </a:lnTo>
                    <a:lnTo>
                      <a:pt x="71" y="77"/>
                    </a:lnTo>
                    <a:lnTo>
                      <a:pt x="54" y="76"/>
                    </a:lnTo>
                    <a:lnTo>
                      <a:pt x="38" y="70"/>
                    </a:lnTo>
                    <a:lnTo>
                      <a:pt x="23" y="62"/>
                    </a:lnTo>
                    <a:lnTo>
                      <a:pt x="11" y="51"/>
                    </a:lnTo>
                    <a:lnTo>
                      <a:pt x="3" y="36"/>
                    </a:lnTo>
                    <a:lnTo>
                      <a:pt x="0" y="18"/>
                    </a:lnTo>
                    <a:lnTo>
                      <a:pt x="4"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4" name="Freeform 88"/>
              <p:cNvSpPr>
                <a:spLocks/>
              </p:cNvSpPr>
              <p:nvPr/>
            </p:nvSpPr>
            <p:spPr bwMode="auto">
              <a:xfrm>
                <a:off x="3870325" y="4630738"/>
                <a:ext cx="61913" cy="65088"/>
              </a:xfrm>
              <a:custGeom>
                <a:avLst/>
                <a:gdLst/>
                <a:ahLst/>
                <a:cxnLst>
                  <a:cxn ang="0">
                    <a:pos x="0" y="2"/>
                  </a:cxn>
                  <a:cxn ang="0">
                    <a:pos x="11" y="3"/>
                  </a:cxn>
                  <a:cxn ang="0">
                    <a:pos x="23" y="8"/>
                  </a:cxn>
                  <a:cxn ang="0">
                    <a:pos x="35" y="15"/>
                  </a:cxn>
                  <a:cxn ang="0">
                    <a:pos x="45" y="25"/>
                  </a:cxn>
                  <a:cxn ang="0">
                    <a:pos x="55" y="38"/>
                  </a:cxn>
                  <a:cxn ang="0">
                    <a:pos x="63" y="52"/>
                  </a:cxn>
                  <a:cxn ang="0">
                    <a:pos x="69" y="65"/>
                  </a:cxn>
                  <a:cxn ang="0">
                    <a:pos x="73" y="80"/>
                  </a:cxn>
                  <a:cxn ang="0">
                    <a:pos x="76" y="67"/>
                  </a:cxn>
                  <a:cxn ang="0">
                    <a:pos x="75" y="52"/>
                  </a:cxn>
                  <a:cxn ang="0">
                    <a:pos x="70" y="37"/>
                  </a:cxn>
                  <a:cxn ang="0">
                    <a:pos x="62" y="23"/>
                  </a:cxn>
                  <a:cxn ang="0">
                    <a:pos x="51" y="11"/>
                  </a:cxn>
                  <a:cxn ang="0">
                    <a:pos x="36" y="3"/>
                  </a:cxn>
                  <a:cxn ang="0">
                    <a:pos x="20" y="0"/>
                  </a:cxn>
                  <a:cxn ang="0">
                    <a:pos x="0" y="2"/>
                  </a:cxn>
                </a:cxnLst>
                <a:rect l="0" t="0" r="r" b="b"/>
                <a:pathLst>
                  <a:path w="76" h="80">
                    <a:moveTo>
                      <a:pt x="0" y="2"/>
                    </a:moveTo>
                    <a:lnTo>
                      <a:pt x="11" y="3"/>
                    </a:lnTo>
                    <a:lnTo>
                      <a:pt x="23" y="8"/>
                    </a:lnTo>
                    <a:lnTo>
                      <a:pt x="35" y="15"/>
                    </a:lnTo>
                    <a:lnTo>
                      <a:pt x="45" y="25"/>
                    </a:lnTo>
                    <a:lnTo>
                      <a:pt x="55" y="38"/>
                    </a:lnTo>
                    <a:lnTo>
                      <a:pt x="63" y="52"/>
                    </a:lnTo>
                    <a:lnTo>
                      <a:pt x="69" y="65"/>
                    </a:lnTo>
                    <a:lnTo>
                      <a:pt x="73" y="80"/>
                    </a:lnTo>
                    <a:lnTo>
                      <a:pt x="76" y="67"/>
                    </a:lnTo>
                    <a:lnTo>
                      <a:pt x="75" y="52"/>
                    </a:lnTo>
                    <a:lnTo>
                      <a:pt x="70" y="37"/>
                    </a:lnTo>
                    <a:lnTo>
                      <a:pt x="62" y="23"/>
                    </a:lnTo>
                    <a:lnTo>
                      <a:pt x="51" y="11"/>
                    </a:lnTo>
                    <a:lnTo>
                      <a:pt x="36" y="3"/>
                    </a:lnTo>
                    <a:lnTo>
                      <a:pt x="20" y="0"/>
                    </a:lnTo>
                    <a:lnTo>
                      <a:pt x="0" y="2"/>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5" name="Freeform 89"/>
              <p:cNvSpPr>
                <a:spLocks/>
              </p:cNvSpPr>
              <p:nvPr/>
            </p:nvSpPr>
            <p:spPr bwMode="auto">
              <a:xfrm>
                <a:off x="3890963" y="4595813"/>
                <a:ext cx="80963" cy="120650"/>
              </a:xfrm>
              <a:custGeom>
                <a:avLst/>
                <a:gdLst/>
                <a:ahLst/>
                <a:cxnLst>
                  <a:cxn ang="0">
                    <a:pos x="0" y="4"/>
                  </a:cxn>
                  <a:cxn ang="0">
                    <a:pos x="0" y="10"/>
                  </a:cxn>
                  <a:cxn ang="0">
                    <a:pos x="5" y="15"/>
                  </a:cxn>
                  <a:cxn ang="0">
                    <a:pos x="15" y="20"/>
                  </a:cxn>
                  <a:cxn ang="0">
                    <a:pos x="27" y="26"/>
                  </a:cxn>
                  <a:cxn ang="0">
                    <a:pos x="41" y="33"/>
                  </a:cxn>
                  <a:cxn ang="0">
                    <a:pos x="53" y="40"/>
                  </a:cxn>
                  <a:cxn ang="0">
                    <a:pos x="63" y="48"/>
                  </a:cxn>
                  <a:cxn ang="0">
                    <a:pos x="69" y="57"/>
                  </a:cxn>
                  <a:cxn ang="0">
                    <a:pos x="81" y="87"/>
                  </a:cxn>
                  <a:cxn ang="0">
                    <a:pos x="86" y="113"/>
                  </a:cxn>
                  <a:cxn ang="0">
                    <a:pos x="88" y="135"/>
                  </a:cxn>
                  <a:cxn ang="0">
                    <a:pos x="90" y="153"/>
                  </a:cxn>
                  <a:cxn ang="0">
                    <a:pos x="99" y="145"/>
                  </a:cxn>
                  <a:cxn ang="0">
                    <a:pos x="102" y="126"/>
                  </a:cxn>
                  <a:cxn ang="0">
                    <a:pos x="101" y="105"/>
                  </a:cxn>
                  <a:cxn ang="0">
                    <a:pos x="99" y="84"/>
                  </a:cxn>
                  <a:cxn ang="0">
                    <a:pos x="97" y="71"/>
                  </a:cxn>
                  <a:cxn ang="0">
                    <a:pos x="90" y="59"/>
                  </a:cxn>
                  <a:cxn ang="0">
                    <a:pos x="81" y="46"/>
                  </a:cxn>
                  <a:cxn ang="0">
                    <a:pos x="73" y="33"/>
                  </a:cxn>
                  <a:cxn ang="0">
                    <a:pos x="68" y="26"/>
                  </a:cxn>
                  <a:cxn ang="0">
                    <a:pos x="59" y="18"/>
                  </a:cxn>
                  <a:cxn ang="0">
                    <a:pos x="49" y="11"/>
                  </a:cxn>
                  <a:cxn ang="0">
                    <a:pos x="37" y="6"/>
                  </a:cxn>
                  <a:cxn ang="0">
                    <a:pos x="26" y="2"/>
                  </a:cxn>
                  <a:cxn ang="0">
                    <a:pos x="15" y="0"/>
                  </a:cxn>
                  <a:cxn ang="0">
                    <a:pos x="6" y="0"/>
                  </a:cxn>
                  <a:cxn ang="0">
                    <a:pos x="0" y="4"/>
                  </a:cxn>
                </a:cxnLst>
                <a:rect l="0" t="0" r="r" b="b"/>
                <a:pathLst>
                  <a:path w="102" h="153">
                    <a:moveTo>
                      <a:pt x="0" y="4"/>
                    </a:moveTo>
                    <a:lnTo>
                      <a:pt x="0" y="10"/>
                    </a:lnTo>
                    <a:lnTo>
                      <a:pt x="5" y="15"/>
                    </a:lnTo>
                    <a:lnTo>
                      <a:pt x="15" y="20"/>
                    </a:lnTo>
                    <a:lnTo>
                      <a:pt x="27" y="26"/>
                    </a:lnTo>
                    <a:lnTo>
                      <a:pt x="41" y="33"/>
                    </a:lnTo>
                    <a:lnTo>
                      <a:pt x="53" y="40"/>
                    </a:lnTo>
                    <a:lnTo>
                      <a:pt x="63" y="48"/>
                    </a:lnTo>
                    <a:lnTo>
                      <a:pt x="69" y="57"/>
                    </a:lnTo>
                    <a:lnTo>
                      <a:pt x="81" y="87"/>
                    </a:lnTo>
                    <a:lnTo>
                      <a:pt x="86" y="113"/>
                    </a:lnTo>
                    <a:lnTo>
                      <a:pt x="88" y="135"/>
                    </a:lnTo>
                    <a:lnTo>
                      <a:pt x="90" y="153"/>
                    </a:lnTo>
                    <a:lnTo>
                      <a:pt x="99" y="145"/>
                    </a:lnTo>
                    <a:lnTo>
                      <a:pt x="102" y="126"/>
                    </a:lnTo>
                    <a:lnTo>
                      <a:pt x="101" y="105"/>
                    </a:lnTo>
                    <a:lnTo>
                      <a:pt x="99" y="84"/>
                    </a:lnTo>
                    <a:lnTo>
                      <a:pt x="97" y="71"/>
                    </a:lnTo>
                    <a:lnTo>
                      <a:pt x="90" y="59"/>
                    </a:lnTo>
                    <a:lnTo>
                      <a:pt x="81" y="46"/>
                    </a:lnTo>
                    <a:lnTo>
                      <a:pt x="73" y="33"/>
                    </a:lnTo>
                    <a:lnTo>
                      <a:pt x="68" y="26"/>
                    </a:lnTo>
                    <a:lnTo>
                      <a:pt x="59" y="18"/>
                    </a:lnTo>
                    <a:lnTo>
                      <a:pt x="49" y="11"/>
                    </a:lnTo>
                    <a:lnTo>
                      <a:pt x="37" y="6"/>
                    </a:lnTo>
                    <a:lnTo>
                      <a:pt x="26" y="2"/>
                    </a:lnTo>
                    <a:lnTo>
                      <a:pt x="15" y="0"/>
                    </a:lnTo>
                    <a:lnTo>
                      <a:pt x="6" y="0"/>
                    </a:lnTo>
                    <a:lnTo>
                      <a:pt x="0" y="4"/>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6" name="Freeform 90"/>
              <p:cNvSpPr>
                <a:spLocks/>
              </p:cNvSpPr>
              <p:nvPr/>
            </p:nvSpPr>
            <p:spPr bwMode="auto">
              <a:xfrm>
                <a:off x="3662363" y="4730750"/>
                <a:ext cx="69850" cy="74613"/>
              </a:xfrm>
              <a:custGeom>
                <a:avLst/>
                <a:gdLst/>
                <a:ahLst/>
                <a:cxnLst>
                  <a:cxn ang="0">
                    <a:pos x="6" y="0"/>
                  </a:cxn>
                  <a:cxn ang="0">
                    <a:pos x="4" y="8"/>
                  </a:cxn>
                  <a:cxn ang="0">
                    <a:pos x="5" y="17"/>
                  </a:cxn>
                  <a:cxn ang="0">
                    <a:pos x="8" y="27"/>
                  </a:cxn>
                  <a:cxn ang="0">
                    <a:pos x="15" y="32"/>
                  </a:cxn>
                  <a:cxn ang="0">
                    <a:pos x="22" y="36"/>
                  </a:cxn>
                  <a:cxn ang="0">
                    <a:pos x="31" y="42"/>
                  </a:cxn>
                  <a:cxn ang="0">
                    <a:pos x="43" y="49"/>
                  </a:cxn>
                  <a:cxn ang="0">
                    <a:pos x="55" y="57"/>
                  </a:cxn>
                  <a:cxn ang="0">
                    <a:pos x="67" y="66"/>
                  </a:cxn>
                  <a:cxn ang="0">
                    <a:pos x="77" y="76"/>
                  </a:cxn>
                  <a:cxn ang="0">
                    <a:pos x="85" y="85"/>
                  </a:cxn>
                  <a:cxn ang="0">
                    <a:pos x="89" y="95"/>
                  </a:cxn>
                  <a:cxn ang="0">
                    <a:pos x="83" y="88"/>
                  </a:cxn>
                  <a:cxn ang="0">
                    <a:pos x="75" y="80"/>
                  </a:cxn>
                  <a:cxn ang="0">
                    <a:pos x="66" y="73"/>
                  </a:cxn>
                  <a:cxn ang="0">
                    <a:pos x="54" y="65"/>
                  </a:cxn>
                  <a:cxn ang="0">
                    <a:pos x="43" y="58"/>
                  </a:cxn>
                  <a:cxn ang="0">
                    <a:pos x="31" y="51"/>
                  </a:cxn>
                  <a:cxn ang="0">
                    <a:pos x="22" y="45"/>
                  </a:cxn>
                  <a:cxn ang="0">
                    <a:pos x="15" y="42"/>
                  </a:cxn>
                  <a:cxn ang="0">
                    <a:pos x="6" y="36"/>
                  </a:cxn>
                  <a:cxn ang="0">
                    <a:pos x="0" y="28"/>
                  </a:cxn>
                  <a:cxn ang="0">
                    <a:pos x="0" y="16"/>
                  </a:cxn>
                  <a:cxn ang="0">
                    <a:pos x="6" y="0"/>
                  </a:cxn>
                </a:cxnLst>
                <a:rect l="0" t="0" r="r" b="b"/>
                <a:pathLst>
                  <a:path w="89" h="95">
                    <a:moveTo>
                      <a:pt x="6" y="0"/>
                    </a:moveTo>
                    <a:lnTo>
                      <a:pt x="4" y="8"/>
                    </a:lnTo>
                    <a:lnTo>
                      <a:pt x="5" y="17"/>
                    </a:lnTo>
                    <a:lnTo>
                      <a:pt x="8" y="27"/>
                    </a:lnTo>
                    <a:lnTo>
                      <a:pt x="15" y="32"/>
                    </a:lnTo>
                    <a:lnTo>
                      <a:pt x="22" y="36"/>
                    </a:lnTo>
                    <a:lnTo>
                      <a:pt x="31" y="42"/>
                    </a:lnTo>
                    <a:lnTo>
                      <a:pt x="43" y="49"/>
                    </a:lnTo>
                    <a:lnTo>
                      <a:pt x="55" y="57"/>
                    </a:lnTo>
                    <a:lnTo>
                      <a:pt x="67" y="66"/>
                    </a:lnTo>
                    <a:lnTo>
                      <a:pt x="77" y="76"/>
                    </a:lnTo>
                    <a:lnTo>
                      <a:pt x="85" y="85"/>
                    </a:lnTo>
                    <a:lnTo>
                      <a:pt x="89" y="95"/>
                    </a:lnTo>
                    <a:lnTo>
                      <a:pt x="83" y="88"/>
                    </a:lnTo>
                    <a:lnTo>
                      <a:pt x="75" y="80"/>
                    </a:lnTo>
                    <a:lnTo>
                      <a:pt x="66" y="73"/>
                    </a:lnTo>
                    <a:lnTo>
                      <a:pt x="54" y="65"/>
                    </a:lnTo>
                    <a:lnTo>
                      <a:pt x="43" y="58"/>
                    </a:lnTo>
                    <a:lnTo>
                      <a:pt x="31" y="51"/>
                    </a:lnTo>
                    <a:lnTo>
                      <a:pt x="22" y="45"/>
                    </a:lnTo>
                    <a:lnTo>
                      <a:pt x="15" y="42"/>
                    </a:lnTo>
                    <a:lnTo>
                      <a:pt x="6" y="36"/>
                    </a:lnTo>
                    <a:lnTo>
                      <a:pt x="0" y="28"/>
                    </a:lnTo>
                    <a:lnTo>
                      <a:pt x="0" y="16"/>
                    </a:lnTo>
                    <a:lnTo>
                      <a:pt x="6"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7" name="Freeform 91"/>
              <p:cNvSpPr>
                <a:spLocks/>
              </p:cNvSpPr>
              <p:nvPr/>
            </p:nvSpPr>
            <p:spPr bwMode="auto">
              <a:xfrm>
                <a:off x="3643313" y="4752975"/>
                <a:ext cx="73025" cy="61913"/>
              </a:xfrm>
              <a:custGeom>
                <a:avLst/>
                <a:gdLst/>
                <a:ahLst/>
                <a:cxnLst>
                  <a:cxn ang="0">
                    <a:pos x="29" y="2"/>
                  </a:cxn>
                  <a:cxn ang="0">
                    <a:pos x="20" y="5"/>
                  </a:cxn>
                  <a:cxn ang="0">
                    <a:pos x="14" y="11"/>
                  </a:cxn>
                  <a:cxn ang="0">
                    <a:pos x="13" y="21"/>
                  </a:cxn>
                  <a:cxn ang="0">
                    <a:pos x="15" y="30"/>
                  </a:cxn>
                  <a:cxn ang="0">
                    <a:pos x="20" y="36"/>
                  </a:cxn>
                  <a:cxn ang="0">
                    <a:pos x="25" y="43"/>
                  </a:cxn>
                  <a:cxn ang="0">
                    <a:pos x="34" y="48"/>
                  </a:cxn>
                  <a:cxn ang="0">
                    <a:pos x="43" y="54"/>
                  </a:cxn>
                  <a:cxn ang="0">
                    <a:pos x="53" y="60"/>
                  </a:cxn>
                  <a:cxn ang="0">
                    <a:pos x="66" y="64"/>
                  </a:cxn>
                  <a:cxn ang="0">
                    <a:pos x="78" y="69"/>
                  </a:cxn>
                  <a:cxn ang="0">
                    <a:pos x="92" y="74"/>
                  </a:cxn>
                  <a:cxn ang="0">
                    <a:pos x="81" y="77"/>
                  </a:cxn>
                  <a:cxn ang="0">
                    <a:pos x="68" y="76"/>
                  </a:cxn>
                  <a:cxn ang="0">
                    <a:pos x="55" y="73"/>
                  </a:cxn>
                  <a:cxn ang="0">
                    <a:pos x="43" y="67"/>
                  </a:cxn>
                  <a:cxn ang="0">
                    <a:pos x="30" y="59"/>
                  </a:cxn>
                  <a:cxn ang="0">
                    <a:pos x="20" y="51"/>
                  </a:cxn>
                  <a:cxn ang="0">
                    <a:pos x="12" y="41"/>
                  </a:cxn>
                  <a:cxn ang="0">
                    <a:pos x="5" y="32"/>
                  </a:cxn>
                  <a:cxn ang="0">
                    <a:pos x="1" y="24"/>
                  </a:cxn>
                  <a:cxn ang="0">
                    <a:pos x="0" y="16"/>
                  </a:cxn>
                  <a:cxn ang="0">
                    <a:pos x="2" y="10"/>
                  </a:cxn>
                  <a:cxn ang="0">
                    <a:pos x="6" y="5"/>
                  </a:cxn>
                  <a:cxn ang="0">
                    <a:pos x="11" y="2"/>
                  </a:cxn>
                  <a:cxn ang="0">
                    <a:pos x="16" y="0"/>
                  </a:cxn>
                  <a:cxn ang="0">
                    <a:pos x="23" y="0"/>
                  </a:cxn>
                  <a:cxn ang="0">
                    <a:pos x="29" y="2"/>
                  </a:cxn>
                </a:cxnLst>
                <a:rect l="0" t="0" r="r" b="b"/>
                <a:pathLst>
                  <a:path w="92" h="77">
                    <a:moveTo>
                      <a:pt x="29" y="2"/>
                    </a:moveTo>
                    <a:lnTo>
                      <a:pt x="20" y="5"/>
                    </a:lnTo>
                    <a:lnTo>
                      <a:pt x="14" y="11"/>
                    </a:lnTo>
                    <a:lnTo>
                      <a:pt x="13" y="21"/>
                    </a:lnTo>
                    <a:lnTo>
                      <a:pt x="15" y="30"/>
                    </a:lnTo>
                    <a:lnTo>
                      <a:pt x="20" y="36"/>
                    </a:lnTo>
                    <a:lnTo>
                      <a:pt x="25" y="43"/>
                    </a:lnTo>
                    <a:lnTo>
                      <a:pt x="34" y="48"/>
                    </a:lnTo>
                    <a:lnTo>
                      <a:pt x="43" y="54"/>
                    </a:lnTo>
                    <a:lnTo>
                      <a:pt x="53" y="60"/>
                    </a:lnTo>
                    <a:lnTo>
                      <a:pt x="66" y="64"/>
                    </a:lnTo>
                    <a:lnTo>
                      <a:pt x="78" y="69"/>
                    </a:lnTo>
                    <a:lnTo>
                      <a:pt x="92" y="74"/>
                    </a:lnTo>
                    <a:lnTo>
                      <a:pt x="81" y="77"/>
                    </a:lnTo>
                    <a:lnTo>
                      <a:pt x="68" y="76"/>
                    </a:lnTo>
                    <a:lnTo>
                      <a:pt x="55" y="73"/>
                    </a:lnTo>
                    <a:lnTo>
                      <a:pt x="43" y="67"/>
                    </a:lnTo>
                    <a:lnTo>
                      <a:pt x="30" y="59"/>
                    </a:lnTo>
                    <a:lnTo>
                      <a:pt x="20" y="51"/>
                    </a:lnTo>
                    <a:lnTo>
                      <a:pt x="12" y="41"/>
                    </a:lnTo>
                    <a:lnTo>
                      <a:pt x="5" y="32"/>
                    </a:lnTo>
                    <a:lnTo>
                      <a:pt x="1" y="24"/>
                    </a:lnTo>
                    <a:lnTo>
                      <a:pt x="0" y="16"/>
                    </a:lnTo>
                    <a:lnTo>
                      <a:pt x="2" y="10"/>
                    </a:lnTo>
                    <a:lnTo>
                      <a:pt x="6" y="5"/>
                    </a:lnTo>
                    <a:lnTo>
                      <a:pt x="11" y="2"/>
                    </a:lnTo>
                    <a:lnTo>
                      <a:pt x="16" y="0"/>
                    </a:lnTo>
                    <a:lnTo>
                      <a:pt x="23" y="0"/>
                    </a:lnTo>
                    <a:lnTo>
                      <a:pt x="29" y="2"/>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8" name="Freeform 92"/>
              <p:cNvSpPr>
                <a:spLocks/>
              </p:cNvSpPr>
              <p:nvPr/>
            </p:nvSpPr>
            <p:spPr bwMode="auto">
              <a:xfrm>
                <a:off x="3687763" y="4689475"/>
                <a:ext cx="34925" cy="50800"/>
              </a:xfrm>
              <a:custGeom>
                <a:avLst/>
                <a:gdLst/>
                <a:ahLst/>
                <a:cxnLst>
                  <a:cxn ang="0">
                    <a:pos x="42" y="7"/>
                  </a:cxn>
                  <a:cxn ang="0">
                    <a:pos x="39" y="11"/>
                  </a:cxn>
                  <a:cxn ang="0">
                    <a:pos x="34" y="17"/>
                  </a:cxn>
                  <a:cxn ang="0">
                    <a:pos x="30" y="25"/>
                  </a:cxn>
                  <a:cxn ang="0">
                    <a:pos x="24" y="33"/>
                  </a:cxn>
                  <a:cxn ang="0">
                    <a:pos x="18" y="42"/>
                  </a:cxn>
                  <a:cxn ang="0">
                    <a:pos x="13" y="50"/>
                  </a:cxn>
                  <a:cxn ang="0">
                    <a:pos x="9" y="58"/>
                  </a:cxn>
                  <a:cxn ang="0">
                    <a:pos x="5" y="64"/>
                  </a:cxn>
                  <a:cxn ang="0">
                    <a:pos x="0" y="50"/>
                  </a:cxn>
                  <a:cxn ang="0">
                    <a:pos x="5" y="38"/>
                  </a:cxn>
                  <a:cxn ang="0">
                    <a:pos x="13" y="23"/>
                  </a:cxn>
                  <a:cxn ang="0">
                    <a:pos x="24" y="10"/>
                  </a:cxn>
                  <a:cxn ang="0">
                    <a:pos x="32" y="0"/>
                  </a:cxn>
                  <a:cxn ang="0">
                    <a:pos x="42" y="7"/>
                  </a:cxn>
                </a:cxnLst>
                <a:rect l="0" t="0" r="r" b="b"/>
                <a:pathLst>
                  <a:path w="42" h="64">
                    <a:moveTo>
                      <a:pt x="42" y="7"/>
                    </a:moveTo>
                    <a:lnTo>
                      <a:pt x="39" y="11"/>
                    </a:lnTo>
                    <a:lnTo>
                      <a:pt x="34" y="17"/>
                    </a:lnTo>
                    <a:lnTo>
                      <a:pt x="30" y="25"/>
                    </a:lnTo>
                    <a:lnTo>
                      <a:pt x="24" y="33"/>
                    </a:lnTo>
                    <a:lnTo>
                      <a:pt x="18" y="42"/>
                    </a:lnTo>
                    <a:lnTo>
                      <a:pt x="13" y="50"/>
                    </a:lnTo>
                    <a:lnTo>
                      <a:pt x="9" y="58"/>
                    </a:lnTo>
                    <a:lnTo>
                      <a:pt x="5" y="64"/>
                    </a:lnTo>
                    <a:lnTo>
                      <a:pt x="0" y="50"/>
                    </a:lnTo>
                    <a:lnTo>
                      <a:pt x="5" y="38"/>
                    </a:lnTo>
                    <a:lnTo>
                      <a:pt x="13" y="23"/>
                    </a:lnTo>
                    <a:lnTo>
                      <a:pt x="24" y="10"/>
                    </a:lnTo>
                    <a:lnTo>
                      <a:pt x="32" y="0"/>
                    </a:lnTo>
                    <a:lnTo>
                      <a:pt x="42" y="7"/>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9" name="Freeform 93"/>
              <p:cNvSpPr>
                <a:spLocks/>
              </p:cNvSpPr>
              <p:nvPr/>
            </p:nvSpPr>
            <p:spPr bwMode="auto">
              <a:xfrm>
                <a:off x="3602038" y="4786313"/>
                <a:ext cx="217488" cy="203200"/>
              </a:xfrm>
              <a:custGeom>
                <a:avLst/>
                <a:gdLst/>
                <a:ahLst/>
                <a:cxnLst>
                  <a:cxn ang="0">
                    <a:pos x="65" y="7"/>
                  </a:cxn>
                  <a:cxn ang="0">
                    <a:pos x="60" y="28"/>
                  </a:cxn>
                  <a:cxn ang="0">
                    <a:pos x="51" y="45"/>
                  </a:cxn>
                  <a:cxn ang="0">
                    <a:pos x="38" y="60"/>
                  </a:cxn>
                  <a:cxn ang="0">
                    <a:pos x="27" y="75"/>
                  </a:cxn>
                  <a:cxn ang="0">
                    <a:pos x="19" y="90"/>
                  </a:cxn>
                  <a:cxn ang="0">
                    <a:pos x="15" y="108"/>
                  </a:cxn>
                  <a:cxn ang="0">
                    <a:pos x="20" y="126"/>
                  </a:cxn>
                  <a:cxn ang="0">
                    <a:pos x="36" y="149"/>
                  </a:cxn>
                  <a:cxn ang="0">
                    <a:pos x="45" y="159"/>
                  </a:cxn>
                  <a:cxn ang="0">
                    <a:pos x="57" y="170"/>
                  </a:cxn>
                  <a:cxn ang="0">
                    <a:pos x="67" y="180"/>
                  </a:cxn>
                  <a:cxn ang="0">
                    <a:pos x="78" y="188"/>
                  </a:cxn>
                  <a:cxn ang="0">
                    <a:pos x="91" y="197"/>
                  </a:cxn>
                  <a:cxn ang="0">
                    <a:pos x="104" y="205"/>
                  </a:cxn>
                  <a:cxn ang="0">
                    <a:pos x="118" y="212"/>
                  </a:cxn>
                  <a:cxn ang="0">
                    <a:pos x="131" y="219"/>
                  </a:cxn>
                  <a:cxn ang="0">
                    <a:pos x="146" y="225"/>
                  </a:cxn>
                  <a:cxn ang="0">
                    <a:pos x="163" y="230"/>
                  </a:cxn>
                  <a:cxn ang="0">
                    <a:pos x="179" y="235"/>
                  </a:cxn>
                  <a:cxn ang="0">
                    <a:pos x="197" y="239"/>
                  </a:cxn>
                  <a:cxn ang="0">
                    <a:pos x="214" y="242"/>
                  </a:cxn>
                  <a:cxn ang="0">
                    <a:pos x="234" y="245"/>
                  </a:cxn>
                  <a:cxn ang="0">
                    <a:pos x="254" y="247"/>
                  </a:cxn>
                  <a:cxn ang="0">
                    <a:pos x="274" y="248"/>
                  </a:cxn>
                  <a:cxn ang="0">
                    <a:pos x="262" y="254"/>
                  </a:cxn>
                  <a:cxn ang="0">
                    <a:pos x="247" y="256"/>
                  </a:cxn>
                  <a:cxn ang="0">
                    <a:pos x="231" y="257"/>
                  </a:cxn>
                  <a:cxn ang="0">
                    <a:pos x="213" y="256"/>
                  </a:cxn>
                  <a:cxn ang="0">
                    <a:pos x="194" y="253"/>
                  </a:cxn>
                  <a:cxn ang="0">
                    <a:pos x="175" y="248"/>
                  </a:cxn>
                  <a:cxn ang="0">
                    <a:pos x="156" y="242"/>
                  </a:cxn>
                  <a:cxn ang="0">
                    <a:pos x="136" y="235"/>
                  </a:cxn>
                  <a:cxn ang="0">
                    <a:pos x="118" y="227"/>
                  </a:cxn>
                  <a:cxn ang="0">
                    <a:pos x="99" y="218"/>
                  </a:cxn>
                  <a:cxn ang="0">
                    <a:pos x="82" y="209"/>
                  </a:cxn>
                  <a:cxn ang="0">
                    <a:pos x="66" y="200"/>
                  </a:cxn>
                  <a:cxn ang="0">
                    <a:pos x="52" y="189"/>
                  </a:cxn>
                  <a:cxn ang="0">
                    <a:pos x="39" y="180"/>
                  </a:cxn>
                  <a:cxn ang="0">
                    <a:pos x="29" y="170"/>
                  </a:cxn>
                  <a:cxn ang="0">
                    <a:pos x="22" y="161"/>
                  </a:cxn>
                  <a:cxn ang="0">
                    <a:pos x="6" y="131"/>
                  </a:cxn>
                  <a:cxn ang="0">
                    <a:pos x="0" y="106"/>
                  </a:cxn>
                  <a:cxn ang="0">
                    <a:pos x="4" y="86"/>
                  </a:cxn>
                  <a:cxn ang="0">
                    <a:pos x="13" y="68"/>
                  </a:cxn>
                  <a:cxn ang="0">
                    <a:pos x="26" y="51"/>
                  </a:cxn>
                  <a:cxn ang="0">
                    <a:pos x="39" y="36"/>
                  </a:cxn>
                  <a:cxn ang="0">
                    <a:pos x="51" y="19"/>
                  </a:cxn>
                  <a:cxn ang="0">
                    <a:pos x="60" y="0"/>
                  </a:cxn>
                  <a:cxn ang="0">
                    <a:pos x="65" y="7"/>
                  </a:cxn>
                </a:cxnLst>
                <a:rect l="0" t="0" r="r" b="b"/>
                <a:pathLst>
                  <a:path w="274" h="257">
                    <a:moveTo>
                      <a:pt x="65" y="7"/>
                    </a:moveTo>
                    <a:lnTo>
                      <a:pt x="60" y="28"/>
                    </a:lnTo>
                    <a:lnTo>
                      <a:pt x="51" y="45"/>
                    </a:lnTo>
                    <a:lnTo>
                      <a:pt x="38" y="60"/>
                    </a:lnTo>
                    <a:lnTo>
                      <a:pt x="27" y="75"/>
                    </a:lnTo>
                    <a:lnTo>
                      <a:pt x="19" y="90"/>
                    </a:lnTo>
                    <a:lnTo>
                      <a:pt x="15" y="108"/>
                    </a:lnTo>
                    <a:lnTo>
                      <a:pt x="20" y="126"/>
                    </a:lnTo>
                    <a:lnTo>
                      <a:pt x="36" y="149"/>
                    </a:lnTo>
                    <a:lnTo>
                      <a:pt x="45" y="159"/>
                    </a:lnTo>
                    <a:lnTo>
                      <a:pt x="57" y="170"/>
                    </a:lnTo>
                    <a:lnTo>
                      <a:pt x="67" y="180"/>
                    </a:lnTo>
                    <a:lnTo>
                      <a:pt x="78" y="188"/>
                    </a:lnTo>
                    <a:lnTo>
                      <a:pt x="91" y="197"/>
                    </a:lnTo>
                    <a:lnTo>
                      <a:pt x="104" y="205"/>
                    </a:lnTo>
                    <a:lnTo>
                      <a:pt x="118" y="212"/>
                    </a:lnTo>
                    <a:lnTo>
                      <a:pt x="131" y="219"/>
                    </a:lnTo>
                    <a:lnTo>
                      <a:pt x="146" y="225"/>
                    </a:lnTo>
                    <a:lnTo>
                      <a:pt x="163" y="230"/>
                    </a:lnTo>
                    <a:lnTo>
                      <a:pt x="179" y="235"/>
                    </a:lnTo>
                    <a:lnTo>
                      <a:pt x="197" y="239"/>
                    </a:lnTo>
                    <a:lnTo>
                      <a:pt x="214" y="242"/>
                    </a:lnTo>
                    <a:lnTo>
                      <a:pt x="234" y="245"/>
                    </a:lnTo>
                    <a:lnTo>
                      <a:pt x="254" y="247"/>
                    </a:lnTo>
                    <a:lnTo>
                      <a:pt x="274" y="248"/>
                    </a:lnTo>
                    <a:lnTo>
                      <a:pt x="262" y="254"/>
                    </a:lnTo>
                    <a:lnTo>
                      <a:pt x="247" y="256"/>
                    </a:lnTo>
                    <a:lnTo>
                      <a:pt x="231" y="257"/>
                    </a:lnTo>
                    <a:lnTo>
                      <a:pt x="213" y="256"/>
                    </a:lnTo>
                    <a:lnTo>
                      <a:pt x="194" y="253"/>
                    </a:lnTo>
                    <a:lnTo>
                      <a:pt x="175" y="248"/>
                    </a:lnTo>
                    <a:lnTo>
                      <a:pt x="156" y="242"/>
                    </a:lnTo>
                    <a:lnTo>
                      <a:pt x="136" y="235"/>
                    </a:lnTo>
                    <a:lnTo>
                      <a:pt x="118" y="227"/>
                    </a:lnTo>
                    <a:lnTo>
                      <a:pt x="99" y="218"/>
                    </a:lnTo>
                    <a:lnTo>
                      <a:pt x="82" y="209"/>
                    </a:lnTo>
                    <a:lnTo>
                      <a:pt x="66" y="200"/>
                    </a:lnTo>
                    <a:lnTo>
                      <a:pt x="52" y="189"/>
                    </a:lnTo>
                    <a:lnTo>
                      <a:pt x="39" y="180"/>
                    </a:lnTo>
                    <a:lnTo>
                      <a:pt x="29" y="170"/>
                    </a:lnTo>
                    <a:lnTo>
                      <a:pt x="22" y="161"/>
                    </a:lnTo>
                    <a:lnTo>
                      <a:pt x="6" y="131"/>
                    </a:lnTo>
                    <a:lnTo>
                      <a:pt x="0" y="106"/>
                    </a:lnTo>
                    <a:lnTo>
                      <a:pt x="4" y="86"/>
                    </a:lnTo>
                    <a:lnTo>
                      <a:pt x="13" y="68"/>
                    </a:lnTo>
                    <a:lnTo>
                      <a:pt x="26" y="51"/>
                    </a:lnTo>
                    <a:lnTo>
                      <a:pt x="39" y="36"/>
                    </a:lnTo>
                    <a:lnTo>
                      <a:pt x="51" y="19"/>
                    </a:lnTo>
                    <a:lnTo>
                      <a:pt x="60" y="0"/>
                    </a:lnTo>
                    <a:lnTo>
                      <a:pt x="65" y="7"/>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0" name="Freeform 94"/>
              <p:cNvSpPr>
                <a:spLocks/>
              </p:cNvSpPr>
              <p:nvPr/>
            </p:nvSpPr>
            <p:spPr bwMode="auto">
              <a:xfrm>
                <a:off x="3943350" y="4941888"/>
                <a:ext cx="111125" cy="61913"/>
              </a:xfrm>
              <a:custGeom>
                <a:avLst/>
                <a:gdLst/>
                <a:ahLst/>
                <a:cxnLst>
                  <a:cxn ang="0">
                    <a:pos x="126" y="0"/>
                  </a:cxn>
                  <a:cxn ang="0">
                    <a:pos x="120" y="12"/>
                  </a:cxn>
                  <a:cxn ang="0">
                    <a:pos x="111" y="24"/>
                  </a:cxn>
                  <a:cxn ang="0">
                    <a:pos x="100" y="36"/>
                  </a:cxn>
                  <a:cxn ang="0">
                    <a:pos x="88" y="46"/>
                  </a:cxn>
                  <a:cxn ang="0">
                    <a:pos x="75" y="54"/>
                  </a:cxn>
                  <a:cxn ang="0">
                    <a:pos x="63" y="60"/>
                  </a:cxn>
                  <a:cxn ang="0">
                    <a:pos x="53" y="62"/>
                  </a:cxn>
                  <a:cxn ang="0">
                    <a:pos x="44" y="60"/>
                  </a:cxn>
                  <a:cxn ang="0">
                    <a:pos x="36" y="57"/>
                  </a:cxn>
                  <a:cxn ang="0">
                    <a:pos x="29" y="52"/>
                  </a:cxn>
                  <a:cxn ang="0">
                    <a:pos x="22" y="47"/>
                  </a:cxn>
                  <a:cxn ang="0">
                    <a:pos x="16" y="42"/>
                  </a:cxn>
                  <a:cxn ang="0">
                    <a:pos x="10" y="36"/>
                  </a:cxn>
                  <a:cxn ang="0">
                    <a:pos x="7" y="29"/>
                  </a:cxn>
                  <a:cxn ang="0">
                    <a:pos x="5" y="22"/>
                  </a:cxn>
                  <a:cxn ang="0">
                    <a:pos x="5" y="13"/>
                  </a:cxn>
                  <a:cxn ang="0">
                    <a:pos x="0" y="24"/>
                  </a:cxn>
                  <a:cxn ang="0">
                    <a:pos x="0" y="35"/>
                  </a:cxn>
                  <a:cxn ang="0">
                    <a:pos x="1" y="45"/>
                  </a:cxn>
                  <a:cxn ang="0">
                    <a:pos x="7" y="56"/>
                  </a:cxn>
                  <a:cxn ang="0">
                    <a:pos x="14" y="64"/>
                  </a:cxn>
                  <a:cxn ang="0">
                    <a:pos x="23" y="71"/>
                  </a:cxn>
                  <a:cxn ang="0">
                    <a:pos x="33" y="75"/>
                  </a:cxn>
                  <a:cxn ang="0">
                    <a:pos x="46" y="79"/>
                  </a:cxn>
                  <a:cxn ang="0">
                    <a:pos x="59" y="79"/>
                  </a:cxn>
                  <a:cxn ang="0">
                    <a:pos x="71" y="76"/>
                  </a:cxn>
                  <a:cxn ang="0">
                    <a:pos x="84" y="73"/>
                  </a:cxn>
                  <a:cxn ang="0">
                    <a:pos x="96" y="66"/>
                  </a:cxn>
                  <a:cxn ang="0">
                    <a:pos x="107" y="58"/>
                  </a:cxn>
                  <a:cxn ang="0">
                    <a:pos x="119" y="49"/>
                  </a:cxn>
                  <a:cxn ang="0">
                    <a:pos x="129" y="38"/>
                  </a:cxn>
                  <a:cxn ang="0">
                    <a:pos x="139" y="27"/>
                  </a:cxn>
                  <a:cxn ang="0">
                    <a:pos x="126" y="0"/>
                  </a:cxn>
                </a:cxnLst>
                <a:rect l="0" t="0" r="r" b="b"/>
                <a:pathLst>
                  <a:path w="139" h="79">
                    <a:moveTo>
                      <a:pt x="126" y="0"/>
                    </a:moveTo>
                    <a:lnTo>
                      <a:pt x="120" y="12"/>
                    </a:lnTo>
                    <a:lnTo>
                      <a:pt x="111" y="24"/>
                    </a:lnTo>
                    <a:lnTo>
                      <a:pt x="100" y="36"/>
                    </a:lnTo>
                    <a:lnTo>
                      <a:pt x="88" y="46"/>
                    </a:lnTo>
                    <a:lnTo>
                      <a:pt x="75" y="54"/>
                    </a:lnTo>
                    <a:lnTo>
                      <a:pt x="63" y="60"/>
                    </a:lnTo>
                    <a:lnTo>
                      <a:pt x="53" y="62"/>
                    </a:lnTo>
                    <a:lnTo>
                      <a:pt x="44" y="60"/>
                    </a:lnTo>
                    <a:lnTo>
                      <a:pt x="36" y="57"/>
                    </a:lnTo>
                    <a:lnTo>
                      <a:pt x="29" y="52"/>
                    </a:lnTo>
                    <a:lnTo>
                      <a:pt x="22" y="47"/>
                    </a:lnTo>
                    <a:lnTo>
                      <a:pt x="16" y="42"/>
                    </a:lnTo>
                    <a:lnTo>
                      <a:pt x="10" y="36"/>
                    </a:lnTo>
                    <a:lnTo>
                      <a:pt x="7" y="29"/>
                    </a:lnTo>
                    <a:lnTo>
                      <a:pt x="5" y="22"/>
                    </a:lnTo>
                    <a:lnTo>
                      <a:pt x="5" y="13"/>
                    </a:lnTo>
                    <a:lnTo>
                      <a:pt x="0" y="24"/>
                    </a:lnTo>
                    <a:lnTo>
                      <a:pt x="0" y="35"/>
                    </a:lnTo>
                    <a:lnTo>
                      <a:pt x="1" y="45"/>
                    </a:lnTo>
                    <a:lnTo>
                      <a:pt x="7" y="56"/>
                    </a:lnTo>
                    <a:lnTo>
                      <a:pt x="14" y="64"/>
                    </a:lnTo>
                    <a:lnTo>
                      <a:pt x="23" y="71"/>
                    </a:lnTo>
                    <a:lnTo>
                      <a:pt x="33" y="75"/>
                    </a:lnTo>
                    <a:lnTo>
                      <a:pt x="46" y="79"/>
                    </a:lnTo>
                    <a:lnTo>
                      <a:pt x="59" y="79"/>
                    </a:lnTo>
                    <a:lnTo>
                      <a:pt x="71" y="76"/>
                    </a:lnTo>
                    <a:lnTo>
                      <a:pt x="84" y="73"/>
                    </a:lnTo>
                    <a:lnTo>
                      <a:pt x="96" y="66"/>
                    </a:lnTo>
                    <a:lnTo>
                      <a:pt x="107" y="58"/>
                    </a:lnTo>
                    <a:lnTo>
                      <a:pt x="119" y="49"/>
                    </a:lnTo>
                    <a:lnTo>
                      <a:pt x="129" y="38"/>
                    </a:lnTo>
                    <a:lnTo>
                      <a:pt x="139" y="27"/>
                    </a:lnTo>
                    <a:lnTo>
                      <a:pt x="126"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1" name="Freeform 95"/>
              <p:cNvSpPr>
                <a:spLocks/>
              </p:cNvSpPr>
              <p:nvPr/>
            </p:nvSpPr>
            <p:spPr bwMode="auto">
              <a:xfrm>
                <a:off x="3995738" y="4464050"/>
                <a:ext cx="150813" cy="557213"/>
              </a:xfrm>
              <a:custGeom>
                <a:avLst/>
                <a:gdLst/>
                <a:ahLst/>
                <a:cxnLst>
                  <a:cxn ang="0">
                    <a:pos x="25" y="8"/>
                  </a:cxn>
                  <a:cxn ang="0">
                    <a:pos x="70" y="34"/>
                  </a:cxn>
                  <a:cxn ang="0">
                    <a:pos x="103" y="69"/>
                  </a:cxn>
                  <a:cxn ang="0">
                    <a:pos x="122" y="110"/>
                  </a:cxn>
                  <a:cxn ang="0">
                    <a:pos x="126" y="159"/>
                  </a:cxn>
                  <a:cxn ang="0">
                    <a:pos x="131" y="193"/>
                  </a:cxn>
                  <a:cxn ang="0">
                    <a:pos x="140" y="215"/>
                  </a:cxn>
                  <a:cxn ang="0">
                    <a:pos x="153" y="239"/>
                  </a:cxn>
                  <a:cxn ang="0">
                    <a:pos x="167" y="278"/>
                  </a:cxn>
                  <a:cxn ang="0">
                    <a:pos x="151" y="322"/>
                  </a:cxn>
                  <a:cxn ang="0">
                    <a:pos x="116" y="370"/>
                  </a:cxn>
                  <a:cxn ang="0">
                    <a:pos x="78" y="413"/>
                  </a:cxn>
                  <a:cxn ang="0">
                    <a:pos x="48" y="462"/>
                  </a:cxn>
                  <a:cxn ang="0">
                    <a:pos x="40" y="524"/>
                  </a:cxn>
                  <a:cxn ang="0">
                    <a:pos x="55" y="594"/>
                  </a:cxn>
                  <a:cxn ang="0">
                    <a:pos x="86" y="666"/>
                  </a:cxn>
                  <a:cxn ang="0">
                    <a:pos x="101" y="674"/>
                  </a:cxn>
                  <a:cxn ang="0">
                    <a:pos x="83" y="612"/>
                  </a:cxn>
                  <a:cxn ang="0">
                    <a:pos x="64" y="545"/>
                  </a:cxn>
                  <a:cxn ang="0">
                    <a:pos x="68" y="477"/>
                  </a:cxn>
                  <a:cxn ang="0">
                    <a:pos x="108" y="411"/>
                  </a:cxn>
                  <a:cxn ang="0">
                    <a:pos x="151" y="359"/>
                  </a:cxn>
                  <a:cxn ang="0">
                    <a:pos x="180" y="317"/>
                  </a:cxn>
                  <a:cxn ang="0">
                    <a:pos x="190" y="278"/>
                  </a:cxn>
                  <a:cxn ang="0">
                    <a:pos x="176" y="237"/>
                  </a:cxn>
                  <a:cxn ang="0">
                    <a:pos x="161" y="205"/>
                  </a:cxn>
                  <a:cxn ang="0">
                    <a:pos x="152" y="178"/>
                  </a:cxn>
                  <a:cxn ang="0">
                    <a:pos x="147" y="152"/>
                  </a:cxn>
                  <a:cxn ang="0">
                    <a:pos x="141" y="105"/>
                  </a:cxn>
                  <a:cxn ang="0">
                    <a:pos x="114" y="55"/>
                  </a:cxn>
                  <a:cxn ang="0">
                    <a:pos x="69" y="22"/>
                  </a:cxn>
                  <a:cxn ang="0">
                    <a:pos x="22" y="3"/>
                  </a:cxn>
                </a:cxnLst>
                <a:rect l="0" t="0" r="r" b="b"/>
                <a:pathLst>
                  <a:path w="190" h="701">
                    <a:moveTo>
                      <a:pt x="0" y="0"/>
                    </a:moveTo>
                    <a:lnTo>
                      <a:pt x="25" y="8"/>
                    </a:lnTo>
                    <a:lnTo>
                      <a:pt x="49" y="21"/>
                    </a:lnTo>
                    <a:lnTo>
                      <a:pt x="70" y="34"/>
                    </a:lnTo>
                    <a:lnTo>
                      <a:pt x="88" y="51"/>
                    </a:lnTo>
                    <a:lnTo>
                      <a:pt x="103" y="69"/>
                    </a:lnTo>
                    <a:lnTo>
                      <a:pt x="115" y="90"/>
                    </a:lnTo>
                    <a:lnTo>
                      <a:pt x="122" y="110"/>
                    </a:lnTo>
                    <a:lnTo>
                      <a:pt x="125" y="132"/>
                    </a:lnTo>
                    <a:lnTo>
                      <a:pt x="126" y="159"/>
                    </a:lnTo>
                    <a:lnTo>
                      <a:pt x="129" y="178"/>
                    </a:lnTo>
                    <a:lnTo>
                      <a:pt x="131" y="193"/>
                    </a:lnTo>
                    <a:lnTo>
                      <a:pt x="136" y="205"/>
                    </a:lnTo>
                    <a:lnTo>
                      <a:pt x="140" y="215"/>
                    </a:lnTo>
                    <a:lnTo>
                      <a:pt x="146" y="227"/>
                    </a:lnTo>
                    <a:lnTo>
                      <a:pt x="153" y="239"/>
                    </a:lnTo>
                    <a:lnTo>
                      <a:pt x="162" y="257"/>
                    </a:lnTo>
                    <a:lnTo>
                      <a:pt x="167" y="278"/>
                    </a:lnTo>
                    <a:lnTo>
                      <a:pt x="162" y="299"/>
                    </a:lnTo>
                    <a:lnTo>
                      <a:pt x="151" y="322"/>
                    </a:lnTo>
                    <a:lnTo>
                      <a:pt x="134" y="345"/>
                    </a:lnTo>
                    <a:lnTo>
                      <a:pt x="116" y="370"/>
                    </a:lnTo>
                    <a:lnTo>
                      <a:pt x="96" y="392"/>
                    </a:lnTo>
                    <a:lnTo>
                      <a:pt x="78" y="413"/>
                    </a:lnTo>
                    <a:lnTo>
                      <a:pt x="62" y="434"/>
                    </a:lnTo>
                    <a:lnTo>
                      <a:pt x="48" y="462"/>
                    </a:lnTo>
                    <a:lnTo>
                      <a:pt x="41" y="492"/>
                    </a:lnTo>
                    <a:lnTo>
                      <a:pt x="40" y="524"/>
                    </a:lnTo>
                    <a:lnTo>
                      <a:pt x="46" y="559"/>
                    </a:lnTo>
                    <a:lnTo>
                      <a:pt x="55" y="594"/>
                    </a:lnTo>
                    <a:lnTo>
                      <a:pt x="69" y="630"/>
                    </a:lnTo>
                    <a:lnTo>
                      <a:pt x="86" y="666"/>
                    </a:lnTo>
                    <a:lnTo>
                      <a:pt x="104" y="701"/>
                    </a:lnTo>
                    <a:lnTo>
                      <a:pt x="101" y="674"/>
                    </a:lnTo>
                    <a:lnTo>
                      <a:pt x="93" y="644"/>
                    </a:lnTo>
                    <a:lnTo>
                      <a:pt x="83" y="612"/>
                    </a:lnTo>
                    <a:lnTo>
                      <a:pt x="72" y="578"/>
                    </a:lnTo>
                    <a:lnTo>
                      <a:pt x="64" y="545"/>
                    </a:lnTo>
                    <a:lnTo>
                      <a:pt x="62" y="510"/>
                    </a:lnTo>
                    <a:lnTo>
                      <a:pt x="68" y="477"/>
                    </a:lnTo>
                    <a:lnTo>
                      <a:pt x="84" y="443"/>
                    </a:lnTo>
                    <a:lnTo>
                      <a:pt x="108" y="411"/>
                    </a:lnTo>
                    <a:lnTo>
                      <a:pt x="130" y="384"/>
                    </a:lnTo>
                    <a:lnTo>
                      <a:pt x="151" y="359"/>
                    </a:lnTo>
                    <a:lnTo>
                      <a:pt x="168" y="337"/>
                    </a:lnTo>
                    <a:lnTo>
                      <a:pt x="180" y="317"/>
                    </a:lnTo>
                    <a:lnTo>
                      <a:pt x="189" y="297"/>
                    </a:lnTo>
                    <a:lnTo>
                      <a:pt x="190" y="278"/>
                    </a:lnTo>
                    <a:lnTo>
                      <a:pt x="184" y="257"/>
                    </a:lnTo>
                    <a:lnTo>
                      <a:pt x="176" y="237"/>
                    </a:lnTo>
                    <a:lnTo>
                      <a:pt x="168" y="220"/>
                    </a:lnTo>
                    <a:lnTo>
                      <a:pt x="161" y="205"/>
                    </a:lnTo>
                    <a:lnTo>
                      <a:pt x="156" y="191"/>
                    </a:lnTo>
                    <a:lnTo>
                      <a:pt x="152" y="178"/>
                    </a:lnTo>
                    <a:lnTo>
                      <a:pt x="148" y="166"/>
                    </a:lnTo>
                    <a:lnTo>
                      <a:pt x="147" y="152"/>
                    </a:lnTo>
                    <a:lnTo>
                      <a:pt x="146" y="137"/>
                    </a:lnTo>
                    <a:lnTo>
                      <a:pt x="141" y="105"/>
                    </a:lnTo>
                    <a:lnTo>
                      <a:pt x="131" y="78"/>
                    </a:lnTo>
                    <a:lnTo>
                      <a:pt x="114" y="55"/>
                    </a:lnTo>
                    <a:lnTo>
                      <a:pt x="93" y="36"/>
                    </a:lnTo>
                    <a:lnTo>
                      <a:pt x="69" y="22"/>
                    </a:lnTo>
                    <a:lnTo>
                      <a:pt x="45" y="10"/>
                    </a:lnTo>
                    <a:lnTo>
                      <a:pt x="22" y="3"/>
                    </a:lnTo>
                    <a:lnTo>
                      <a:pt x="0"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2" name="Freeform 96"/>
              <p:cNvSpPr>
                <a:spLocks/>
              </p:cNvSpPr>
              <p:nvPr/>
            </p:nvSpPr>
            <p:spPr bwMode="auto">
              <a:xfrm>
                <a:off x="3665538" y="4722813"/>
                <a:ext cx="82550" cy="92075"/>
              </a:xfrm>
              <a:custGeom>
                <a:avLst/>
                <a:gdLst/>
                <a:ahLst/>
                <a:cxnLst>
                  <a:cxn ang="0">
                    <a:pos x="0" y="9"/>
                  </a:cxn>
                  <a:cxn ang="0">
                    <a:pos x="10" y="3"/>
                  </a:cxn>
                  <a:cxn ang="0">
                    <a:pos x="20" y="0"/>
                  </a:cxn>
                  <a:cxn ang="0">
                    <a:pos x="24" y="1"/>
                  </a:cxn>
                  <a:cxn ang="0">
                    <a:pos x="28" y="8"/>
                  </a:cxn>
                  <a:cxn ang="0">
                    <a:pos x="30" y="13"/>
                  </a:cxn>
                  <a:cxn ang="0">
                    <a:pos x="32" y="17"/>
                  </a:cxn>
                  <a:cxn ang="0">
                    <a:pos x="37" y="21"/>
                  </a:cxn>
                  <a:cxn ang="0">
                    <a:pos x="41" y="23"/>
                  </a:cxn>
                  <a:cxn ang="0">
                    <a:pos x="47" y="25"/>
                  </a:cxn>
                  <a:cxn ang="0">
                    <a:pos x="53" y="28"/>
                  </a:cxn>
                  <a:cxn ang="0">
                    <a:pos x="59" y="29"/>
                  </a:cxn>
                  <a:cxn ang="0">
                    <a:pos x="64" y="31"/>
                  </a:cxn>
                  <a:cxn ang="0">
                    <a:pos x="71" y="36"/>
                  </a:cxn>
                  <a:cxn ang="0">
                    <a:pos x="78" y="43"/>
                  </a:cxn>
                  <a:cxn ang="0">
                    <a:pos x="84" y="51"/>
                  </a:cxn>
                  <a:cxn ang="0">
                    <a:pos x="89" y="62"/>
                  </a:cxn>
                  <a:cxn ang="0">
                    <a:pos x="93" y="74"/>
                  </a:cxn>
                  <a:cxn ang="0">
                    <a:pos x="97" y="87"/>
                  </a:cxn>
                  <a:cxn ang="0">
                    <a:pos x="100" y="101"/>
                  </a:cxn>
                  <a:cxn ang="0">
                    <a:pos x="102" y="115"/>
                  </a:cxn>
                  <a:cxn ang="0">
                    <a:pos x="97" y="104"/>
                  </a:cxn>
                  <a:cxn ang="0">
                    <a:pos x="90" y="92"/>
                  </a:cxn>
                  <a:cxn ang="0">
                    <a:pos x="84" y="81"/>
                  </a:cxn>
                  <a:cxn ang="0">
                    <a:pos x="78" y="69"/>
                  </a:cxn>
                  <a:cxn ang="0">
                    <a:pos x="74" y="59"/>
                  </a:cxn>
                  <a:cxn ang="0">
                    <a:pos x="68" y="49"/>
                  </a:cxn>
                  <a:cxn ang="0">
                    <a:pos x="63" y="44"/>
                  </a:cxn>
                  <a:cxn ang="0">
                    <a:pos x="58" y="41"/>
                  </a:cxn>
                  <a:cxn ang="0">
                    <a:pos x="51" y="40"/>
                  </a:cxn>
                  <a:cxn ang="0">
                    <a:pos x="45" y="39"/>
                  </a:cxn>
                  <a:cxn ang="0">
                    <a:pos x="39" y="38"/>
                  </a:cxn>
                  <a:cxn ang="0">
                    <a:pos x="35" y="36"/>
                  </a:cxn>
                  <a:cxn ang="0">
                    <a:pos x="30" y="33"/>
                  </a:cxn>
                  <a:cxn ang="0">
                    <a:pos x="25" y="30"/>
                  </a:cxn>
                  <a:cxn ang="0">
                    <a:pos x="23" y="26"/>
                  </a:cxn>
                  <a:cxn ang="0">
                    <a:pos x="21" y="22"/>
                  </a:cxn>
                  <a:cxn ang="0">
                    <a:pos x="17" y="14"/>
                  </a:cxn>
                  <a:cxn ang="0">
                    <a:pos x="14" y="10"/>
                  </a:cxn>
                  <a:cxn ang="0">
                    <a:pos x="9" y="9"/>
                  </a:cxn>
                  <a:cxn ang="0">
                    <a:pos x="0" y="9"/>
                  </a:cxn>
                </a:cxnLst>
                <a:rect l="0" t="0" r="r" b="b"/>
                <a:pathLst>
                  <a:path w="102" h="115">
                    <a:moveTo>
                      <a:pt x="0" y="9"/>
                    </a:moveTo>
                    <a:lnTo>
                      <a:pt x="10" y="3"/>
                    </a:lnTo>
                    <a:lnTo>
                      <a:pt x="20" y="0"/>
                    </a:lnTo>
                    <a:lnTo>
                      <a:pt x="24" y="1"/>
                    </a:lnTo>
                    <a:lnTo>
                      <a:pt x="28" y="8"/>
                    </a:lnTo>
                    <a:lnTo>
                      <a:pt x="30" y="13"/>
                    </a:lnTo>
                    <a:lnTo>
                      <a:pt x="32" y="17"/>
                    </a:lnTo>
                    <a:lnTo>
                      <a:pt x="37" y="21"/>
                    </a:lnTo>
                    <a:lnTo>
                      <a:pt x="41" y="23"/>
                    </a:lnTo>
                    <a:lnTo>
                      <a:pt x="47" y="25"/>
                    </a:lnTo>
                    <a:lnTo>
                      <a:pt x="53" y="28"/>
                    </a:lnTo>
                    <a:lnTo>
                      <a:pt x="59" y="29"/>
                    </a:lnTo>
                    <a:lnTo>
                      <a:pt x="64" y="31"/>
                    </a:lnTo>
                    <a:lnTo>
                      <a:pt x="71" y="36"/>
                    </a:lnTo>
                    <a:lnTo>
                      <a:pt x="78" y="43"/>
                    </a:lnTo>
                    <a:lnTo>
                      <a:pt x="84" y="51"/>
                    </a:lnTo>
                    <a:lnTo>
                      <a:pt x="89" y="62"/>
                    </a:lnTo>
                    <a:lnTo>
                      <a:pt x="93" y="74"/>
                    </a:lnTo>
                    <a:lnTo>
                      <a:pt x="97" y="87"/>
                    </a:lnTo>
                    <a:lnTo>
                      <a:pt x="100" y="101"/>
                    </a:lnTo>
                    <a:lnTo>
                      <a:pt x="102" y="115"/>
                    </a:lnTo>
                    <a:lnTo>
                      <a:pt x="97" y="104"/>
                    </a:lnTo>
                    <a:lnTo>
                      <a:pt x="90" y="92"/>
                    </a:lnTo>
                    <a:lnTo>
                      <a:pt x="84" y="81"/>
                    </a:lnTo>
                    <a:lnTo>
                      <a:pt x="78" y="69"/>
                    </a:lnTo>
                    <a:lnTo>
                      <a:pt x="74" y="59"/>
                    </a:lnTo>
                    <a:lnTo>
                      <a:pt x="68" y="49"/>
                    </a:lnTo>
                    <a:lnTo>
                      <a:pt x="63" y="44"/>
                    </a:lnTo>
                    <a:lnTo>
                      <a:pt x="58" y="41"/>
                    </a:lnTo>
                    <a:lnTo>
                      <a:pt x="51" y="40"/>
                    </a:lnTo>
                    <a:lnTo>
                      <a:pt x="45" y="39"/>
                    </a:lnTo>
                    <a:lnTo>
                      <a:pt x="39" y="38"/>
                    </a:lnTo>
                    <a:lnTo>
                      <a:pt x="35" y="36"/>
                    </a:lnTo>
                    <a:lnTo>
                      <a:pt x="30" y="33"/>
                    </a:lnTo>
                    <a:lnTo>
                      <a:pt x="25" y="30"/>
                    </a:lnTo>
                    <a:lnTo>
                      <a:pt x="23" y="26"/>
                    </a:lnTo>
                    <a:lnTo>
                      <a:pt x="21" y="22"/>
                    </a:lnTo>
                    <a:lnTo>
                      <a:pt x="17" y="14"/>
                    </a:lnTo>
                    <a:lnTo>
                      <a:pt x="14" y="10"/>
                    </a:lnTo>
                    <a:lnTo>
                      <a:pt x="9" y="9"/>
                    </a:lnTo>
                    <a:lnTo>
                      <a:pt x="0" y="9"/>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3" name="Freeform 97"/>
              <p:cNvSpPr>
                <a:spLocks/>
              </p:cNvSpPr>
              <p:nvPr/>
            </p:nvSpPr>
            <p:spPr bwMode="auto">
              <a:xfrm>
                <a:off x="4094163" y="4781550"/>
                <a:ext cx="177800" cy="958850"/>
              </a:xfrm>
              <a:custGeom>
                <a:avLst/>
                <a:gdLst/>
                <a:ahLst/>
                <a:cxnLst>
                  <a:cxn ang="0">
                    <a:pos x="14" y="388"/>
                  </a:cxn>
                  <a:cxn ang="0">
                    <a:pos x="18" y="491"/>
                  </a:cxn>
                  <a:cxn ang="0">
                    <a:pos x="8" y="580"/>
                  </a:cxn>
                  <a:cxn ang="0">
                    <a:pos x="14" y="659"/>
                  </a:cxn>
                  <a:cxn ang="0">
                    <a:pos x="33" y="743"/>
                  </a:cxn>
                  <a:cxn ang="0">
                    <a:pos x="62" y="820"/>
                  </a:cxn>
                  <a:cxn ang="0">
                    <a:pos x="95" y="881"/>
                  </a:cxn>
                  <a:cxn ang="0">
                    <a:pos x="119" y="947"/>
                  </a:cxn>
                  <a:cxn ang="0">
                    <a:pos x="127" y="1031"/>
                  </a:cxn>
                  <a:cxn ang="0">
                    <a:pos x="111" y="1140"/>
                  </a:cxn>
                  <a:cxn ang="0">
                    <a:pos x="111" y="1195"/>
                  </a:cxn>
                  <a:cxn ang="0">
                    <a:pos x="152" y="1139"/>
                  </a:cxn>
                  <a:cxn ang="0">
                    <a:pos x="190" y="1061"/>
                  </a:cxn>
                  <a:cxn ang="0">
                    <a:pos x="217" y="979"/>
                  </a:cxn>
                  <a:cxn ang="0">
                    <a:pos x="224" y="912"/>
                  </a:cxn>
                  <a:cxn ang="0">
                    <a:pos x="218" y="847"/>
                  </a:cxn>
                  <a:cxn ang="0">
                    <a:pos x="206" y="782"/>
                  </a:cxn>
                  <a:cxn ang="0">
                    <a:pos x="190" y="719"/>
                  </a:cxn>
                  <a:cxn ang="0">
                    <a:pos x="171" y="655"/>
                  </a:cxn>
                  <a:cxn ang="0">
                    <a:pos x="150" y="579"/>
                  </a:cxn>
                  <a:cxn ang="0">
                    <a:pos x="136" y="498"/>
                  </a:cxn>
                  <a:cxn ang="0">
                    <a:pos x="141" y="416"/>
                  </a:cxn>
                  <a:cxn ang="0">
                    <a:pos x="168" y="335"/>
                  </a:cxn>
                  <a:cxn ang="0">
                    <a:pos x="188" y="230"/>
                  </a:cxn>
                  <a:cxn ang="0">
                    <a:pos x="195" y="120"/>
                  </a:cxn>
                  <a:cxn ang="0">
                    <a:pos x="189" y="30"/>
                  </a:cxn>
                  <a:cxn ang="0">
                    <a:pos x="177" y="32"/>
                  </a:cxn>
                  <a:cxn ang="0">
                    <a:pos x="174" y="117"/>
                  </a:cxn>
                  <a:cxn ang="0">
                    <a:pos x="168" y="216"/>
                  </a:cxn>
                  <a:cxn ang="0">
                    <a:pos x="151" y="315"/>
                  </a:cxn>
                  <a:cxn ang="0">
                    <a:pos x="118" y="404"/>
                  </a:cxn>
                  <a:cxn ang="0">
                    <a:pos x="108" y="496"/>
                  </a:cxn>
                  <a:cxn ang="0">
                    <a:pos x="122" y="587"/>
                  </a:cxn>
                  <a:cxn ang="0">
                    <a:pos x="145" y="665"/>
                  </a:cxn>
                  <a:cxn ang="0">
                    <a:pos x="169" y="726"/>
                  </a:cxn>
                  <a:cxn ang="0">
                    <a:pos x="191" y="807"/>
                  </a:cxn>
                  <a:cxn ang="0">
                    <a:pos x="199" y="909"/>
                  </a:cxn>
                  <a:cxn ang="0">
                    <a:pos x="176" y="1021"/>
                  </a:cxn>
                  <a:cxn ang="0">
                    <a:pos x="156" y="1037"/>
                  </a:cxn>
                  <a:cxn ang="0">
                    <a:pos x="152" y="965"/>
                  </a:cxn>
                  <a:cxn ang="0">
                    <a:pos x="137" y="905"/>
                  </a:cxn>
                  <a:cxn ang="0">
                    <a:pos x="114" y="859"/>
                  </a:cxn>
                  <a:cxn ang="0">
                    <a:pos x="90" y="821"/>
                  </a:cxn>
                  <a:cxn ang="0">
                    <a:pos x="63" y="758"/>
                  </a:cxn>
                  <a:cxn ang="0">
                    <a:pos x="42" y="675"/>
                  </a:cxn>
                  <a:cxn ang="0">
                    <a:pos x="36" y="585"/>
                  </a:cxn>
                  <a:cxn ang="0">
                    <a:pos x="44" y="517"/>
                  </a:cxn>
                  <a:cxn ang="0">
                    <a:pos x="42" y="464"/>
                  </a:cxn>
                  <a:cxn ang="0">
                    <a:pos x="30" y="410"/>
                  </a:cxn>
                  <a:cxn ang="0">
                    <a:pos x="12" y="366"/>
                  </a:cxn>
                </a:cxnLst>
                <a:rect l="0" t="0" r="r" b="b"/>
                <a:pathLst>
                  <a:path w="224" h="1207">
                    <a:moveTo>
                      <a:pt x="0" y="350"/>
                    </a:moveTo>
                    <a:lnTo>
                      <a:pt x="14" y="388"/>
                    </a:lnTo>
                    <a:lnTo>
                      <a:pt x="20" y="436"/>
                    </a:lnTo>
                    <a:lnTo>
                      <a:pt x="18" y="491"/>
                    </a:lnTo>
                    <a:lnTo>
                      <a:pt x="10" y="548"/>
                    </a:lnTo>
                    <a:lnTo>
                      <a:pt x="8" y="580"/>
                    </a:lnTo>
                    <a:lnTo>
                      <a:pt x="9" y="617"/>
                    </a:lnTo>
                    <a:lnTo>
                      <a:pt x="14" y="659"/>
                    </a:lnTo>
                    <a:lnTo>
                      <a:pt x="23" y="700"/>
                    </a:lnTo>
                    <a:lnTo>
                      <a:pt x="33" y="743"/>
                    </a:lnTo>
                    <a:lnTo>
                      <a:pt x="47" y="783"/>
                    </a:lnTo>
                    <a:lnTo>
                      <a:pt x="62" y="820"/>
                    </a:lnTo>
                    <a:lnTo>
                      <a:pt x="78" y="852"/>
                    </a:lnTo>
                    <a:lnTo>
                      <a:pt x="95" y="881"/>
                    </a:lnTo>
                    <a:lnTo>
                      <a:pt x="108" y="912"/>
                    </a:lnTo>
                    <a:lnTo>
                      <a:pt x="119" y="947"/>
                    </a:lnTo>
                    <a:lnTo>
                      <a:pt x="126" y="986"/>
                    </a:lnTo>
                    <a:lnTo>
                      <a:pt x="127" y="1031"/>
                    </a:lnTo>
                    <a:lnTo>
                      <a:pt x="122" y="1082"/>
                    </a:lnTo>
                    <a:lnTo>
                      <a:pt x="111" y="1140"/>
                    </a:lnTo>
                    <a:lnTo>
                      <a:pt x="92" y="1207"/>
                    </a:lnTo>
                    <a:lnTo>
                      <a:pt x="111" y="1195"/>
                    </a:lnTo>
                    <a:lnTo>
                      <a:pt x="131" y="1170"/>
                    </a:lnTo>
                    <a:lnTo>
                      <a:pt x="152" y="1139"/>
                    </a:lnTo>
                    <a:lnTo>
                      <a:pt x="173" y="1101"/>
                    </a:lnTo>
                    <a:lnTo>
                      <a:pt x="190" y="1061"/>
                    </a:lnTo>
                    <a:lnTo>
                      <a:pt x="206" y="1019"/>
                    </a:lnTo>
                    <a:lnTo>
                      <a:pt x="217" y="979"/>
                    </a:lnTo>
                    <a:lnTo>
                      <a:pt x="222" y="945"/>
                    </a:lnTo>
                    <a:lnTo>
                      <a:pt x="224" y="912"/>
                    </a:lnTo>
                    <a:lnTo>
                      <a:pt x="221" y="879"/>
                    </a:lnTo>
                    <a:lnTo>
                      <a:pt x="218" y="847"/>
                    </a:lnTo>
                    <a:lnTo>
                      <a:pt x="213" y="814"/>
                    </a:lnTo>
                    <a:lnTo>
                      <a:pt x="206" y="782"/>
                    </a:lnTo>
                    <a:lnTo>
                      <a:pt x="198" y="750"/>
                    </a:lnTo>
                    <a:lnTo>
                      <a:pt x="190" y="719"/>
                    </a:lnTo>
                    <a:lnTo>
                      <a:pt x="181" y="688"/>
                    </a:lnTo>
                    <a:lnTo>
                      <a:pt x="171" y="655"/>
                    </a:lnTo>
                    <a:lnTo>
                      <a:pt x="160" y="618"/>
                    </a:lnTo>
                    <a:lnTo>
                      <a:pt x="150" y="579"/>
                    </a:lnTo>
                    <a:lnTo>
                      <a:pt x="142" y="539"/>
                    </a:lnTo>
                    <a:lnTo>
                      <a:pt x="136" y="498"/>
                    </a:lnTo>
                    <a:lnTo>
                      <a:pt x="136" y="456"/>
                    </a:lnTo>
                    <a:lnTo>
                      <a:pt x="141" y="416"/>
                    </a:lnTo>
                    <a:lnTo>
                      <a:pt x="153" y="378"/>
                    </a:lnTo>
                    <a:lnTo>
                      <a:pt x="168" y="335"/>
                    </a:lnTo>
                    <a:lnTo>
                      <a:pt x="180" y="286"/>
                    </a:lnTo>
                    <a:lnTo>
                      <a:pt x="188" y="230"/>
                    </a:lnTo>
                    <a:lnTo>
                      <a:pt x="194" y="175"/>
                    </a:lnTo>
                    <a:lnTo>
                      <a:pt x="195" y="120"/>
                    </a:lnTo>
                    <a:lnTo>
                      <a:pt x="194" y="71"/>
                    </a:lnTo>
                    <a:lnTo>
                      <a:pt x="189" y="30"/>
                    </a:lnTo>
                    <a:lnTo>
                      <a:pt x="181" y="0"/>
                    </a:lnTo>
                    <a:lnTo>
                      <a:pt x="177" y="32"/>
                    </a:lnTo>
                    <a:lnTo>
                      <a:pt x="175" y="72"/>
                    </a:lnTo>
                    <a:lnTo>
                      <a:pt x="174" y="117"/>
                    </a:lnTo>
                    <a:lnTo>
                      <a:pt x="173" y="166"/>
                    </a:lnTo>
                    <a:lnTo>
                      <a:pt x="168" y="216"/>
                    </a:lnTo>
                    <a:lnTo>
                      <a:pt x="162" y="267"/>
                    </a:lnTo>
                    <a:lnTo>
                      <a:pt x="151" y="315"/>
                    </a:lnTo>
                    <a:lnTo>
                      <a:pt x="134" y="360"/>
                    </a:lnTo>
                    <a:lnTo>
                      <a:pt x="118" y="404"/>
                    </a:lnTo>
                    <a:lnTo>
                      <a:pt x="109" y="450"/>
                    </a:lnTo>
                    <a:lnTo>
                      <a:pt x="108" y="496"/>
                    </a:lnTo>
                    <a:lnTo>
                      <a:pt x="113" y="542"/>
                    </a:lnTo>
                    <a:lnTo>
                      <a:pt x="122" y="587"/>
                    </a:lnTo>
                    <a:lnTo>
                      <a:pt x="133" y="628"/>
                    </a:lnTo>
                    <a:lnTo>
                      <a:pt x="145" y="665"/>
                    </a:lnTo>
                    <a:lnTo>
                      <a:pt x="157" y="695"/>
                    </a:lnTo>
                    <a:lnTo>
                      <a:pt x="169" y="726"/>
                    </a:lnTo>
                    <a:lnTo>
                      <a:pt x="181" y="764"/>
                    </a:lnTo>
                    <a:lnTo>
                      <a:pt x="191" y="807"/>
                    </a:lnTo>
                    <a:lnTo>
                      <a:pt x="198" y="856"/>
                    </a:lnTo>
                    <a:lnTo>
                      <a:pt x="199" y="909"/>
                    </a:lnTo>
                    <a:lnTo>
                      <a:pt x="192" y="964"/>
                    </a:lnTo>
                    <a:lnTo>
                      <a:pt x="176" y="1021"/>
                    </a:lnTo>
                    <a:lnTo>
                      <a:pt x="150" y="1077"/>
                    </a:lnTo>
                    <a:lnTo>
                      <a:pt x="156" y="1037"/>
                    </a:lnTo>
                    <a:lnTo>
                      <a:pt x="156" y="1000"/>
                    </a:lnTo>
                    <a:lnTo>
                      <a:pt x="152" y="965"/>
                    </a:lnTo>
                    <a:lnTo>
                      <a:pt x="145" y="933"/>
                    </a:lnTo>
                    <a:lnTo>
                      <a:pt x="137" y="905"/>
                    </a:lnTo>
                    <a:lnTo>
                      <a:pt x="126" y="880"/>
                    </a:lnTo>
                    <a:lnTo>
                      <a:pt x="114" y="859"/>
                    </a:lnTo>
                    <a:lnTo>
                      <a:pt x="103" y="842"/>
                    </a:lnTo>
                    <a:lnTo>
                      <a:pt x="90" y="821"/>
                    </a:lnTo>
                    <a:lnTo>
                      <a:pt x="76" y="794"/>
                    </a:lnTo>
                    <a:lnTo>
                      <a:pt x="63" y="758"/>
                    </a:lnTo>
                    <a:lnTo>
                      <a:pt x="52" y="719"/>
                    </a:lnTo>
                    <a:lnTo>
                      <a:pt x="42" y="675"/>
                    </a:lnTo>
                    <a:lnTo>
                      <a:pt x="37" y="630"/>
                    </a:lnTo>
                    <a:lnTo>
                      <a:pt x="36" y="585"/>
                    </a:lnTo>
                    <a:lnTo>
                      <a:pt x="42" y="541"/>
                    </a:lnTo>
                    <a:lnTo>
                      <a:pt x="44" y="517"/>
                    </a:lnTo>
                    <a:lnTo>
                      <a:pt x="44" y="492"/>
                    </a:lnTo>
                    <a:lnTo>
                      <a:pt x="42" y="464"/>
                    </a:lnTo>
                    <a:lnTo>
                      <a:pt x="37" y="436"/>
                    </a:lnTo>
                    <a:lnTo>
                      <a:pt x="30" y="410"/>
                    </a:lnTo>
                    <a:lnTo>
                      <a:pt x="21" y="386"/>
                    </a:lnTo>
                    <a:lnTo>
                      <a:pt x="12" y="366"/>
                    </a:lnTo>
                    <a:lnTo>
                      <a:pt x="0" y="35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4" name="Freeform 98"/>
              <p:cNvSpPr>
                <a:spLocks/>
              </p:cNvSpPr>
              <p:nvPr/>
            </p:nvSpPr>
            <p:spPr bwMode="auto">
              <a:xfrm>
                <a:off x="4005263" y="5046663"/>
                <a:ext cx="109538" cy="620713"/>
              </a:xfrm>
              <a:custGeom>
                <a:avLst/>
                <a:gdLst/>
                <a:ahLst/>
                <a:cxnLst>
                  <a:cxn ang="0">
                    <a:pos x="17" y="0"/>
                  </a:cxn>
                  <a:cxn ang="0">
                    <a:pos x="31" y="46"/>
                  </a:cxn>
                  <a:cxn ang="0">
                    <a:pos x="38" y="105"/>
                  </a:cxn>
                  <a:cxn ang="0">
                    <a:pos x="39" y="168"/>
                  </a:cxn>
                  <a:cxn ang="0">
                    <a:pos x="31" y="226"/>
                  </a:cxn>
                  <a:cxn ang="0">
                    <a:pos x="27" y="254"/>
                  </a:cxn>
                  <a:cxn ang="0">
                    <a:pos x="23" y="288"/>
                  </a:cxn>
                  <a:cxn ang="0">
                    <a:pos x="23" y="324"/>
                  </a:cxn>
                  <a:cxn ang="0">
                    <a:pos x="26" y="363"/>
                  </a:cxn>
                  <a:cxn ang="0">
                    <a:pos x="29" y="402"/>
                  </a:cxn>
                  <a:cxn ang="0">
                    <a:pos x="35" y="439"/>
                  </a:cxn>
                  <a:cxn ang="0">
                    <a:pos x="42" y="474"/>
                  </a:cxn>
                  <a:cxn ang="0">
                    <a:pos x="49" y="506"/>
                  </a:cxn>
                  <a:cxn ang="0">
                    <a:pos x="57" y="534"/>
                  </a:cxn>
                  <a:cxn ang="0">
                    <a:pos x="64" y="563"/>
                  </a:cxn>
                  <a:cxn ang="0">
                    <a:pos x="70" y="593"/>
                  </a:cxn>
                  <a:cxn ang="0">
                    <a:pos x="75" y="623"/>
                  </a:cxn>
                  <a:cxn ang="0">
                    <a:pos x="77" y="652"/>
                  </a:cxn>
                  <a:cxn ang="0">
                    <a:pos x="75" y="682"/>
                  </a:cxn>
                  <a:cxn ang="0">
                    <a:pos x="69" y="709"/>
                  </a:cxn>
                  <a:cxn ang="0">
                    <a:pos x="59" y="737"/>
                  </a:cxn>
                  <a:cxn ang="0">
                    <a:pos x="73" y="724"/>
                  </a:cxn>
                  <a:cxn ang="0">
                    <a:pos x="87" y="705"/>
                  </a:cxn>
                  <a:cxn ang="0">
                    <a:pos x="99" y="682"/>
                  </a:cxn>
                  <a:cxn ang="0">
                    <a:pos x="111" y="654"/>
                  </a:cxn>
                  <a:cxn ang="0">
                    <a:pos x="120" y="625"/>
                  </a:cxn>
                  <a:cxn ang="0">
                    <a:pos x="126" y="597"/>
                  </a:cxn>
                  <a:cxn ang="0">
                    <a:pos x="128" y="570"/>
                  </a:cxn>
                  <a:cxn ang="0">
                    <a:pos x="127" y="546"/>
                  </a:cxn>
                  <a:cxn ang="0">
                    <a:pos x="133" y="565"/>
                  </a:cxn>
                  <a:cxn ang="0">
                    <a:pos x="137" y="591"/>
                  </a:cxn>
                  <a:cxn ang="0">
                    <a:pos x="138" y="621"/>
                  </a:cxn>
                  <a:cxn ang="0">
                    <a:pos x="135" y="653"/>
                  </a:cxn>
                  <a:cxn ang="0">
                    <a:pos x="126" y="688"/>
                  </a:cxn>
                  <a:cxn ang="0">
                    <a:pos x="107" y="722"/>
                  </a:cxn>
                  <a:cxn ang="0">
                    <a:pos x="80" y="753"/>
                  </a:cxn>
                  <a:cxn ang="0">
                    <a:pos x="42" y="782"/>
                  </a:cxn>
                  <a:cxn ang="0">
                    <a:pos x="45" y="724"/>
                  </a:cxn>
                  <a:cxn ang="0">
                    <a:pos x="46" y="656"/>
                  </a:cxn>
                  <a:cxn ang="0">
                    <a:pos x="42" y="586"/>
                  </a:cxn>
                  <a:cxn ang="0">
                    <a:pos x="28" y="522"/>
                  </a:cxn>
                  <a:cxn ang="0">
                    <a:pos x="19" y="489"/>
                  </a:cxn>
                  <a:cxn ang="0">
                    <a:pos x="11" y="451"/>
                  </a:cxn>
                  <a:cxn ang="0">
                    <a:pos x="5" y="411"/>
                  </a:cxn>
                  <a:cxn ang="0">
                    <a:pos x="1" y="368"/>
                  </a:cxn>
                  <a:cxn ang="0">
                    <a:pos x="0" y="327"/>
                  </a:cxn>
                  <a:cxn ang="0">
                    <a:pos x="0" y="288"/>
                  </a:cxn>
                  <a:cxn ang="0">
                    <a:pos x="4" y="253"/>
                  </a:cxn>
                  <a:cxn ang="0">
                    <a:pos x="11" y="226"/>
                  </a:cxn>
                  <a:cxn ang="0">
                    <a:pos x="22" y="173"/>
                  </a:cxn>
                  <a:cxn ang="0">
                    <a:pos x="26" y="116"/>
                  </a:cxn>
                  <a:cxn ang="0">
                    <a:pos x="23" y="57"/>
                  </a:cxn>
                  <a:cxn ang="0">
                    <a:pos x="17" y="0"/>
                  </a:cxn>
                </a:cxnLst>
                <a:rect l="0" t="0" r="r" b="b"/>
                <a:pathLst>
                  <a:path w="138" h="782">
                    <a:moveTo>
                      <a:pt x="17" y="0"/>
                    </a:moveTo>
                    <a:lnTo>
                      <a:pt x="31" y="46"/>
                    </a:lnTo>
                    <a:lnTo>
                      <a:pt x="38" y="105"/>
                    </a:lnTo>
                    <a:lnTo>
                      <a:pt x="39" y="168"/>
                    </a:lnTo>
                    <a:lnTo>
                      <a:pt x="31" y="226"/>
                    </a:lnTo>
                    <a:lnTo>
                      <a:pt x="27" y="254"/>
                    </a:lnTo>
                    <a:lnTo>
                      <a:pt x="23" y="288"/>
                    </a:lnTo>
                    <a:lnTo>
                      <a:pt x="23" y="324"/>
                    </a:lnTo>
                    <a:lnTo>
                      <a:pt x="26" y="363"/>
                    </a:lnTo>
                    <a:lnTo>
                      <a:pt x="29" y="402"/>
                    </a:lnTo>
                    <a:lnTo>
                      <a:pt x="35" y="439"/>
                    </a:lnTo>
                    <a:lnTo>
                      <a:pt x="42" y="474"/>
                    </a:lnTo>
                    <a:lnTo>
                      <a:pt x="49" y="506"/>
                    </a:lnTo>
                    <a:lnTo>
                      <a:pt x="57" y="534"/>
                    </a:lnTo>
                    <a:lnTo>
                      <a:pt x="64" y="563"/>
                    </a:lnTo>
                    <a:lnTo>
                      <a:pt x="70" y="593"/>
                    </a:lnTo>
                    <a:lnTo>
                      <a:pt x="75" y="623"/>
                    </a:lnTo>
                    <a:lnTo>
                      <a:pt x="77" y="652"/>
                    </a:lnTo>
                    <a:lnTo>
                      <a:pt x="75" y="682"/>
                    </a:lnTo>
                    <a:lnTo>
                      <a:pt x="69" y="709"/>
                    </a:lnTo>
                    <a:lnTo>
                      <a:pt x="59" y="737"/>
                    </a:lnTo>
                    <a:lnTo>
                      <a:pt x="73" y="724"/>
                    </a:lnTo>
                    <a:lnTo>
                      <a:pt x="87" y="705"/>
                    </a:lnTo>
                    <a:lnTo>
                      <a:pt x="99" y="682"/>
                    </a:lnTo>
                    <a:lnTo>
                      <a:pt x="111" y="654"/>
                    </a:lnTo>
                    <a:lnTo>
                      <a:pt x="120" y="625"/>
                    </a:lnTo>
                    <a:lnTo>
                      <a:pt x="126" y="597"/>
                    </a:lnTo>
                    <a:lnTo>
                      <a:pt x="128" y="570"/>
                    </a:lnTo>
                    <a:lnTo>
                      <a:pt x="127" y="546"/>
                    </a:lnTo>
                    <a:lnTo>
                      <a:pt x="133" y="565"/>
                    </a:lnTo>
                    <a:lnTo>
                      <a:pt x="137" y="591"/>
                    </a:lnTo>
                    <a:lnTo>
                      <a:pt x="138" y="621"/>
                    </a:lnTo>
                    <a:lnTo>
                      <a:pt x="135" y="653"/>
                    </a:lnTo>
                    <a:lnTo>
                      <a:pt x="126" y="688"/>
                    </a:lnTo>
                    <a:lnTo>
                      <a:pt x="107" y="722"/>
                    </a:lnTo>
                    <a:lnTo>
                      <a:pt x="80" y="753"/>
                    </a:lnTo>
                    <a:lnTo>
                      <a:pt x="42" y="782"/>
                    </a:lnTo>
                    <a:lnTo>
                      <a:pt x="45" y="724"/>
                    </a:lnTo>
                    <a:lnTo>
                      <a:pt x="46" y="656"/>
                    </a:lnTo>
                    <a:lnTo>
                      <a:pt x="42" y="586"/>
                    </a:lnTo>
                    <a:lnTo>
                      <a:pt x="28" y="522"/>
                    </a:lnTo>
                    <a:lnTo>
                      <a:pt x="19" y="489"/>
                    </a:lnTo>
                    <a:lnTo>
                      <a:pt x="11" y="451"/>
                    </a:lnTo>
                    <a:lnTo>
                      <a:pt x="5" y="411"/>
                    </a:lnTo>
                    <a:lnTo>
                      <a:pt x="1" y="368"/>
                    </a:lnTo>
                    <a:lnTo>
                      <a:pt x="0" y="327"/>
                    </a:lnTo>
                    <a:lnTo>
                      <a:pt x="0" y="288"/>
                    </a:lnTo>
                    <a:lnTo>
                      <a:pt x="4" y="253"/>
                    </a:lnTo>
                    <a:lnTo>
                      <a:pt x="11" y="226"/>
                    </a:lnTo>
                    <a:lnTo>
                      <a:pt x="22" y="173"/>
                    </a:lnTo>
                    <a:lnTo>
                      <a:pt x="26" y="116"/>
                    </a:lnTo>
                    <a:lnTo>
                      <a:pt x="23" y="57"/>
                    </a:lnTo>
                    <a:lnTo>
                      <a:pt x="17"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5" name="Freeform 99"/>
              <p:cNvSpPr>
                <a:spLocks/>
              </p:cNvSpPr>
              <p:nvPr/>
            </p:nvSpPr>
            <p:spPr bwMode="auto">
              <a:xfrm>
                <a:off x="4143375" y="4538663"/>
                <a:ext cx="201613" cy="704850"/>
              </a:xfrm>
              <a:custGeom>
                <a:avLst/>
                <a:gdLst/>
                <a:ahLst/>
                <a:cxnLst>
                  <a:cxn ang="0">
                    <a:pos x="0" y="0"/>
                  </a:cxn>
                  <a:cxn ang="0">
                    <a:pos x="13" y="16"/>
                  </a:cxn>
                  <a:cxn ang="0">
                    <a:pos x="27" y="31"/>
                  </a:cxn>
                  <a:cxn ang="0">
                    <a:pos x="40" y="46"/>
                  </a:cxn>
                  <a:cxn ang="0">
                    <a:pos x="55" y="61"/>
                  </a:cxn>
                  <a:cxn ang="0">
                    <a:pos x="73" y="76"/>
                  </a:cxn>
                  <a:cxn ang="0">
                    <a:pos x="93" y="93"/>
                  </a:cxn>
                  <a:cxn ang="0">
                    <a:pos x="116" y="111"/>
                  </a:cxn>
                  <a:cxn ang="0">
                    <a:pos x="144" y="130"/>
                  </a:cxn>
                  <a:cxn ang="0">
                    <a:pos x="172" y="155"/>
                  </a:cxn>
                  <a:cxn ang="0">
                    <a:pos x="197" y="183"/>
                  </a:cxn>
                  <a:cxn ang="0">
                    <a:pos x="219" y="219"/>
                  </a:cxn>
                  <a:cxn ang="0">
                    <a:pos x="236" y="257"/>
                  </a:cxn>
                  <a:cxn ang="0">
                    <a:pos x="248" y="299"/>
                  </a:cxn>
                  <a:cxn ang="0">
                    <a:pos x="255" y="342"/>
                  </a:cxn>
                  <a:cxn ang="0">
                    <a:pos x="254" y="386"/>
                  </a:cxn>
                  <a:cxn ang="0">
                    <a:pos x="247" y="430"/>
                  </a:cxn>
                  <a:cxn ang="0">
                    <a:pos x="232" y="478"/>
                  </a:cxn>
                  <a:cxn ang="0">
                    <a:pos x="211" y="535"/>
                  </a:cxn>
                  <a:cxn ang="0">
                    <a:pos x="188" y="597"/>
                  </a:cxn>
                  <a:cxn ang="0">
                    <a:pos x="166" y="661"/>
                  </a:cxn>
                  <a:cxn ang="0">
                    <a:pos x="146" y="726"/>
                  </a:cxn>
                  <a:cxn ang="0">
                    <a:pos x="133" y="787"/>
                  </a:cxn>
                  <a:cxn ang="0">
                    <a:pos x="127" y="842"/>
                  </a:cxn>
                  <a:cxn ang="0">
                    <a:pos x="134" y="890"/>
                  </a:cxn>
                  <a:cxn ang="0">
                    <a:pos x="123" y="849"/>
                  </a:cxn>
                  <a:cxn ang="0">
                    <a:pos x="122" y="799"/>
                  </a:cxn>
                  <a:cxn ang="0">
                    <a:pos x="129" y="741"/>
                  </a:cxn>
                  <a:cxn ang="0">
                    <a:pos x="142" y="680"/>
                  </a:cxn>
                  <a:cxn ang="0">
                    <a:pos x="158" y="619"/>
                  </a:cxn>
                  <a:cxn ang="0">
                    <a:pos x="176" y="561"/>
                  </a:cxn>
                  <a:cxn ang="0">
                    <a:pos x="195" y="509"/>
                  </a:cxn>
                  <a:cxn ang="0">
                    <a:pos x="212" y="468"/>
                  </a:cxn>
                  <a:cxn ang="0">
                    <a:pos x="224" y="429"/>
                  </a:cxn>
                  <a:cxn ang="0">
                    <a:pos x="228" y="386"/>
                  </a:cxn>
                  <a:cxn ang="0">
                    <a:pos x="226" y="340"/>
                  </a:cxn>
                  <a:cxn ang="0">
                    <a:pos x="219" y="295"/>
                  </a:cxn>
                  <a:cxn ang="0">
                    <a:pos x="206" y="251"/>
                  </a:cxn>
                  <a:cxn ang="0">
                    <a:pos x="190" y="212"/>
                  </a:cxn>
                  <a:cxn ang="0">
                    <a:pos x="172" y="180"/>
                  </a:cxn>
                  <a:cxn ang="0">
                    <a:pos x="151" y="157"/>
                  </a:cxn>
                  <a:cxn ang="0">
                    <a:pos x="128" y="140"/>
                  </a:cxn>
                  <a:cxn ang="0">
                    <a:pos x="103" y="121"/>
                  </a:cxn>
                  <a:cxn ang="0">
                    <a:pos x="77" y="103"/>
                  </a:cxn>
                  <a:cxn ang="0">
                    <a:pos x="53" y="83"/>
                  </a:cxn>
                  <a:cxn ang="0">
                    <a:pos x="32" y="65"/>
                  </a:cxn>
                  <a:cxn ang="0">
                    <a:pos x="15" y="44"/>
                  </a:cxn>
                  <a:cxn ang="0">
                    <a:pos x="5" y="22"/>
                  </a:cxn>
                  <a:cxn ang="0">
                    <a:pos x="0" y="0"/>
                  </a:cxn>
                </a:cxnLst>
                <a:rect l="0" t="0" r="r" b="b"/>
                <a:pathLst>
                  <a:path w="255" h="890">
                    <a:moveTo>
                      <a:pt x="0" y="0"/>
                    </a:moveTo>
                    <a:lnTo>
                      <a:pt x="13" y="16"/>
                    </a:lnTo>
                    <a:lnTo>
                      <a:pt x="27" y="31"/>
                    </a:lnTo>
                    <a:lnTo>
                      <a:pt x="40" y="46"/>
                    </a:lnTo>
                    <a:lnTo>
                      <a:pt x="55" y="61"/>
                    </a:lnTo>
                    <a:lnTo>
                      <a:pt x="73" y="76"/>
                    </a:lnTo>
                    <a:lnTo>
                      <a:pt x="93" y="93"/>
                    </a:lnTo>
                    <a:lnTo>
                      <a:pt x="116" y="111"/>
                    </a:lnTo>
                    <a:lnTo>
                      <a:pt x="144" y="130"/>
                    </a:lnTo>
                    <a:lnTo>
                      <a:pt x="172" y="155"/>
                    </a:lnTo>
                    <a:lnTo>
                      <a:pt x="197" y="183"/>
                    </a:lnTo>
                    <a:lnTo>
                      <a:pt x="219" y="219"/>
                    </a:lnTo>
                    <a:lnTo>
                      <a:pt x="236" y="257"/>
                    </a:lnTo>
                    <a:lnTo>
                      <a:pt x="248" y="299"/>
                    </a:lnTo>
                    <a:lnTo>
                      <a:pt x="255" y="342"/>
                    </a:lnTo>
                    <a:lnTo>
                      <a:pt x="254" y="386"/>
                    </a:lnTo>
                    <a:lnTo>
                      <a:pt x="247" y="430"/>
                    </a:lnTo>
                    <a:lnTo>
                      <a:pt x="232" y="478"/>
                    </a:lnTo>
                    <a:lnTo>
                      <a:pt x="211" y="535"/>
                    </a:lnTo>
                    <a:lnTo>
                      <a:pt x="188" y="597"/>
                    </a:lnTo>
                    <a:lnTo>
                      <a:pt x="166" y="661"/>
                    </a:lnTo>
                    <a:lnTo>
                      <a:pt x="146" y="726"/>
                    </a:lnTo>
                    <a:lnTo>
                      <a:pt x="133" y="787"/>
                    </a:lnTo>
                    <a:lnTo>
                      <a:pt x="127" y="842"/>
                    </a:lnTo>
                    <a:lnTo>
                      <a:pt x="134" y="890"/>
                    </a:lnTo>
                    <a:lnTo>
                      <a:pt x="123" y="849"/>
                    </a:lnTo>
                    <a:lnTo>
                      <a:pt x="122" y="799"/>
                    </a:lnTo>
                    <a:lnTo>
                      <a:pt x="129" y="741"/>
                    </a:lnTo>
                    <a:lnTo>
                      <a:pt x="142" y="680"/>
                    </a:lnTo>
                    <a:lnTo>
                      <a:pt x="158" y="619"/>
                    </a:lnTo>
                    <a:lnTo>
                      <a:pt x="176" y="561"/>
                    </a:lnTo>
                    <a:lnTo>
                      <a:pt x="195" y="509"/>
                    </a:lnTo>
                    <a:lnTo>
                      <a:pt x="212" y="468"/>
                    </a:lnTo>
                    <a:lnTo>
                      <a:pt x="224" y="429"/>
                    </a:lnTo>
                    <a:lnTo>
                      <a:pt x="228" y="386"/>
                    </a:lnTo>
                    <a:lnTo>
                      <a:pt x="226" y="340"/>
                    </a:lnTo>
                    <a:lnTo>
                      <a:pt x="219" y="295"/>
                    </a:lnTo>
                    <a:lnTo>
                      <a:pt x="206" y="251"/>
                    </a:lnTo>
                    <a:lnTo>
                      <a:pt x="190" y="212"/>
                    </a:lnTo>
                    <a:lnTo>
                      <a:pt x="172" y="180"/>
                    </a:lnTo>
                    <a:lnTo>
                      <a:pt x="151" y="157"/>
                    </a:lnTo>
                    <a:lnTo>
                      <a:pt x="128" y="140"/>
                    </a:lnTo>
                    <a:lnTo>
                      <a:pt x="103" y="121"/>
                    </a:lnTo>
                    <a:lnTo>
                      <a:pt x="77" y="103"/>
                    </a:lnTo>
                    <a:lnTo>
                      <a:pt x="53" y="83"/>
                    </a:lnTo>
                    <a:lnTo>
                      <a:pt x="32" y="65"/>
                    </a:lnTo>
                    <a:lnTo>
                      <a:pt x="15" y="44"/>
                    </a:lnTo>
                    <a:lnTo>
                      <a:pt x="5" y="22"/>
                    </a:lnTo>
                    <a:lnTo>
                      <a:pt x="0"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6" name="Freeform 100"/>
              <p:cNvSpPr>
                <a:spLocks/>
              </p:cNvSpPr>
              <p:nvPr/>
            </p:nvSpPr>
            <p:spPr bwMode="auto">
              <a:xfrm>
                <a:off x="4108450" y="4805363"/>
                <a:ext cx="53975" cy="274638"/>
              </a:xfrm>
              <a:custGeom>
                <a:avLst/>
                <a:gdLst/>
                <a:ahLst/>
                <a:cxnLst>
                  <a:cxn ang="0">
                    <a:pos x="0" y="0"/>
                  </a:cxn>
                  <a:cxn ang="0">
                    <a:pos x="14" y="17"/>
                  </a:cxn>
                  <a:cxn ang="0">
                    <a:pos x="26" y="35"/>
                  </a:cxn>
                  <a:cxn ang="0">
                    <a:pos x="37" y="56"/>
                  </a:cxn>
                  <a:cxn ang="0">
                    <a:pos x="45" y="79"/>
                  </a:cxn>
                  <a:cxn ang="0">
                    <a:pos x="51" y="103"/>
                  </a:cxn>
                  <a:cxn ang="0">
                    <a:pos x="54" y="128"/>
                  </a:cxn>
                  <a:cxn ang="0">
                    <a:pos x="53" y="154"/>
                  </a:cxn>
                  <a:cxn ang="0">
                    <a:pos x="48" y="181"/>
                  </a:cxn>
                  <a:cxn ang="0">
                    <a:pos x="37" y="229"/>
                  </a:cxn>
                  <a:cxn ang="0">
                    <a:pos x="35" y="269"/>
                  </a:cxn>
                  <a:cxn ang="0">
                    <a:pos x="38" y="307"/>
                  </a:cxn>
                  <a:cxn ang="0">
                    <a:pos x="48" y="344"/>
                  </a:cxn>
                  <a:cxn ang="0">
                    <a:pos x="56" y="304"/>
                  </a:cxn>
                  <a:cxn ang="0">
                    <a:pos x="56" y="266"/>
                  </a:cxn>
                  <a:cxn ang="0">
                    <a:pos x="54" y="230"/>
                  </a:cxn>
                  <a:cxn ang="0">
                    <a:pos x="61" y="194"/>
                  </a:cxn>
                  <a:cxn ang="0">
                    <a:pos x="66" y="174"/>
                  </a:cxn>
                  <a:cxn ang="0">
                    <a:pos x="68" y="148"/>
                  </a:cxn>
                  <a:cxn ang="0">
                    <a:pos x="67" y="121"/>
                  </a:cxn>
                  <a:cxn ang="0">
                    <a:pos x="63" y="91"/>
                  </a:cxn>
                  <a:cxn ang="0">
                    <a:pos x="54" y="63"/>
                  </a:cxn>
                  <a:cxn ang="0">
                    <a:pos x="41" y="37"/>
                  </a:cxn>
                  <a:cxn ang="0">
                    <a:pos x="23" y="15"/>
                  </a:cxn>
                  <a:cxn ang="0">
                    <a:pos x="0" y="0"/>
                  </a:cxn>
                </a:cxnLst>
                <a:rect l="0" t="0" r="r" b="b"/>
                <a:pathLst>
                  <a:path w="68" h="344">
                    <a:moveTo>
                      <a:pt x="0" y="0"/>
                    </a:moveTo>
                    <a:lnTo>
                      <a:pt x="14" y="17"/>
                    </a:lnTo>
                    <a:lnTo>
                      <a:pt x="26" y="35"/>
                    </a:lnTo>
                    <a:lnTo>
                      <a:pt x="37" y="56"/>
                    </a:lnTo>
                    <a:lnTo>
                      <a:pt x="45" y="79"/>
                    </a:lnTo>
                    <a:lnTo>
                      <a:pt x="51" y="103"/>
                    </a:lnTo>
                    <a:lnTo>
                      <a:pt x="54" y="128"/>
                    </a:lnTo>
                    <a:lnTo>
                      <a:pt x="53" y="154"/>
                    </a:lnTo>
                    <a:lnTo>
                      <a:pt x="48" y="181"/>
                    </a:lnTo>
                    <a:lnTo>
                      <a:pt x="37" y="229"/>
                    </a:lnTo>
                    <a:lnTo>
                      <a:pt x="35" y="269"/>
                    </a:lnTo>
                    <a:lnTo>
                      <a:pt x="38" y="307"/>
                    </a:lnTo>
                    <a:lnTo>
                      <a:pt x="48" y="344"/>
                    </a:lnTo>
                    <a:lnTo>
                      <a:pt x="56" y="304"/>
                    </a:lnTo>
                    <a:lnTo>
                      <a:pt x="56" y="266"/>
                    </a:lnTo>
                    <a:lnTo>
                      <a:pt x="54" y="230"/>
                    </a:lnTo>
                    <a:lnTo>
                      <a:pt x="61" y="194"/>
                    </a:lnTo>
                    <a:lnTo>
                      <a:pt x="66" y="174"/>
                    </a:lnTo>
                    <a:lnTo>
                      <a:pt x="68" y="148"/>
                    </a:lnTo>
                    <a:lnTo>
                      <a:pt x="67" y="121"/>
                    </a:lnTo>
                    <a:lnTo>
                      <a:pt x="63" y="91"/>
                    </a:lnTo>
                    <a:lnTo>
                      <a:pt x="54" y="63"/>
                    </a:lnTo>
                    <a:lnTo>
                      <a:pt x="41" y="37"/>
                    </a:lnTo>
                    <a:lnTo>
                      <a:pt x="23" y="15"/>
                    </a:lnTo>
                    <a:lnTo>
                      <a:pt x="0"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7" name="Freeform 101"/>
              <p:cNvSpPr>
                <a:spLocks/>
              </p:cNvSpPr>
              <p:nvPr/>
            </p:nvSpPr>
            <p:spPr bwMode="auto">
              <a:xfrm>
                <a:off x="3795713" y="4976813"/>
                <a:ext cx="184150" cy="522288"/>
              </a:xfrm>
              <a:custGeom>
                <a:avLst/>
                <a:gdLst/>
                <a:ahLst/>
                <a:cxnLst>
                  <a:cxn ang="0">
                    <a:pos x="155" y="0"/>
                  </a:cxn>
                  <a:cxn ang="0">
                    <a:pos x="143" y="4"/>
                  </a:cxn>
                  <a:cxn ang="0">
                    <a:pos x="131" y="9"/>
                  </a:cxn>
                  <a:cxn ang="0">
                    <a:pos x="117" y="15"/>
                  </a:cxn>
                  <a:cxn ang="0">
                    <a:pos x="102" y="22"/>
                  </a:cxn>
                  <a:cxn ang="0">
                    <a:pos x="87" y="31"/>
                  </a:cxn>
                  <a:cxn ang="0">
                    <a:pos x="72" y="41"/>
                  </a:cxn>
                  <a:cxn ang="0">
                    <a:pos x="58" y="51"/>
                  </a:cxn>
                  <a:cxn ang="0">
                    <a:pos x="44" y="61"/>
                  </a:cxn>
                  <a:cxn ang="0">
                    <a:pos x="33" y="73"/>
                  </a:cxn>
                  <a:cxn ang="0">
                    <a:pos x="21" y="85"/>
                  </a:cxn>
                  <a:cxn ang="0">
                    <a:pos x="12" y="99"/>
                  </a:cxn>
                  <a:cxn ang="0">
                    <a:pos x="6" y="112"/>
                  </a:cxn>
                  <a:cxn ang="0">
                    <a:pos x="2" y="126"/>
                  </a:cxn>
                  <a:cxn ang="0">
                    <a:pos x="0" y="141"/>
                  </a:cxn>
                  <a:cxn ang="0">
                    <a:pos x="3" y="155"/>
                  </a:cxn>
                  <a:cxn ang="0">
                    <a:pos x="8" y="170"/>
                  </a:cxn>
                  <a:cxn ang="0">
                    <a:pos x="26" y="197"/>
                  </a:cxn>
                  <a:cxn ang="0">
                    <a:pos x="45" y="224"/>
                  </a:cxn>
                  <a:cxn ang="0">
                    <a:pos x="67" y="248"/>
                  </a:cxn>
                  <a:cxn ang="0">
                    <a:pos x="90" y="272"/>
                  </a:cxn>
                  <a:cxn ang="0">
                    <a:pos x="113" y="297"/>
                  </a:cxn>
                  <a:cxn ang="0">
                    <a:pos x="135" y="324"/>
                  </a:cxn>
                  <a:cxn ang="0">
                    <a:pos x="156" y="353"/>
                  </a:cxn>
                  <a:cxn ang="0">
                    <a:pos x="175" y="385"/>
                  </a:cxn>
                  <a:cxn ang="0">
                    <a:pos x="192" y="421"/>
                  </a:cxn>
                  <a:cxn ang="0">
                    <a:pos x="202" y="459"/>
                  </a:cxn>
                  <a:cxn ang="0">
                    <a:pos x="209" y="497"/>
                  </a:cxn>
                  <a:cxn ang="0">
                    <a:pos x="213" y="535"/>
                  </a:cxn>
                  <a:cxn ang="0">
                    <a:pos x="213" y="570"/>
                  </a:cxn>
                  <a:cxn ang="0">
                    <a:pos x="212" y="604"/>
                  </a:cxn>
                  <a:cxn ang="0">
                    <a:pos x="210" y="634"/>
                  </a:cxn>
                  <a:cxn ang="0">
                    <a:pos x="207" y="658"/>
                  </a:cxn>
                  <a:cxn ang="0">
                    <a:pos x="219" y="629"/>
                  </a:cxn>
                  <a:cxn ang="0">
                    <a:pos x="228" y="595"/>
                  </a:cxn>
                  <a:cxn ang="0">
                    <a:pos x="233" y="554"/>
                  </a:cxn>
                  <a:cxn ang="0">
                    <a:pos x="233" y="513"/>
                  </a:cxn>
                  <a:cxn ang="0">
                    <a:pos x="230" y="471"/>
                  </a:cxn>
                  <a:cxn ang="0">
                    <a:pos x="222" y="431"/>
                  </a:cxn>
                  <a:cxn ang="0">
                    <a:pos x="211" y="397"/>
                  </a:cxn>
                  <a:cxn ang="0">
                    <a:pos x="196" y="368"/>
                  </a:cxn>
                  <a:cxn ang="0">
                    <a:pos x="177" y="342"/>
                  </a:cxn>
                  <a:cxn ang="0">
                    <a:pos x="155" y="316"/>
                  </a:cxn>
                  <a:cxn ang="0">
                    <a:pos x="129" y="288"/>
                  </a:cxn>
                  <a:cxn ang="0">
                    <a:pos x="104" y="261"/>
                  </a:cxn>
                  <a:cxn ang="0">
                    <a:pos x="80" y="234"/>
                  </a:cxn>
                  <a:cxn ang="0">
                    <a:pos x="59" y="210"/>
                  </a:cxn>
                  <a:cxn ang="0">
                    <a:pos x="42" y="189"/>
                  </a:cxn>
                  <a:cxn ang="0">
                    <a:pos x="30" y="172"/>
                  </a:cxn>
                  <a:cxn ang="0">
                    <a:pos x="25" y="157"/>
                  </a:cxn>
                  <a:cxn ang="0">
                    <a:pos x="22" y="141"/>
                  </a:cxn>
                  <a:cxn ang="0">
                    <a:pos x="25" y="125"/>
                  </a:cxn>
                  <a:cxn ang="0">
                    <a:pos x="34" y="106"/>
                  </a:cxn>
                  <a:cxn ang="0">
                    <a:pos x="50" y="85"/>
                  </a:cxn>
                  <a:cxn ang="0">
                    <a:pos x="75" y="61"/>
                  </a:cxn>
                  <a:cxn ang="0">
                    <a:pos x="110" y="32"/>
                  </a:cxn>
                  <a:cxn ang="0">
                    <a:pos x="155" y="0"/>
                  </a:cxn>
                </a:cxnLst>
                <a:rect l="0" t="0" r="r" b="b"/>
                <a:pathLst>
                  <a:path w="233" h="658">
                    <a:moveTo>
                      <a:pt x="155" y="0"/>
                    </a:moveTo>
                    <a:lnTo>
                      <a:pt x="143" y="4"/>
                    </a:lnTo>
                    <a:lnTo>
                      <a:pt x="131" y="9"/>
                    </a:lnTo>
                    <a:lnTo>
                      <a:pt x="117" y="15"/>
                    </a:lnTo>
                    <a:lnTo>
                      <a:pt x="102" y="22"/>
                    </a:lnTo>
                    <a:lnTo>
                      <a:pt x="87" y="31"/>
                    </a:lnTo>
                    <a:lnTo>
                      <a:pt x="72" y="41"/>
                    </a:lnTo>
                    <a:lnTo>
                      <a:pt x="58" y="51"/>
                    </a:lnTo>
                    <a:lnTo>
                      <a:pt x="44" y="61"/>
                    </a:lnTo>
                    <a:lnTo>
                      <a:pt x="33" y="73"/>
                    </a:lnTo>
                    <a:lnTo>
                      <a:pt x="21" y="85"/>
                    </a:lnTo>
                    <a:lnTo>
                      <a:pt x="12" y="99"/>
                    </a:lnTo>
                    <a:lnTo>
                      <a:pt x="6" y="112"/>
                    </a:lnTo>
                    <a:lnTo>
                      <a:pt x="2" y="126"/>
                    </a:lnTo>
                    <a:lnTo>
                      <a:pt x="0" y="141"/>
                    </a:lnTo>
                    <a:lnTo>
                      <a:pt x="3" y="155"/>
                    </a:lnTo>
                    <a:lnTo>
                      <a:pt x="8" y="170"/>
                    </a:lnTo>
                    <a:lnTo>
                      <a:pt x="26" y="197"/>
                    </a:lnTo>
                    <a:lnTo>
                      <a:pt x="45" y="224"/>
                    </a:lnTo>
                    <a:lnTo>
                      <a:pt x="67" y="248"/>
                    </a:lnTo>
                    <a:lnTo>
                      <a:pt x="90" y="272"/>
                    </a:lnTo>
                    <a:lnTo>
                      <a:pt x="113" y="297"/>
                    </a:lnTo>
                    <a:lnTo>
                      <a:pt x="135" y="324"/>
                    </a:lnTo>
                    <a:lnTo>
                      <a:pt x="156" y="353"/>
                    </a:lnTo>
                    <a:lnTo>
                      <a:pt x="175" y="385"/>
                    </a:lnTo>
                    <a:lnTo>
                      <a:pt x="192" y="421"/>
                    </a:lnTo>
                    <a:lnTo>
                      <a:pt x="202" y="459"/>
                    </a:lnTo>
                    <a:lnTo>
                      <a:pt x="209" y="497"/>
                    </a:lnTo>
                    <a:lnTo>
                      <a:pt x="213" y="535"/>
                    </a:lnTo>
                    <a:lnTo>
                      <a:pt x="213" y="570"/>
                    </a:lnTo>
                    <a:lnTo>
                      <a:pt x="212" y="604"/>
                    </a:lnTo>
                    <a:lnTo>
                      <a:pt x="210" y="634"/>
                    </a:lnTo>
                    <a:lnTo>
                      <a:pt x="207" y="658"/>
                    </a:lnTo>
                    <a:lnTo>
                      <a:pt x="219" y="629"/>
                    </a:lnTo>
                    <a:lnTo>
                      <a:pt x="228" y="595"/>
                    </a:lnTo>
                    <a:lnTo>
                      <a:pt x="233" y="554"/>
                    </a:lnTo>
                    <a:lnTo>
                      <a:pt x="233" y="513"/>
                    </a:lnTo>
                    <a:lnTo>
                      <a:pt x="230" y="471"/>
                    </a:lnTo>
                    <a:lnTo>
                      <a:pt x="222" y="431"/>
                    </a:lnTo>
                    <a:lnTo>
                      <a:pt x="211" y="397"/>
                    </a:lnTo>
                    <a:lnTo>
                      <a:pt x="196" y="368"/>
                    </a:lnTo>
                    <a:lnTo>
                      <a:pt x="177" y="342"/>
                    </a:lnTo>
                    <a:lnTo>
                      <a:pt x="155" y="316"/>
                    </a:lnTo>
                    <a:lnTo>
                      <a:pt x="129" y="288"/>
                    </a:lnTo>
                    <a:lnTo>
                      <a:pt x="104" y="261"/>
                    </a:lnTo>
                    <a:lnTo>
                      <a:pt x="80" y="234"/>
                    </a:lnTo>
                    <a:lnTo>
                      <a:pt x="59" y="210"/>
                    </a:lnTo>
                    <a:lnTo>
                      <a:pt x="42" y="189"/>
                    </a:lnTo>
                    <a:lnTo>
                      <a:pt x="30" y="172"/>
                    </a:lnTo>
                    <a:lnTo>
                      <a:pt x="25" y="157"/>
                    </a:lnTo>
                    <a:lnTo>
                      <a:pt x="22" y="141"/>
                    </a:lnTo>
                    <a:lnTo>
                      <a:pt x="25" y="125"/>
                    </a:lnTo>
                    <a:lnTo>
                      <a:pt x="34" y="106"/>
                    </a:lnTo>
                    <a:lnTo>
                      <a:pt x="50" y="85"/>
                    </a:lnTo>
                    <a:lnTo>
                      <a:pt x="75" y="61"/>
                    </a:lnTo>
                    <a:lnTo>
                      <a:pt x="110" y="32"/>
                    </a:lnTo>
                    <a:lnTo>
                      <a:pt x="155"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8" name="Freeform 102"/>
              <p:cNvSpPr>
                <a:spLocks/>
              </p:cNvSpPr>
              <p:nvPr/>
            </p:nvSpPr>
            <p:spPr bwMode="auto">
              <a:xfrm>
                <a:off x="3881438" y="5019675"/>
                <a:ext cx="100013" cy="231775"/>
              </a:xfrm>
              <a:custGeom>
                <a:avLst/>
                <a:gdLst/>
                <a:ahLst/>
                <a:cxnLst>
                  <a:cxn ang="0">
                    <a:pos x="91" y="0"/>
                  </a:cxn>
                  <a:cxn ang="0">
                    <a:pos x="72" y="7"/>
                  </a:cxn>
                  <a:cxn ang="0">
                    <a:pos x="54" y="18"/>
                  </a:cxn>
                  <a:cxn ang="0">
                    <a:pos x="35" y="29"/>
                  </a:cxn>
                  <a:cxn ang="0">
                    <a:pos x="19" y="43"/>
                  </a:cxn>
                  <a:cxn ang="0">
                    <a:pos x="7" y="58"/>
                  </a:cxn>
                  <a:cxn ang="0">
                    <a:pos x="0" y="74"/>
                  </a:cxn>
                  <a:cxn ang="0">
                    <a:pos x="0" y="91"/>
                  </a:cxn>
                  <a:cxn ang="0">
                    <a:pos x="9" y="109"/>
                  </a:cxn>
                  <a:cxn ang="0">
                    <a:pos x="24" y="126"/>
                  </a:cxn>
                  <a:cxn ang="0">
                    <a:pos x="41" y="142"/>
                  </a:cxn>
                  <a:cxn ang="0">
                    <a:pos x="58" y="159"/>
                  </a:cxn>
                  <a:cxn ang="0">
                    <a:pos x="76" y="178"/>
                  </a:cxn>
                  <a:cxn ang="0">
                    <a:pos x="92" y="200"/>
                  </a:cxn>
                  <a:cxn ang="0">
                    <a:pos x="104" y="225"/>
                  </a:cxn>
                  <a:cxn ang="0">
                    <a:pos x="114" y="256"/>
                  </a:cxn>
                  <a:cxn ang="0">
                    <a:pos x="118" y="293"/>
                  </a:cxn>
                  <a:cxn ang="0">
                    <a:pos x="125" y="270"/>
                  </a:cxn>
                  <a:cxn ang="0">
                    <a:pos x="124" y="245"/>
                  </a:cxn>
                  <a:cxn ang="0">
                    <a:pos x="118" y="218"/>
                  </a:cxn>
                  <a:cxn ang="0">
                    <a:pos x="107" y="193"/>
                  </a:cxn>
                  <a:cxn ang="0">
                    <a:pos x="93" y="167"/>
                  </a:cxn>
                  <a:cxn ang="0">
                    <a:pos x="77" y="146"/>
                  </a:cxn>
                  <a:cxn ang="0">
                    <a:pos x="62" y="126"/>
                  </a:cxn>
                  <a:cxn ang="0">
                    <a:pos x="49" y="112"/>
                  </a:cxn>
                  <a:cxn ang="0">
                    <a:pos x="40" y="102"/>
                  </a:cxn>
                  <a:cxn ang="0">
                    <a:pos x="34" y="91"/>
                  </a:cxn>
                  <a:cxn ang="0">
                    <a:pos x="32" y="81"/>
                  </a:cxn>
                  <a:cxn ang="0">
                    <a:pos x="34" y="69"/>
                  </a:cxn>
                  <a:cxn ang="0">
                    <a:pos x="41" y="56"/>
                  </a:cxn>
                  <a:cxn ang="0">
                    <a:pos x="53" y="41"/>
                  </a:cxn>
                  <a:cxn ang="0">
                    <a:pos x="69" y="22"/>
                  </a:cxn>
                  <a:cxn ang="0">
                    <a:pos x="91" y="0"/>
                  </a:cxn>
                </a:cxnLst>
                <a:rect l="0" t="0" r="r" b="b"/>
                <a:pathLst>
                  <a:path w="125" h="293">
                    <a:moveTo>
                      <a:pt x="91" y="0"/>
                    </a:moveTo>
                    <a:lnTo>
                      <a:pt x="72" y="7"/>
                    </a:lnTo>
                    <a:lnTo>
                      <a:pt x="54" y="18"/>
                    </a:lnTo>
                    <a:lnTo>
                      <a:pt x="35" y="29"/>
                    </a:lnTo>
                    <a:lnTo>
                      <a:pt x="19" y="43"/>
                    </a:lnTo>
                    <a:lnTo>
                      <a:pt x="7" y="58"/>
                    </a:lnTo>
                    <a:lnTo>
                      <a:pt x="0" y="74"/>
                    </a:lnTo>
                    <a:lnTo>
                      <a:pt x="0" y="91"/>
                    </a:lnTo>
                    <a:lnTo>
                      <a:pt x="9" y="109"/>
                    </a:lnTo>
                    <a:lnTo>
                      <a:pt x="24" y="126"/>
                    </a:lnTo>
                    <a:lnTo>
                      <a:pt x="41" y="142"/>
                    </a:lnTo>
                    <a:lnTo>
                      <a:pt x="58" y="159"/>
                    </a:lnTo>
                    <a:lnTo>
                      <a:pt x="76" y="178"/>
                    </a:lnTo>
                    <a:lnTo>
                      <a:pt x="92" y="200"/>
                    </a:lnTo>
                    <a:lnTo>
                      <a:pt x="104" y="225"/>
                    </a:lnTo>
                    <a:lnTo>
                      <a:pt x="114" y="256"/>
                    </a:lnTo>
                    <a:lnTo>
                      <a:pt x="118" y="293"/>
                    </a:lnTo>
                    <a:lnTo>
                      <a:pt x="125" y="270"/>
                    </a:lnTo>
                    <a:lnTo>
                      <a:pt x="124" y="245"/>
                    </a:lnTo>
                    <a:lnTo>
                      <a:pt x="118" y="218"/>
                    </a:lnTo>
                    <a:lnTo>
                      <a:pt x="107" y="193"/>
                    </a:lnTo>
                    <a:lnTo>
                      <a:pt x="93" y="167"/>
                    </a:lnTo>
                    <a:lnTo>
                      <a:pt x="77" y="146"/>
                    </a:lnTo>
                    <a:lnTo>
                      <a:pt x="62" y="126"/>
                    </a:lnTo>
                    <a:lnTo>
                      <a:pt x="49" y="112"/>
                    </a:lnTo>
                    <a:lnTo>
                      <a:pt x="40" y="102"/>
                    </a:lnTo>
                    <a:lnTo>
                      <a:pt x="34" y="91"/>
                    </a:lnTo>
                    <a:lnTo>
                      <a:pt x="32" y="81"/>
                    </a:lnTo>
                    <a:lnTo>
                      <a:pt x="34" y="69"/>
                    </a:lnTo>
                    <a:lnTo>
                      <a:pt x="41" y="56"/>
                    </a:lnTo>
                    <a:lnTo>
                      <a:pt x="53" y="41"/>
                    </a:lnTo>
                    <a:lnTo>
                      <a:pt x="69" y="22"/>
                    </a:lnTo>
                    <a:lnTo>
                      <a:pt x="91"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9" name="Freeform 103"/>
              <p:cNvSpPr>
                <a:spLocks/>
              </p:cNvSpPr>
              <p:nvPr/>
            </p:nvSpPr>
            <p:spPr bwMode="auto">
              <a:xfrm>
                <a:off x="4006850" y="4456113"/>
                <a:ext cx="436563" cy="1189038"/>
              </a:xfrm>
              <a:custGeom>
                <a:avLst/>
                <a:gdLst/>
                <a:ahLst/>
                <a:cxnLst>
                  <a:cxn ang="0">
                    <a:pos x="26" y="3"/>
                  </a:cxn>
                  <a:cxn ang="0">
                    <a:pos x="68" y="7"/>
                  </a:cxn>
                  <a:cxn ang="0">
                    <a:pos x="109" y="12"/>
                  </a:cxn>
                  <a:cxn ang="0">
                    <a:pos x="153" y="20"/>
                  </a:cxn>
                  <a:cxn ang="0">
                    <a:pos x="199" y="28"/>
                  </a:cxn>
                  <a:cxn ang="0">
                    <a:pos x="254" y="39"/>
                  </a:cxn>
                  <a:cxn ang="0">
                    <a:pos x="312" y="61"/>
                  </a:cxn>
                  <a:cxn ang="0">
                    <a:pos x="353" y="92"/>
                  </a:cxn>
                  <a:cxn ang="0">
                    <a:pos x="383" y="130"/>
                  </a:cxn>
                  <a:cxn ang="0">
                    <a:pos x="403" y="170"/>
                  </a:cxn>
                  <a:cxn ang="0">
                    <a:pos x="417" y="212"/>
                  </a:cxn>
                  <a:cxn ang="0">
                    <a:pos x="448" y="278"/>
                  </a:cxn>
                  <a:cxn ang="0">
                    <a:pos x="486" y="335"/>
                  </a:cxn>
                  <a:cxn ang="0">
                    <a:pos x="513" y="412"/>
                  </a:cxn>
                  <a:cxn ang="0">
                    <a:pos x="511" y="515"/>
                  </a:cxn>
                  <a:cxn ang="0">
                    <a:pos x="480" y="608"/>
                  </a:cxn>
                  <a:cxn ang="0">
                    <a:pos x="428" y="699"/>
                  </a:cxn>
                  <a:cxn ang="0">
                    <a:pos x="375" y="823"/>
                  </a:cxn>
                  <a:cxn ang="0">
                    <a:pos x="351" y="941"/>
                  </a:cxn>
                  <a:cxn ang="0">
                    <a:pos x="353" y="1023"/>
                  </a:cxn>
                  <a:cxn ang="0">
                    <a:pos x="368" y="1107"/>
                  </a:cxn>
                  <a:cxn ang="0">
                    <a:pos x="404" y="1244"/>
                  </a:cxn>
                  <a:cxn ang="0">
                    <a:pos x="409" y="1378"/>
                  </a:cxn>
                  <a:cxn ang="0">
                    <a:pos x="373" y="1476"/>
                  </a:cxn>
                  <a:cxn ang="0">
                    <a:pos x="409" y="1451"/>
                  </a:cxn>
                  <a:cxn ang="0">
                    <a:pos x="435" y="1333"/>
                  </a:cxn>
                  <a:cxn ang="0">
                    <a:pos x="420" y="1217"/>
                  </a:cxn>
                  <a:cxn ang="0">
                    <a:pos x="394" y="1103"/>
                  </a:cxn>
                  <a:cxn ang="0">
                    <a:pos x="379" y="973"/>
                  </a:cxn>
                  <a:cxn ang="0">
                    <a:pos x="390" y="867"/>
                  </a:cxn>
                  <a:cxn ang="0">
                    <a:pos x="425" y="762"/>
                  </a:cxn>
                  <a:cxn ang="0">
                    <a:pos x="473" y="671"/>
                  </a:cxn>
                  <a:cxn ang="0">
                    <a:pos x="532" y="570"/>
                  </a:cxn>
                  <a:cxn ang="0">
                    <a:pos x="549" y="457"/>
                  </a:cxn>
                  <a:cxn ang="0">
                    <a:pos x="535" y="365"/>
                  </a:cxn>
                  <a:cxn ang="0">
                    <a:pos x="502" y="300"/>
                  </a:cxn>
                  <a:cxn ang="0">
                    <a:pos x="460" y="245"/>
                  </a:cxn>
                  <a:cxn ang="0">
                    <a:pos x="434" y="193"/>
                  </a:cxn>
                  <a:cxn ang="0">
                    <a:pos x="419" y="147"/>
                  </a:cxn>
                  <a:cxn ang="0">
                    <a:pos x="398" y="106"/>
                  </a:cxn>
                  <a:cxn ang="0">
                    <a:pos x="367" y="68"/>
                  </a:cxn>
                  <a:cxn ang="0">
                    <a:pos x="320" y="38"/>
                  </a:cxn>
                  <a:cxn ang="0">
                    <a:pos x="248" y="17"/>
                  </a:cxn>
                  <a:cxn ang="0">
                    <a:pos x="208" y="10"/>
                  </a:cxn>
                  <a:cxn ang="0">
                    <a:pos x="160" y="4"/>
                  </a:cxn>
                  <a:cxn ang="0">
                    <a:pos x="110" y="1"/>
                  </a:cxn>
                  <a:cxn ang="0">
                    <a:pos x="60" y="0"/>
                  </a:cxn>
                  <a:cxn ang="0">
                    <a:pos x="13" y="2"/>
                  </a:cxn>
                </a:cxnLst>
                <a:rect l="0" t="0" r="r" b="b"/>
                <a:pathLst>
                  <a:path w="549" h="1497">
                    <a:moveTo>
                      <a:pt x="0" y="3"/>
                    </a:moveTo>
                    <a:lnTo>
                      <a:pt x="13" y="3"/>
                    </a:lnTo>
                    <a:lnTo>
                      <a:pt x="26" y="3"/>
                    </a:lnTo>
                    <a:lnTo>
                      <a:pt x="40" y="3"/>
                    </a:lnTo>
                    <a:lnTo>
                      <a:pt x="54" y="4"/>
                    </a:lnTo>
                    <a:lnTo>
                      <a:pt x="68" y="7"/>
                    </a:lnTo>
                    <a:lnTo>
                      <a:pt x="81" y="8"/>
                    </a:lnTo>
                    <a:lnTo>
                      <a:pt x="95" y="10"/>
                    </a:lnTo>
                    <a:lnTo>
                      <a:pt x="109" y="12"/>
                    </a:lnTo>
                    <a:lnTo>
                      <a:pt x="123" y="15"/>
                    </a:lnTo>
                    <a:lnTo>
                      <a:pt x="138" y="17"/>
                    </a:lnTo>
                    <a:lnTo>
                      <a:pt x="153" y="20"/>
                    </a:lnTo>
                    <a:lnTo>
                      <a:pt x="168" y="23"/>
                    </a:lnTo>
                    <a:lnTo>
                      <a:pt x="183" y="26"/>
                    </a:lnTo>
                    <a:lnTo>
                      <a:pt x="199" y="28"/>
                    </a:lnTo>
                    <a:lnTo>
                      <a:pt x="215" y="32"/>
                    </a:lnTo>
                    <a:lnTo>
                      <a:pt x="231" y="34"/>
                    </a:lnTo>
                    <a:lnTo>
                      <a:pt x="254" y="39"/>
                    </a:lnTo>
                    <a:lnTo>
                      <a:pt x="275" y="45"/>
                    </a:lnTo>
                    <a:lnTo>
                      <a:pt x="295" y="53"/>
                    </a:lnTo>
                    <a:lnTo>
                      <a:pt x="312" y="61"/>
                    </a:lnTo>
                    <a:lnTo>
                      <a:pt x="327" y="70"/>
                    </a:lnTo>
                    <a:lnTo>
                      <a:pt x="341" y="80"/>
                    </a:lnTo>
                    <a:lnTo>
                      <a:pt x="353" y="92"/>
                    </a:lnTo>
                    <a:lnTo>
                      <a:pt x="365" y="103"/>
                    </a:lnTo>
                    <a:lnTo>
                      <a:pt x="374" y="116"/>
                    </a:lnTo>
                    <a:lnTo>
                      <a:pt x="383" y="130"/>
                    </a:lnTo>
                    <a:lnTo>
                      <a:pt x="390" y="143"/>
                    </a:lnTo>
                    <a:lnTo>
                      <a:pt x="397" y="156"/>
                    </a:lnTo>
                    <a:lnTo>
                      <a:pt x="403" y="170"/>
                    </a:lnTo>
                    <a:lnTo>
                      <a:pt x="409" y="184"/>
                    </a:lnTo>
                    <a:lnTo>
                      <a:pt x="412" y="198"/>
                    </a:lnTo>
                    <a:lnTo>
                      <a:pt x="417" y="212"/>
                    </a:lnTo>
                    <a:lnTo>
                      <a:pt x="425" y="237"/>
                    </a:lnTo>
                    <a:lnTo>
                      <a:pt x="436" y="259"/>
                    </a:lnTo>
                    <a:lnTo>
                      <a:pt x="448" y="278"/>
                    </a:lnTo>
                    <a:lnTo>
                      <a:pt x="460" y="297"/>
                    </a:lnTo>
                    <a:lnTo>
                      <a:pt x="473" y="315"/>
                    </a:lnTo>
                    <a:lnTo>
                      <a:pt x="486" y="335"/>
                    </a:lnTo>
                    <a:lnTo>
                      <a:pt x="496" y="356"/>
                    </a:lnTo>
                    <a:lnTo>
                      <a:pt x="505" y="379"/>
                    </a:lnTo>
                    <a:lnTo>
                      <a:pt x="513" y="412"/>
                    </a:lnTo>
                    <a:lnTo>
                      <a:pt x="517" y="447"/>
                    </a:lnTo>
                    <a:lnTo>
                      <a:pt x="516" y="481"/>
                    </a:lnTo>
                    <a:lnTo>
                      <a:pt x="511" y="515"/>
                    </a:lnTo>
                    <a:lnTo>
                      <a:pt x="504" y="547"/>
                    </a:lnTo>
                    <a:lnTo>
                      <a:pt x="493" y="578"/>
                    </a:lnTo>
                    <a:lnTo>
                      <a:pt x="480" y="608"/>
                    </a:lnTo>
                    <a:lnTo>
                      <a:pt x="464" y="634"/>
                    </a:lnTo>
                    <a:lnTo>
                      <a:pt x="447" y="663"/>
                    </a:lnTo>
                    <a:lnTo>
                      <a:pt x="428" y="699"/>
                    </a:lnTo>
                    <a:lnTo>
                      <a:pt x="409" y="738"/>
                    </a:lnTo>
                    <a:lnTo>
                      <a:pt x="391" y="780"/>
                    </a:lnTo>
                    <a:lnTo>
                      <a:pt x="375" y="823"/>
                    </a:lnTo>
                    <a:lnTo>
                      <a:pt x="362" y="865"/>
                    </a:lnTo>
                    <a:lnTo>
                      <a:pt x="354" y="905"/>
                    </a:lnTo>
                    <a:lnTo>
                      <a:pt x="351" y="941"/>
                    </a:lnTo>
                    <a:lnTo>
                      <a:pt x="351" y="972"/>
                    </a:lnTo>
                    <a:lnTo>
                      <a:pt x="351" y="999"/>
                    </a:lnTo>
                    <a:lnTo>
                      <a:pt x="353" y="1023"/>
                    </a:lnTo>
                    <a:lnTo>
                      <a:pt x="356" y="1048"/>
                    </a:lnTo>
                    <a:lnTo>
                      <a:pt x="360" y="1075"/>
                    </a:lnTo>
                    <a:lnTo>
                      <a:pt x="368" y="1107"/>
                    </a:lnTo>
                    <a:lnTo>
                      <a:pt x="379" y="1146"/>
                    </a:lnTo>
                    <a:lnTo>
                      <a:pt x="392" y="1193"/>
                    </a:lnTo>
                    <a:lnTo>
                      <a:pt x="404" y="1244"/>
                    </a:lnTo>
                    <a:lnTo>
                      <a:pt x="411" y="1291"/>
                    </a:lnTo>
                    <a:lnTo>
                      <a:pt x="412" y="1336"/>
                    </a:lnTo>
                    <a:lnTo>
                      <a:pt x="409" y="1378"/>
                    </a:lnTo>
                    <a:lnTo>
                      <a:pt x="399" y="1416"/>
                    </a:lnTo>
                    <a:lnTo>
                      <a:pt x="388" y="1448"/>
                    </a:lnTo>
                    <a:lnTo>
                      <a:pt x="373" y="1476"/>
                    </a:lnTo>
                    <a:lnTo>
                      <a:pt x="354" y="1497"/>
                    </a:lnTo>
                    <a:lnTo>
                      <a:pt x="386" y="1480"/>
                    </a:lnTo>
                    <a:lnTo>
                      <a:pt x="409" y="1451"/>
                    </a:lnTo>
                    <a:lnTo>
                      <a:pt x="424" y="1416"/>
                    </a:lnTo>
                    <a:lnTo>
                      <a:pt x="432" y="1375"/>
                    </a:lnTo>
                    <a:lnTo>
                      <a:pt x="435" y="1333"/>
                    </a:lnTo>
                    <a:lnTo>
                      <a:pt x="433" y="1290"/>
                    </a:lnTo>
                    <a:lnTo>
                      <a:pt x="428" y="1251"/>
                    </a:lnTo>
                    <a:lnTo>
                      <a:pt x="420" y="1217"/>
                    </a:lnTo>
                    <a:lnTo>
                      <a:pt x="411" y="1184"/>
                    </a:lnTo>
                    <a:lnTo>
                      <a:pt x="402" y="1146"/>
                    </a:lnTo>
                    <a:lnTo>
                      <a:pt x="394" y="1103"/>
                    </a:lnTo>
                    <a:lnTo>
                      <a:pt x="387" y="1060"/>
                    </a:lnTo>
                    <a:lnTo>
                      <a:pt x="382" y="1015"/>
                    </a:lnTo>
                    <a:lnTo>
                      <a:pt x="379" y="973"/>
                    </a:lnTo>
                    <a:lnTo>
                      <a:pt x="379" y="935"/>
                    </a:lnTo>
                    <a:lnTo>
                      <a:pt x="382" y="903"/>
                    </a:lnTo>
                    <a:lnTo>
                      <a:pt x="390" y="867"/>
                    </a:lnTo>
                    <a:lnTo>
                      <a:pt x="399" y="831"/>
                    </a:lnTo>
                    <a:lnTo>
                      <a:pt x="411" y="797"/>
                    </a:lnTo>
                    <a:lnTo>
                      <a:pt x="425" y="762"/>
                    </a:lnTo>
                    <a:lnTo>
                      <a:pt x="440" y="730"/>
                    </a:lnTo>
                    <a:lnTo>
                      <a:pt x="456" y="699"/>
                    </a:lnTo>
                    <a:lnTo>
                      <a:pt x="473" y="671"/>
                    </a:lnTo>
                    <a:lnTo>
                      <a:pt x="491" y="645"/>
                    </a:lnTo>
                    <a:lnTo>
                      <a:pt x="515" y="608"/>
                    </a:lnTo>
                    <a:lnTo>
                      <a:pt x="532" y="570"/>
                    </a:lnTo>
                    <a:lnTo>
                      <a:pt x="542" y="532"/>
                    </a:lnTo>
                    <a:lnTo>
                      <a:pt x="548" y="494"/>
                    </a:lnTo>
                    <a:lnTo>
                      <a:pt x="549" y="457"/>
                    </a:lnTo>
                    <a:lnTo>
                      <a:pt x="547" y="422"/>
                    </a:lnTo>
                    <a:lnTo>
                      <a:pt x="542" y="391"/>
                    </a:lnTo>
                    <a:lnTo>
                      <a:pt x="535" y="365"/>
                    </a:lnTo>
                    <a:lnTo>
                      <a:pt x="526" y="342"/>
                    </a:lnTo>
                    <a:lnTo>
                      <a:pt x="515" y="320"/>
                    </a:lnTo>
                    <a:lnTo>
                      <a:pt x="502" y="300"/>
                    </a:lnTo>
                    <a:lnTo>
                      <a:pt x="488" y="282"/>
                    </a:lnTo>
                    <a:lnTo>
                      <a:pt x="473" y="263"/>
                    </a:lnTo>
                    <a:lnTo>
                      <a:pt x="460" y="245"/>
                    </a:lnTo>
                    <a:lnTo>
                      <a:pt x="449" y="227"/>
                    </a:lnTo>
                    <a:lnTo>
                      <a:pt x="440" y="208"/>
                    </a:lnTo>
                    <a:lnTo>
                      <a:pt x="434" y="193"/>
                    </a:lnTo>
                    <a:lnTo>
                      <a:pt x="429" y="177"/>
                    </a:lnTo>
                    <a:lnTo>
                      <a:pt x="424" y="162"/>
                    </a:lnTo>
                    <a:lnTo>
                      <a:pt x="419" y="147"/>
                    </a:lnTo>
                    <a:lnTo>
                      <a:pt x="412" y="133"/>
                    </a:lnTo>
                    <a:lnTo>
                      <a:pt x="406" y="119"/>
                    </a:lnTo>
                    <a:lnTo>
                      <a:pt x="398" y="106"/>
                    </a:lnTo>
                    <a:lnTo>
                      <a:pt x="389" y="92"/>
                    </a:lnTo>
                    <a:lnTo>
                      <a:pt x="380" y="80"/>
                    </a:lnTo>
                    <a:lnTo>
                      <a:pt x="367" y="68"/>
                    </a:lnTo>
                    <a:lnTo>
                      <a:pt x="353" y="57"/>
                    </a:lnTo>
                    <a:lnTo>
                      <a:pt x="338" y="47"/>
                    </a:lnTo>
                    <a:lnTo>
                      <a:pt x="320" y="38"/>
                    </a:lnTo>
                    <a:lnTo>
                      <a:pt x="299" y="30"/>
                    </a:lnTo>
                    <a:lnTo>
                      <a:pt x="275" y="23"/>
                    </a:lnTo>
                    <a:lnTo>
                      <a:pt x="248" y="17"/>
                    </a:lnTo>
                    <a:lnTo>
                      <a:pt x="236" y="15"/>
                    </a:lnTo>
                    <a:lnTo>
                      <a:pt x="222" y="12"/>
                    </a:lnTo>
                    <a:lnTo>
                      <a:pt x="208" y="10"/>
                    </a:lnTo>
                    <a:lnTo>
                      <a:pt x="192" y="9"/>
                    </a:lnTo>
                    <a:lnTo>
                      <a:pt x="177" y="7"/>
                    </a:lnTo>
                    <a:lnTo>
                      <a:pt x="160" y="4"/>
                    </a:lnTo>
                    <a:lnTo>
                      <a:pt x="144" y="3"/>
                    </a:lnTo>
                    <a:lnTo>
                      <a:pt x="126" y="2"/>
                    </a:lnTo>
                    <a:lnTo>
                      <a:pt x="110" y="1"/>
                    </a:lnTo>
                    <a:lnTo>
                      <a:pt x="93" y="0"/>
                    </a:lnTo>
                    <a:lnTo>
                      <a:pt x="76" y="0"/>
                    </a:lnTo>
                    <a:lnTo>
                      <a:pt x="60" y="0"/>
                    </a:lnTo>
                    <a:lnTo>
                      <a:pt x="43" y="0"/>
                    </a:lnTo>
                    <a:lnTo>
                      <a:pt x="28" y="1"/>
                    </a:lnTo>
                    <a:lnTo>
                      <a:pt x="13" y="2"/>
                    </a:lnTo>
                    <a:lnTo>
                      <a:pt x="0" y="3"/>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0" name="Freeform 104"/>
              <p:cNvSpPr>
                <a:spLocks/>
              </p:cNvSpPr>
              <p:nvPr/>
            </p:nvSpPr>
            <p:spPr bwMode="auto">
              <a:xfrm>
                <a:off x="3390900" y="5006975"/>
                <a:ext cx="479425" cy="212725"/>
              </a:xfrm>
              <a:custGeom>
                <a:avLst/>
                <a:gdLst/>
                <a:ahLst/>
                <a:cxnLst>
                  <a:cxn ang="0">
                    <a:pos x="592" y="262"/>
                  </a:cxn>
                  <a:cxn ang="0">
                    <a:pos x="565" y="255"/>
                  </a:cxn>
                  <a:cxn ang="0">
                    <a:pos x="532" y="250"/>
                  </a:cxn>
                  <a:cxn ang="0">
                    <a:pos x="498" y="247"/>
                  </a:cxn>
                  <a:cxn ang="0">
                    <a:pos x="463" y="244"/>
                  </a:cxn>
                  <a:cxn ang="0">
                    <a:pos x="428" y="243"/>
                  </a:cxn>
                  <a:cxn ang="0">
                    <a:pos x="394" y="244"/>
                  </a:cxn>
                  <a:cxn ang="0">
                    <a:pos x="363" y="247"/>
                  </a:cxn>
                  <a:cxn ang="0">
                    <a:pos x="332" y="249"/>
                  </a:cxn>
                  <a:cxn ang="0">
                    <a:pos x="293" y="249"/>
                  </a:cxn>
                  <a:cxn ang="0">
                    <a:pos x="246" y="247"/>
                  </a:cxn>
                  <a:cxn ang="0">
                    <a:pos x="195" y="239"/>
                  </a:cxn>
                  <a:cxn ang="0">
                    <a:pos x="144" y="227"/>
                  </a:cxn>
                  <a:cxn ang="0">
                    <a:pos x="98" y="210"/>
                  </a:cxn>
                  <a:cxn ang="0">
                    <a:pos x="61" y="188"/>
                  </a:cxn>
                  <a:cxn ang="0">
                    <a:pos x="36" y="159"/>
                  </a:cxn>
                  <a:cxn ang="0">
                    <a:pos x="23" y="115"/>
                  </a:cxn>
                  <a:cxn ang="0">
                    <a:pos x="23" y="68"/>
                  </a:cxn>
                  <a:cxn ang="0">
                    <a:pos x="37" y="34"/>
                  </a:cxn>
                  <a:cxn ang="0">
                    <a:pos x="62" y="9"/>
                  </a:cxn>
                  <a:cxn ang="0">
                    <a:pos x="52" y="7"/>
                  </a:cxn>
                  <a:cxn ang="0">
                    <a:pos x="16" y="35"/>
                  </a:cxn>
                  <a:cxn ang="0">
                    <a:pos x="1" y="76"/>
                  </a:cxn>
                  <a:cxn ang="0">
                    <a:pos x="3" y="125"/>
                  </a:cxn>
                  <a:cxn ang="0">
                    <a:pos x="13" y="163"/>
                  </a:cxn>
                  <a:cxn ang="0">
                    <a:pos x="28" y="186"/>
                  </a:cxn>
                  <a:cxn ang="0">
                    <a:pos x="50" y="208"/>
                  </a:cxn>
                  <a:cxn ang="0">
                    <a:pos x="81" y="228"/>
                  </a:cxn>
                  <a:cxn ang="0">
                    <a:pos x="121" y="244"/>
                  </a:cxn>
                  <a:cxn ang="0">
                    <a:pos x="170" y="257"/>
                  </a:cxn>
                  <a:cxn ang="0">
                    <a:pos x="226" y="266"/>
                  </a:cxn>
                  <a:cxn ang="0">
                    <a:pos x="293" y="269"/>
                  </a:cxn>
                  <a:cxn ang="0">
                    <a:pos x="349" y="268"/>
                  </a:cxn>
                  <a:cxn ang="0">
                    <a:pos x="390" y="266"/>
                  </a:cxn>
                  <a:cxn ang="0">
                    <a:pos x="429" y="263"/>
                  </a:cxn>
                  <a:cxn ang="0">
                    <a:pos x="466" y="261"/>
                  </a:cxn>
                  <a:cxn ang="0">
                    <a:pos x="501" y="259"/>
                  </a:cxn>
                  <a:cxn ang="0">
                    <a:pos x="535" y="259"/>
                  </a:cxn>
                  <a:cxn ang="0">
                    <a:pos x="565" y="261"/>
                  </a:cxn>
                  <a:cxn ang="0">
                    <a:pos x="592" y="264"/>
                  </a:cxn>
                </a:cxnLst>
                <a:rect l="0" t="0" r="r" b="b"/>
                <a:pathLst>
                  <a:path w="605" h="269">
                    <a:moveTo>
                      <a:pt x="605" y="266"/>
                    </a:moveTo>
                    <a:lnTo>
                      <a:pt x="592" y="262"/>
                    </a:lnTo>
                    <a:lnTo>
                      <a:pt x="578" y="258"/>
                    </a:lnTo>
                    <a:lnTo>
                      <a:pt x="565" y="255"/>
                    </a:lnTo>
                    <a:lnTo>
                      <a:pt x="549" y="253"/>
                    </a:lnTo>
                    <a:lnTo>
                      <a:pt x="532" y="250"/>
                    </a:lnTo>
                    <a:lnTo>
                      <a:pt x="515" y="248"/>
                    </a:lnTo>
                    <a:lnTo>
                      <a:pt x="498" y="247"/>
                    </a:lnTo>
                    <a:lnTo>
                      <a:pt x="481" y="244"/>
                    </a:lnTo>
                    <a:lnTo>
                      <a:pt x="463" y="244"/>
                    </a:lnTo>
                    <a:lnTo>
                      <a:pt x="446" y="243"/>
                    </a:lnTo>
                    <a:lnTo>
                      <a:pt x="428" y="243"/>
                    </a:lnTo>
                    <a:lnTo>
                      <a:pt x="411" y="243"/>
                    </a:lnTo>
                    <a:lnTo>
                      <a:pt x="394" y="244"/>
                    </a:lnTo>
                    <a:lnTo>
                      <a:pt x="378" y="246"/>
                    </a:lnTo>
                    <a:lnTo>
                      <a:pt x="363" y="247"/>
                    </a:lnTo>
                    <a:lnTo>
                      <a:pt x="348" y="248"/>
                    </a:lnTo>
                    <a:lnTo>
                      <a:pt x="332" y="249"/>
                    </a:lnTo>
                    <a:lnTo>
                      <a:pt x="314" y="250"/>
                    </a:lnTo>
                    <a:lnTo>
                      <a:pt x="293" y="249"/>
                    </a:lnTo>
                    <a:lnTo>
                      <a:pt x="270" y="248"/>
                    </a:lnTo>
                    <a:lnTo>
                      <a:pt x="246" y="247"/>
                    </a:lnTo>
                    <a:lnTo>
                      <a:pt x="220" y="243"/>
                    </a:lnTo>
                    <a:lnTo>
                      <a:pt x="195" y="239"/>
                    </a:lnTo>
                    <a:lnTo>
                      <a:pt x="170" y="233"/>
                    </a:lnTo>
                    <a:lnTo>
                      <a:pt x="144" y="227"/>
                    </a:lnTo>
                    <a:lnTo>
                      <a:pt x="121" y="219"/>
                    </a:lnTo>
                    <a:lnTo>
                      <a:pt x="98" y="210"/>
                    </a:lnTo>
                    <a:lnTo>
                      <a:pt x="79" y="200"/>
                    </a:lnTo>
                    <a:lnTo>
                      <a:pt x="61" y="188"/>
                    </a:lnTo>
                    <a:lnTo>
                      <a:pt x="46" y="174"/>
                    </a:lnTo>
                    <a:lnTo>
                      <a:pt x="36" y="159"/>
                    </a:lnTo>
                    <a:lnTo>
                      <a:pt x="29" y="143"/>
                    </a:lnTo>
                    <a:lnTo>
                      <a:pt x="23" y="115"/>
                    </a:lnTo>
                    <a:lnTo>
                      <a:pt x="21" y="90"/>
                    </a:lnTo>
                    <a:lnTo>
                      <a:pt x="23" y="68"/>
                    </a:lnTo>
                    <a:lnTo>
                      <a:pt x="29" y="50"/>
                    </a:lnTo>
                    <a:lnTo>
                      <a:pt x="37" y="34"/>
                    </a:lnTo>
                    <a:lnTo>
                      <a:pt x="49" y="21"/>
                    </a:lnTo>
                    <a:lnTo>
                      <a:pt x="62" y="9"/>
                    </a:lnTo>
                    <a:lnTo>
                      <a:pt x="80" y="0"/>
                    </a:lnTo>
                    <a:lnTo>
                      <a:pt x="52" y="7"/>
                    </a:lnTo>
                    <a:lnTo>
                      <a:pt x="31" y="19"/>
                    </a:lnTo>
                    <a:lnTo>
                      <a:pt x="16" y="35"/>
                    </a:lnTo>
                    <a:lnTo>
                      <a:pt x="7" y="54"/>
                    </a:lnTo>
                    <a:lnTo>
                      <a:pt x="1" y="76"/>
                    </a:lnTo>
                    <a:lnTo>
                      <a:pt x="0" y="100"/>
                    </a:lnTo>
                    <a:lnTo>
                      <a:pt x="3" y="125"/>
                    </a:lnTo>
                    <a:lnTo>
                      <a:pt x="8" y="150"/>
                    </a:lnTo>
                    <a:lnTo>
                      <a:pt x="13" y="163"/>
                    </a:lnTo>
                    <a:lnTo>
                      <a:pt x="19" y="174"/>
                    </a:lnTo>
                    <a:lnTo>
                      <a:pt x="28" y="186"/>
                    </a:lnTo>
                    <a:lnTo>
                      <a:pt x="38" y="197"/>
                    </a:lnTo>
                    <a:lnTo>
                      <a:pt x="50" y="208"/>
                    </a:lnTo>
                    <a:lnTo>
                      <a:pt x="65" y="218"/>
                    </a:lnTo>
                    <a:lnTo>
                      <a:pt x="81" y="228"/>
                    </a:lnTo>
                    <a:lnTo>
                      <a:pt x="100" y="236"/>
                    </a:lnTo>
                    <a:lnTo>
                      <a:pt x="121" y="244"/>
                    </a:lnTo>
                    <a:lnTo>
                      <a:pt x="144" y="251"/>
                    </a:lnTo>
                    <a:lnTo>
                      <a:pt x="170" y="257"/>
                    </a:lnTo>
                    <a:lnTo>
                      <a:pt x="196" y="262"/>
                    </a:lnTo>
                    <a:lnTo>
                      <a:pt x="226" y="266"/>
                    </a:lnTo>
                    <a:lnTo>
                      <a:pt x="258" y="269"/>
                    </a:lnTo>
                    <a:lnTo>
                      <a:pt x="293" y="269"/>
                    </a:lnTo>
                    <a:lnTo>
                      <a:pt x="330" y="269"/>
                    </a:lnTo>
                    <a:lnTo>
                      <a:pt x="349" y="268"/>
                    </a:lnTo>
                    <a:lnTo>
                      <a:pt x="370" y="266"/>
                    </a:lnTo>
                    <a:lnTo>
                      <a:pt x="390" y="266"/>
                    </a:lnTo>
                    <a:lnTo>
                      <a:pt x="409" y="264"/>
                    </a:lnTo>
                    <a:lnTo>
                      <a:pt x="429" y="263"/>
                    </a:lnTo>
                    <a:lnTo>
                      <a:pt x="447" y="262"/>
                    </a:lnTo>
                    <a:lnTo>
                      <a:pt x="466" y="261"/>
                    </a:lnTo>
                    <a:lnTo>
                      <a:pt x="484" y="261"/>
                    </a:lnTo>
                    <a:lnTo>
                      <a:pt x="501" y="259"/>
                    </a:lnTo>
                    <a:lnTo>
                      <a:pt x="519" y="259"/>
                    </a:lnTo>
                    <a:lnTo>
                      <a:pt x="535" y="259"/>
                    </a:lnTo>
                    <a:lnTo>
                      <a:pt x="551" y="259"/>
                    </a:lnTo>
                    <a:lnTo>
                      <a:pt x="565" y="261"/>
                    </a:lnTo>
                    <a:lnTo>
                      <a:pt x="580" y="262"/>
                    </a:lnTo>
                    <a:lnTo>
                      <a:pt x="592" y="264"/>
                    </a:lnTo>
                    <a:lnTo>
                      <a:pt x="605" y="266"/>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1" name="Freeform 105"/>
              <p:cNvSpPr>
                <a:spLocks/>
              </p:cNvSpPr>
              <p:nvPr/>
            </p:nvSpPr>
            <p:spPr bwMode="auto">
              <a:xfrm>
                <a:off x="3278188" y="4938713"/>
                <a:ext cx="347663" cy="58738"/>
              </a:xfrm>
              <a:custGeom>
                <a:avLst/>
                <a:gdLst/>
                <a:ahLst/>
                <a:cxnLst>
                  <a:cxn ang="0">
                    <a:pos x="428" y="51"/>
                  </a:cxn>
                  <a:cxn ang="0">
                    <a:pos x="406" y="43"/>
                  </a:cxn>
                  <a:cxn ang="0">
                    <a:pos x="381" y="32"/>
                  </a:cxn>
                  <a:cxn ang="0">
                    <a:pos x="351" y="22"/>
                  </a:cxn>
                  <a:cxn ang="0">
                    <a:pos x="319" y="13"/>
                  </a:cxn>
                  <a:cxn ang="0">
                    <a:pos x="286" y="5"/>
                  </a:cxn>
                  <a:cxn ang="0">
                    <a:pos x="255" y="0"/>
                  </a:cxn>
                  <a:cxn ang="0">
                    <a:pos x="225" y="0"/>
                  </a:cxn>
                  <a:cxn ang="0">
                    <a:pos x="198" y="5"/>
                  </a:cxn>
                  <a:cxn ang="0">
                    <a:pos x="171" y="8"/>
                  </a:cxn>
                  <a:cxn ang="0">
                    <a:pos x="144" y="10"/>
                  </a:cxn>
                  <a:cxn ang="0">
                    <a:pos x="117" y="11"/>
                  </a:cxn>
                  <a:cxn ang="0">
                    <a:pos x="89" y="14"/>
                  </a:cxn>
                  <a:cxn ang="0">
                    <a:pos x="63" y="15"/>
                  </a:cxn>
                  <a:cxn ang="0">
                    <a:pos x="36" y="16"/>
                  </a:cxn>
                  <a:cxn ang="0">
                    <a:pos x="11" y="18"/>
                  </a:cxn>
                  <a:cxn ang="0">
                    <a:pos x="11" y="40"/>
                  </a:cxn>
                  <a:cxn ang="0">
                    <a:pos x="26" y="38"/>
                  </a:cxn>
                  <a:cxn ang="0">
                    <a:pos x="49" y="35"/>
                  </a:cxn>
                  <a:cxn ang="0">
                    <a:pos x="77" y="32"/>
                  </a:cxn>
                  <a:cxn ang="0">
                    <a:pos x="109" y="28"/>
                  </a:cxn>
                  <a:cxn ang="0">
                    <a:pos x="141" y="25"/>
                  </a:cxn>
                  <a:cxn ang="0">
                    <a:pos x="172" y="22"/>
                  </a:cxn>
                  <a:cxn ang="0">
                    <a:pos x="200" y="21"/>
                  </a:cxn>
                  <a:cxn ang="0">
                    <a:pos x="223" y="20"/>
                  </a:cxn>
                  <a:cxn ang="0">
                    <a:pos x="240" y="21"/>
                  </a:cxn>
                  <a:cxn ang="0">
                    <a:pos x="263" y="23"/>
                  </a:cxn>
                  <a:cxn ang="0">
                    <a:pos x="290" y="28"/>
                  </a:cxn>
                  <a:cxn ang="0">
                    <a:pos x="320" y="35"/>
                  </a:cxn>
                  <a:cxn ang="0">
                    <a:pos x="349" y="41"/>
                  </a:cxn>
                  <a:cxn ang="0">
                    <a:pos x="376" y="51"/>
                  </a:cxn>
                  <a:cxn ang="0">
                    <a:pos x="402" y="62"/>
                  </a:cxn>
                  <a:cxn ang="0">
                    <a:pos x="422" y="74"/>
                  </a:cxn>
                </a:cxnLst>
                <a:rect l="0" t="0" r="r" b="b"/>
                <a:pathLst>
                  <a:path w="436" h="74">
                    <a:moveTo>
                      <a:pt x="436" y="54"/>
                    </a:moveTo>
                    <a:lnTo>
                      <a:pt x="428" y="51"/>
                    </a:lnTo>
                    <a:lnTo>
                      <a:pt x="418" y="47"/>
                    </a:lnTo>
                    <a:lnTo>
                      <a:pt x="406" y="43"/>
                    </a:lnTo>
                    <a:lnTo>
                      <a:pt x="393" y="37"/>
                    </a:lnTo>
                    <a:lnTo>
                      <a:pt x="381" y="32"/>
                    </a:lnTo>
                    <a:lnTo>
                      <a:pt x="366" y="26"/>
                    </a:lnTo>
                    <a:lnTo>
                      <a:pt x="351" y="22"/>
                    </a:lnTo>
                    <a:lnTo>
                      <a:pt x="335" y="17"/>
                    </a:lnTo>
                    <a:lnTo>
                      <a:pt x="319" y="13"/>
                    </a:lnTo>
                    <a:lnTo>
                      <a:pt x="302" y="8"/>
                    </a:lnTo>
                    <a:lnTo>
                      <a:pt x="286" y="5"/>
                    </a:lnTo>
                    <a:lnTo>
                      <a:pt x="270" y="2"/>
                    </a:lnTo>
                    <a:lnTo>
                      <a:pt x="255" y="0"/>
                    </a:lnTo>
                    <a:lnTo>
                      <a:pt x="239" y="0"/>
                    </a:lnTo>
                    <a:lnTo>
                      <a:pt x="225" y="0"/>
                    </a:lnTo>
                    <a:lnTo>
                      <a:pt x="211" y="2"/>
                    </a:lnTo>
                    <a:lnTo>
                      <a:pt x="198" y="5"/>
                    </a:lnTo>
                    <a:lnTo>
                      <a:pt x="185" y="7"/>
                    </a:lnTo>
                    <a:lnTo>
                      <a:pt x="171" y="8"/>
                    </a:lnTo>
                    <a:lnTo>
                      <a:pt x="157" y="9"/>
                    </a:lnTo>
                    <a:lnTo>
                      <a:pt x="144" y="10"/>
                    </a:lnTo>
                    <a:lnTo>
                      <a:pt x="130" y="11"/>
                    </a:lnTo>
                    <a:lnTo>
                      <a:pt x="117" y="11"/>
                    </a:lnTo>
                    <a:lnTo>
                      <a:pt x="103" y="13"/>
                    </a:lnTo>
                    <a:lnTo>
                      <a:pt x="89" y="14"/>
                    </a:lnTo>
                    <a:lnTo>
                      <a:pt x="76" y="14"/>
                    </a:lnTo>
                    <a:lnTo>
                      <a:pt x="63" y="15"/>
                    </a:lnTo>
                    <a:lnTo>
                      <a:pt x="49" y="15"/>
                    </a:lnTo>
                    <a:lnTo>
                      <a:pt x="36" y="16"/>
                    </a:lnTo>
                    <a:lnTo>
                      <a:pt x="24" y="17"/>
                    </a:lnTo>
                    <a:lnTo>
                      <a:pt x="11" y="18"/>
                    </a:lnTo>
                    <a:lnTo>
                      <a:pt x="0" y="20"/>
                    </a:lnTo>
                    <a:lnTo>
                      <a:pt x="11" y="40"/>
                    </a:lnTo>
                    <a:lnTo>
                      <a:pt x="18" y="39"/>
                    </a:lnTo>
                    <a:lnTo>
                      <a:pt x="26" y="38"/>
                    </a:lnTo>
                    <a:lnTo>
                      <a:pt x="36" y="37"/>
                    </a:lnTo>
                    <a:lnTo>
                      <a:pt x="49" y="35"/>
                    </a:lnTo>
                    <a:lnTo>
                      <a:pt x="62" y="33"/>
                    </a:lnTo>
                    <a:lnTo>
                      <a:pt x="77" y="32"/>
                    </a:lnTo>
                    <a:lnTo>
                      <a:pt x="93" y="30"/>
                    </a:lnTo>
                    <a:lnTo>
                      <a:pt x="109" y="28"/>
                    </a:lnTo>
                    <a:lnTo>
                      <a:pt x="125" y="26"/>
                    </a:lnTo>
                    <a:lnTo>
                      <a:pt x="141" y="25"/>
                    </a:lnTo>
                    <a:lnTo>
                      <a:pt x="157" y="23"/>
                    </a:lnTo>
                    <a:lnTo>
                      <a:pt x="172" y="22"/>
                    </a:lnTo>
                    <a:lnTo>
                      <a:pt x="187" y="21"/>
                    </a:lnTo>
                    <a:lnTo>
                      <a:pt x="200" y="21"/>
                    </a:lnTo>
                    <a:lnTo>
                      <a:pt x="213" y="20"/>
                    </a:lnTo>
                    <a:lnTo>
                      <a:pt x="223" y="20"/>
                    </a:lnTo>
                    <a:lnTo>
                      <a:pt x="231" y="20"/>
                    </a:lnTo>
                    <a:lnTo>
                      <a:pt x="240" y="21"/>
                    </a:lnTo>
                    <a:lnTo>
                      <a:pt x="252" y="22"/>
                    </a:lnTo>
                    <a:lnTo>
                      <a:pt x="263" y="23"/>
                    </a:lnTo>
                    <a:lnTo>
                      <a:pt x="276" y="25"/>
                    </a:lnTo>
                    <a:lnTo>
                      <a:pt x="290" y="28"/>
                    </a:lnTo>
                    <a:lnTo>
                      <a:pt x="305" y="31"/>
                    </a:lnTo>
                    <a:lnTo>
                      <a:pt x="320" y="35"/>
                    </a:lnTo>
                    <a:lnTo>
                      <a:pt x="334" y="38"/>
                    </a:lnTo>
                    <a:lnTo>
                      <a:pt x="349" y="41"/>
                    </a:lnTo>
                    <a:lnTo>
                      <a:pt x="362" y="46"/>
                    </a:lnTo>
                    <a:lnTo>
                      <a:pt x="376" y="51"/>
                    </a:lnTo>
                    <a:lnTo>
                      <a:pt x="390" y="56"/>
                    </a:lnTo>
                    <a:lnTo>
                      <a:pt x="402" y="62"/>
                    </a:lnTo>
                    <a:lnTo>
                      <a:pt x="413" y="68"/>
                    </a:lnTo>
                    <a:lnTo>
                      <a:pt x="422" y="74"/>
                    </a:lnTo>
                    <a:lnTo>
                      <a:pt x="436" y="54"/>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2" name="Freeform 106"/>
              <p:cNvSpPr>
                <a:spLocks/>
              </p:cNvSpPr>
              <p:nvPr/>
            </p:nvSpPr>
            <p:spPr bwMode="auto">
              <a:xfrm>
                <a:off x="3411538" y="5260975"/>
                <a:ext cx="525463" cy="509588"/>
              </a:xfrm>
              <a:custGeom>
                <a:avLst/>
                <a:gdLst/>
                <a:ahLst/>
                <a:cxnLst>
                  <a:cxn ang="0">
                    <a:pos x="652" y="81"/>
                  </a:cxn>
                  <a:cxn ang="0">
                    <a:pos x="629" y="65"/>
                  </a:cxn>
                  <a:cxn ang="0">
                    <a:pos x="603" y="50"/>
                  </a:cxn>
                  <a:cxn ang="0">
                    <a:pos x="573" y="37"/>
                  </a:cxn>
                  <a:cxn ang="0">
                    <a:pos x="542" y="27"/>
                  </a:cxn>
                  <a:cxn ang="0">
                    <a:pos x="510" y="20"/>
                  </a:cxn>
                  <a:cxn ang="0">
                    <a:pos x="475" y="18"/>
                  </a:cxn>
                  <a:cxn ang="0">
                    <a:pos x="441" y="21"/>
                  </a:cxn>
                  <a:cxn ang="0">
                    <a:pos x="406" y="30"/>
                  </a:cxn>
                  <a:cxn ang="0">
                    <a:pos x="370" y="46"/>
                  </a:cxn>
                  <a:cxn ang="0">
                    <a:pos x="335" y="69"/>
                  </a:cxn>
                  <a:cxn ang="0">
                    <a:pos x="301" y="97"/>
                  </a:cxn>
                  <a:cxn ang="0">
                    <a:pos x="269" y="127"/>
                  </a:cxn>
                  <a:cxn ang="0">
                    <a:pos x="240" y="159"/>
                  </a:cxn>
                  <a:cxn ang="0">
                    <a:pos x="215" y="190"/>
                  </a:cxn>
                  <a:cxn ang="0">
                    <a:pos x="195" y="219"/>
                  </a:cxn>
                  <a:cxn ang="0">
                    <a:pos x="178" y="253"/>
                  </a:cxn>
                  <a:cxn ang="0">
                    <a:pos x="161" y="296"/>
                  </a:cxn>
                  <a:cxn ang="0">
                    <a:pos x="146" y="344"/>
                  </a:cxn>
                  <a:cxn ang="0">
                    <a:pos x="130" y="394"/>
                  </a:cxn>
                  <a:cxn ang="0">
                    <a:pos x="111" y="449"/>
                  </a:cxn>
                  <a:cxn ang="0">
                    <a:pos x="88" y="503"/>
                  </a:cxn>
                  <a:cxn ang="0">
                    <a:pos x="59" y="559"/>
                  </a:cxn>
                  <a:cxn ang="0">
                    <a:pos x="21" y="614"/>
                  </a:cxn>
                  <a:cxn ang="0">
                    <a:pos x="28" y="587"/>
                  </a:cxn>
                  <a:cxn ang="0">
                    <a:pos x="77" y="467"/>
                  </a:cxn>
                  <a:cxn ang="0">
                    <a:pos x="117" y="352"/>
                  </a:cxn>
                  <a:cxn ang="0">
                    <a:pos x="153" y="255"/>
                  </a:cxn>
                  <a:cxn ang="0">
                    <a:pos x="183" y="199"/>
                  </a:cxn>
                  <a:cxn ang="0">
                    <a:pos x="208" y="159"/>
                  </a:cxn>
                  <a:cxn ang="0">
                    <a:pos x="236" y="125"/>
                  </a:cxn>
                  <a:cxn ang="0">
                    <a:pos x="263" y="94"/>
                  </a:cxn>
                  <a:cxn ang="0">
                    <a:pos x="292" y="66"/>
                  </a:cxn>
                  <a:cxn ang="0">
                    <a:pos x="322" y="44"/>
                  </a:cxn>
                  <a:cxn ang="0">
                    <a:pos x="352" y="27"/>
                  </a:cxn>
                  <a:cxn ang="0">
                    <a:pos x="381" y="14"/>
                  </a:cxn>
                  <a:cxn ang="0">
                    <a:pos x="411" y="7"/>
                  </a:cxn>
                  <a:cxn ang="0">
                    <a:pos x="445" y="3"/>
                  </a:cxn>
                  <a:cxn ang="0">
                    <a:pos x="482" y="0"/>
                  </a:cxn>
                  <a:cxn ang="0">
                    <a:pos x="521" y="3"/>
                  </a:cxn>
                  <a:cxn ang="0">
                    <a:pos x="559" y="10"/>
                  </a:cxn>
                  <a:cxn ang="0">
                    <a:pos x="595" y="22"/>
                  </a:cxn>
                  <a:cxn ang="0">
                    <a:pos x="626" y="42"/>
                  </a:cxn>
                  <a:cxn ang="0">
                    <a:pos x="652" y="71"/>
                  </a:cxn>
                </a:cxnLst>
                <a:rect l="0" t="0" r="r" b="b"/>
                <a:pathLst>
                  <a:path w="662" h="642">
                    <a:moveTo>
                      <a:pt x="662" y="89"/>
                    </a:moveTo>
                    <a:lnTo>
                      <a:pt x="652" y="81"/>
                    </a:lnTo>
                    <a:lnTo>
                      <a:pt x="641" y="73"/>
                    </a:lnTo>
                    <a:lnTo>
                      <a:pt x="629" y="65"/>
                    </a:lnTo>
                    <a:lnTo>
                      <a:pt x="616" y="57"/>
                    </a:lnTo>
                    <a:lnTo>
                      <a:pt x="603" y="50"/>
                    </a:lnTo>
                    <a:lnTo>
                      <a:pt x="588" y="43"/>
                    </a:lnTo>
                    <a:lnTo>
                      <a:pt x="573" y="37"/>
                    </a:lnTo>
                    <a:lnTo>
                      <a:pt x="558" y="31"/>
                    </a:lnTo>
                    <a:lnTo>
                      <a:pt x="542" y="27"/>
                    </a:lnTo>
                    <a:lnTo>
                      <a:pt x="526" y="22"/>
                    </a:lnTo>
                    <a:lnTo>
                      <a:pt x="510" y="20"/>
                    </a:lnTo>
                    <a:lnTo>
                      <a:pt x="493" y="19"/>
                    </a:lnTo>
                    <a:lnTo>
                      <a:pt x="475" y="18"/>
                    </a:lnTo>
                    <a:lnTo>
                      <a:pt x="458" y="19"/>
                    </a:lnTo>
                    <a:lnTo>
                      <a:pt x="441" y="21"/>
                    </a:lnTo>
                    <a:lnTo>
                      <a:pt x="423" y="25"/>
                    </a:lnTo>
                    <a:lnTo>
                      <a:pt x="406" y="30"/>
                    </a:lnTo>
                    <a:lnTo>
                      <a:pt x="389" y="37"/>
                    </a:lnTo>
                    <a:lnTo>
                      <a:pt x="370" y="46"/>
                    </a:lnTo>
                    <a:lnTo>
                      <a:pt x="353" y="58"/>
                    </a:lnTo>
                    <a:lnTo>
                      <a:pt x="335" y="69"/>
                    </a:lnTo>
                    <a:lnTo>
                      <a:pt x="317" y="83"/>
                    </a:lnTo>
                    <a:lnTo>
                      <a:pt x="301" y="97"/>
                    </a:lnTo>
                    <a:lnTo>
                      <a:pt x="285" y="112"/>
                    </a:lnTo>
                    <a:lnTo>
                      <a:pt x="269" y="127"/>
                    </a:lnTo>
                    <a:lnTo>
                      <a:pt x="254" y="143"/>
                    </a:lnTo>
                    <a:lnTo>
                      <a:pt x="240" y="159"/>
                    </a:lnTo>
                    <a:lnTo>
                      <a:pt x="226" y="174"/>
                    </a:lnTo>
                    <a:lnTo>
                      <a:pt x="215" y="190"/>
                    </a:lnTo>
                    <a:lnTo>
                      <a:pt x="205" y="205"/>
                    </a:lnTo>
                    <a:lnTo>
                      <a:pt x="195" y="219"/>
                    </a:lnTo>
                    <a:lnTo>
                      <a:pt x="187" y="233"/>
                    </a:lnTo>
                    <a:lnTo>
                      <a:pt x="178" y="253"/>
                    </a:lnTo>
                    <a:lnTo>
                      <a:pt x="169" y="275"/>
                    </a:lnTo>
                    <a:lnTo>
                      <a:pt x="161" y="296"/>
                    </a:lnTo>
                    <a:lnTo>
                      <a:pt x="153" y="319"/>
                    </a:lnTo>
                    <a:lnTo>
                      <a:pt x="146" y="344"/>
                    </a:lnTo>
                    <a:lnTo>
                      <a:pt x="138" y="369"/>
                    </a:lnTo>
                    <a:lnTo>
                      <a:pt x="130" y="394"/>
                    </a:lnTo>
                    <a:lnTo>
                      <a:pt x="121" y="421"/>
                    </a:lnTo>
                    <a:lnTo>
                      <a:pt x="111" y="449"/>
                    </a:lnTo>
                    <a:lnTo>
                      <a:pt x="101" y="475"/>
                    </a:lnTo>
                    <a:lnTo>
                      <a:pt x="88" y="503"/>
                    </a:lnTo>
                    <a:lnTo>
                      <a:pt x="74" y="530"/>
                    </a:lnTo>
                    <a:lnTo>
                      <a:pt x="59" y="559"/>
                    </a:lnTo>
                    <a:lnTo>
                      <a:pt x="42" y="587"/>
                    </a:lnTo>
                    <a:lnTo>
                      <a:pt x="21" y="614"/>
                    </a:lnTo>
                    <a:lnTo>
                      <a:pt x="0" y="642"/>
                    </a:lnTo>
                    <a:lnTo>
                      <a:pt x="28" y="587"/>
                    </a:lnTo>
                    <a:lnTo>
                      <a:pt x="54" y="527"/>
                    </a:lnTo>
                    <a:lnTo>
                      <a:pt x="77" y="467"/>
                    </a:lnTo>
                    <a:lnTo>
                      <a:pt x="97" y="408"/>
                    </a:lnTo>
                    <a:lnTo>
                      <a:pt x="117" y="352"/>
                    </a:lnTo>
                    <a:lnTo>
                      <a:pt x="135" y="300"/>
                    </a:lnTo>
                    <a:lnTo>
                      <a:pt x="153" y="255"/>
                    </a:lnTo>
                    <a:lnTo>
                      <a:pt x="170" y="219"/>
                    </a:lnTo>
                    <a:lnTo>
                      <a:pt x="183" y="199"/>
                    </a:lnTo>
                    <a:lnTo>
                      <a:pt x="195" y="179"/>
                    </a:lnTo>
                    <a:lnTo>
                      <a:pt x="208" y="159"/>
                    </a:lnTo>
                    <a:lnTo>
                      <a:pt x="222" y="141"/>
                    </a:lnTo>
                    <a:lnTo>
                      <a:pt x="236" y="125"/>
                    </a:lnTo>
                    <a:lnTo>
                      <a:pt x="250" y="109"/>
                    </a:lnTo>
                    <a:lnTo>
                      <a:pt x="263" y="94"/>
                    </a:lnTo>
                    <a:lnTo>
                      <a:pt x="278" y="79"/>
                    </a:lnTo>
                    <a:lnTo>
                      <a:pt x="292" y="66"/>
                    </a:lnTo>
                    <a:lnTo>
                      <a:pt x="307" y="55"/>
                    </a:lnTo>
                    <a:lnTo>
                      <a:pt x="322" y="44"/>
                    </a:lnTo>
                    <a:lnTo>
                      <a:pt x="337" y="35"/>
                    </a:lnTo>
                    <a:lnTo>
                      <a:pt x="352" y="27"/>
                    </a:lnTo>
                    <a:lnTo>
                      <a:pt x="366" y="20"/>
                    </a:lnTo>
                    <a:lnTo>
                      <a:pt x="381" y="14"/>
                    </a:lnTo>
                    <a:lnTo>
                      <a:pt x="396" y="11"/>
                    </a:lnTo>
                    <a:lnTo>
                      <a:pt x="411" y="7"/>
                    </a:lnTo>
                    <a:lnTo>
                      <a:pt x="428" y="5"/>
                    </a:lnTo>
                    <a:lnTo>
                      <a:pt x="445" y="3"/>
                    </a:lnTo>
                    <a:lnTo>
                      <a:pt x="464" y="2"/>
                    </a:lnTo>
                    <a:lnTo>
                      <a:pt x="482" y="0"/>
                    </a:lnTo>
                    <a:lnTo>
                      <a:pt x="502" y="0"/>
                    </a:lnTo>
                    <a:lnTo>
                      <a:pt x="521" y="3"/>
                    </a:lnTo>
                    <a:lnTo>
                      <a:pt x="541" y="5"/>
                    </a:lnTo>
                    <a:lnTo>
                      <a:pt x="559" y="10"/>
                    </a:lnTo>
                    <a:lnTo>
                      <a:pt x="578" y="14"/>
                    </a:lnTo>
                    <a:lnTo>
                      <a:pt x="595" y="22"/>
                    </a:lnTo>
                    <a:lnTo>
                      <a:pt x="611" y="31"/>
                    </a:lnTo>
                    <a:lnTo>
                      <a:pt x="626" y="42"/>
                    </a:lnTo>
                    <a:lnTo>
                      <a:pt x="640" y="56"/>
                    </a:lnTo>
                    <a:lnTo>
                      <a:pt x="652" y="71"/>
                    </a:lnTo>
                    <a:lnTo>
                      <a:pt x="662" y="89"/>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3" name="Freeform 107"/>
              <p:cNvSpPr>
                <a:spLocks/>
              </p:cNvSpPr>
              <p:nvPr/>
            </p:nvSpPr>
            <p:spPr bwMode="auto">
              <a:xfrm>
                <a:off x="3322638" y="5532438"/>
                <a:ext cx="153988" cy="357188"/>
              </a:xfrm>
              <a:custGeom>
                <a:avLst/>
                <a:gdLst/>
                <a:ahLst/>
                <a:cxnLst>
                  <a:cxn ang="0">
                    <a:pos x="193" y="0"/>
                  </a:cxn>
                  <a:cxn ang="0">
                    <a:pos x="185" y="25"/>
                  </a:cxn>
                  <a:cxn ang="0">
                    <a:pos x="174" y="53"/>
                  </a:cxn>
                  <a:cxn ang="0">
                    <a:pos x="161" y="79"/>
                  </a:cxn>
                  <a:cxn ang="0">
                    <a:pos x="146" y="106"/>
                  </a:cxn>
                  <a:cxn ang="0">
                    <a:pos x="131" y="132"/>
                  </a:cxn>
                  <a:cxn ang="0">
                    <a:pos x="115" y="157"/>
                  </a:cxn>
                  <a:cxn ang="0">
                    <a:pos x="98" y="180"/>
                  </a:cxn>
                  <a:cxn ang="0">
                    <a:pos x="82" y="203"/>
                  </a:cxn>
                  <a:cxn ang="0">
                    <a:pos x="65" y="226"/>
                  </a:cxn>
                  <a:cxn ang="0">
                    <a:pos x="52" y="253"/>
                  </a:cxn>
                  <a:cxn ang="0">
                    <a:pos x="41" y="281"/>
                  </a:cxn>
                  <a:cxn ang="0">
                    <a:pos x="33" y="312"/>
                  </a:cxn>
                  <a:cxn ang="0">
                    <a:pos x="30" y="344"/>
                  </a:cxn>
                  <a:cxn ang="0">
                    <a:pos x="30" y="377"/>
                  </a:cxn>
                  <a:cxn ang="0">
                    <a:pos x="36" y="413"/>
                  </a:cxn>
                  <a:cxn ang="0">
                    <a:pos x="47" y="450"/>
                  </a:cxn>
                  <a:cxn ang="0">
                    <a:pos x="24" y="419"/>
                  </a:cxn>
                  <a:cxn ang="0">
                    <a:pos x="8" y="385"/>
                  </a:cxn>
                  <a:cxn ang="0">
                    <a:pos x="1" y="350"/>
                  </a:cxn>
                  <a:cxn ang="0">
                    <a:pos x="0" y="314"/>
                  </a:cxn>
                  <a:cxn ang="0">
                    <a:pos x="6" y="281"/>
                  </a:cxn>
                  <a:cxn ang="0">
                    <a:pos x="15" y="248"/>
                  </a:cxn>
                  <a:cxn ang="0">
                    <a:pos x="30" y="222"/>
                  </a:cxn>
                  <a:cxn ang="0">
                    <a:pos x="47" y="200"/>
                  </a:cxn>
                  <a:cxn ang="0">
                    <a:pos x="67" y="180"/>
                  </a:cxn>
                  <a:cxn ang="0">
                    <a:pos x="87" y="156"/>
                  </a:cxn>
                  <a:cxn ang="0">
                    <a:pos x="108" y="130"/>
                  </a:cxn>
                  <a:cxn ang="0">
                    <a:pos x="128" y="101"/>
                  </a:cxn>
                  <a:cxn ang="0">
                    <a:pos x="147" y="73"/>
                  </a:cxn>
                  <a:cxn ang="0">
                    <a:pos x="165" y="46"/>
                  </a:cxn>
                  <a:cxn ang="0">
                    <a:pos x="181" y="20"/>
                  </a:cxn>
                  <a:cxn ang="0">
                    <a:pos x="193" y="0"/>
                  </a:cxn>
                </a:cxnLst>
                <a:rect l="0" t="0" r="r" b="b"/>
                <a:pathLst>
                  <a:path w="193" h="450">
                    <a:moveTo>
                      <a:pt x="193" y="0"/>
                    </a:moveTo>
                    <a:lnTo>
                      <a:pt x="185" y="25"/>
                    </a:lnTo>
                    <a:lnTo>
                      <a:pt x="174" y="53"/>
                    </a:lnTo>
                    <a:lnTo>
                      <a:pt x="161" y="79"/>
                    </a:lnTo>
                    <a:lnTo>
                      <a:pt x="146" y="106"/>
                    </a:lnTo>
                    <a:lnTo>
                      <a:pt x="131" y="132"/>
                    </a:lnTo>
                    <a:lnTo>
                      <a:pt x="115" y="157"/>
                    </a:lnTo>
                    <a:lnTo>
                      <a:pt x="98" y="180"/>
                    </a:lnTo>
                    <a:lnTo>
                      <a:pt x="82" y="203"/>
                    </a:lnTo>
                    <a:lnTo>
                      <a:pt x="65" y="226"/>
                    </a:lnTo>
                    <a:lnTo>
                      <a:pt x="52" y="253"/>
                    </a:lnTo>
                    <a:lnTo>
                      <a:pt x="41" y="281"/>
                    </a:lnTo>
                    <a:lnTo>
                      <a:pt x="33" y="312"/>
                    </a:lnTo>
                    <a:lnTo>
                      <a:pt x="30" y="344"/>
                    </a:lnTo>
                    <a:lnTo>
                      <a:pt x="30" y="377"/>
                    </a:lnTo>
                    <a:lnTo>
                      <a:pt x="36" y="413"/>
                    </a:lnTo>
                    <a:lnTo>
                      <a:pt x="47" y="450"/>
                    </a:lnTo>
                    <a:lnTo>
                      <a:pt x="24" y="419"/>
                    </a:lnTo>
                    <a:lnTo>
                      <a:pt x="8" y="385"/>
                    </a:lnTo>
                    <a:lnTo>
                      <a:pt x="1" y="350"/>
                    </a:lnTo>
                    <a:lnTo>
                      <a:pt x="0" y="314"/>
                    </a:lnTo>
                    <a:lnTo>
                      <a:pt x="6" y="281"/>
                    </a:lnTo>
                    <a:lnTo>
                      <a:pt x="15" y="248"/>
                    </a:lnTo>
                    <a:lnTo>
                      <a:pt x="30" y="222"/>
                    </a:lnTo>
                    <a:lnTo>
                      <a:pt x="47" y="200"/>
                    </a:lnTo>
                    <a:lnTo>
                      <a:pt x="67" y="180"/>
                    </a:lnTo>
                    <a:lnTo>
                      <a:pt x="87" y="156"/>
                    </a:lnTo>
                    <a:lnTo>
                      <a:pt x="108" y="130"/>
                    </a:lnTo>
                    <a:lnTo>
                      <a:pt x="128" y="101"/>
                    </a:lnTo>
                    <a:lnTo>
                      <a:pt x="147" y="73"/>
                    </a:lnTo>
                    <a:lnTo>
                      <a:pt x="165" y="46"/>
                    </a:lnTo>
                    <a:lnTo>
                      <a:pt x="181" y="20"/>
                    </a:lnTo>
                    <a:lnTo>
                      <a:pt x="193"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4" name="Freeform 108"/>
              <p:cNvSpPr>
                <a:spLocks/>
              </p:cNvSpPr>
              <p:nvPr/>
            </p:nvSpPr>
            <p:spPr bwMode="auto">
              <a:xfrm>
                <a:off x="3243263" y="5608638"/>
                <a:ext cx="157163" cy="220663"/>
              </a:xfrm>
              <a:custGeom>
                <a:avLst/>
                <a:gdLst/>
                <a:ahLst/>
                <a:cxnLst>
                  <a:cxn ang="0">
                    <a:pos x="197" y="0"/>
                  </a:cxn>
                  <a:cxn ang="0">
                    <a:pos x="185" y="4"/>
                  </a:cxn>
                  <a:cxn ang="0">
                    <a:pos x="173" y="8"/>
                  </a:cxn>
                  <a:cxn ang="0">
                    <a:pos x="159" y="16"/>
                  </a:cxn>
                  <a:cxn ang="0">
                    <a:pos x="144" y="27"/>
                  </a:cxn>
                  <a:cxn ang="0">
                    <a:pos x="129" y="38"/>
                  </a:cxn>
                  <a:cxn ang="0">
                    <a:pos x="113" y="53"/>
                  </a:cxn>
                  <a:cxn ang="0">
                    <a:pos x="98" y="69"/>
                  </a:cxn>
                  <a:cxn ang="0">
                    <a:pos x="83" y="87"/>
                  </a:cxn>
                  <a:cxn ang="0">
                    <a:pos x="68" y="106"/>
                  </a:cxn>
                  <a:cxn ang="0">
                    <a:pos x="55" y="127"/>
                  </a:cxn>
                  <a:cxn ang="0">
                    <a:pos x="42" y="150"/>
                  </a:cxn>
                  <a:cxn ang="0">
                    <a:pos x="32" y="173"/>
                  </a:cxn>
                  <a:cxn ang="0">
                    <a:pos x="23" y="198"/>
                  </a:cxn>
                  <a:cxn ang="0">
                    <a:pos x="16" y="225"/>
                  </a:cxn>
                  <a:cxn ang="0">
                    <a:pos x="11" y="251"/>
                  </a:cxn>
                  <a:cxn ang="0">
                    <a:pos x="9" y="279"/>
                  </a:cxn>
                  <a:cxn ang="0">
                    <a:pos x="3" y="257"/>
                  </a:cxn>
                  <a:cxn ang="0">
                    <a:pos x="0" y="235"/>
                  </a:cxn>
                  <a:cxn ang="0">
                    <a:pos x="1" y="211"/>
                  </a:cxn>
                  <a:cxn ang="0">
                    <a:pos x="3" y="188"/>
                  </a:cxn>
                  <a:cxn ang="0">
                    <a:pos x="9" y="164"/>
                  </a:cxn>
                  <a:cxn ang="0">
                    <a:pos x="17" y="141"/>
                  </a:cxn>
                  <a:cxn ang="0">
                    <a:pos x="29" y="118"/>
                  </a:cxn>
                  <a:cxn ang="0">
                    <a:pos x="41" y="96"/>
                  </a:cxn>
                  <a:cxn ang="0">
                    <a:pos x="55" y="76"/>
                  </a:cxn>
                  <a:cxn ang="0">
                    <a:pos x="71" y="58"/>
                  </a:cxn>
                  <a:cxn ang="0">
                    <a:pos x="90" y="40"/>
                  </a:cxn>
                  <a:cxn ang="0">
                    <a:pos x="109" y="27"/>
                  </a:cxn>
                  <a:cxn ang="0">
                    <a:pos x="129" y="15"/>
                  </a:cxn>
                  <a:cxn ang="0">
                    <a:pos x="151" y="7"/>
                  </a:cxn>
                  <a:cxn ang="0">
                    <a:pos x="174" y="1"/>
                  </a:cxn>
                  <a:cxn ang="0">
                    <a:pos x="197" y="0"/>
                  </a:cxn>
                </a:cxnLst>
                <a:rect l="0" t="0" r="r" b="b"/>
                <a:pathLst>
                  <a:path w="197" h="279">
                    <a:moveTo>
                      <a:pt x="197" y="0"/>
                    </a:moveTo>
                    <a:lnTo>
                      <a:pt x="185" y="4"/>
                    </a:lnTo>
                    <a:lnTo>
                      <a:pt x="173" y="8"/>
                    </a:lnTo>
                    <a:lnTo>
                      <a:pt x="159" y="16"/>
                    </a:lnTo>
                    <a:lnTo>
                      <a:pt x="144" y="27"/>
                    </a:lnTo>
                    <a:lnTo>
                      <a:pt x="129" y="38"/>
                    </a:lnTo>
                    <a:lnTo>
                      <a:pt x="113" y="53"/>
                    </a:lnTo>
                    <a:lnTo>
                      <a:pt x="98" y="69"/>
                    </a:lnTo>
                    <a:lnTo>
                      <a:pt x="83" y="87"/>
                    </a:lnTo>
                    <a:lnTo>
                      <a:pt x="68" y="106"/>
                    </a:lnTo>
                    <a:lnTo>
                      <a:pt x="55" y="127"/>
                    </a:lnTo>
                    <a:lnTo>
                      <a:pt x="42" y="150"/>
                    </a:lnTo>
                    <a:lnTo>
                      <a:pt x="32" y="173"/>
                    </a:lnTo>
                    <a:lnTo>
                      <a:pt x="23" y="198"/>
                    </a:lnTo>
                    <a:lnTo>
                      <a:pt x="16" y="225"/>
                    </a:lnTo>
                    <a:lnTo>
                      <a:pt x="11" y="251"/>
                    </a:lnTo>
                    <a:lnTo>
                      <a:pt x="9" y="279"/>
                    </a:lnTo>
                    <a:lnTo>
                      <a:pt x="3" y="257"/>
                    </a:lnTo>
                    <a:lnTo>
                      <a:pt x="0" y="235"/>
                    </a:lnTo>
                    <a:lnTo>
                      <a:pt x="1" y="211"/>
                    </a:lnTo>
                    <a:lnTo>
                      <a:pt x="3" y="188"/>
                    </a:lnTo>
                    <a:lnTo>
                      <a:pt x="9" y="164"/>
                    </a:lnTo>
                    <a:lnTo>
                      <a:pt x="17" y="141"/>
                    </a:lnTo>
                    <a:lnTo>
                      <a:pt x="29" y="118"/>
                    </a:lnTo>
                    <a:lnTo>
                      <a:pt x="41" y="96"/>
                    </a:lnTo>
                    <a:lnTo>
                      <a:pt x="55" y="76"/>
                    </a:lnTo>
                    <a:lnTo>
                      <a:pt x="71" y="58"/>
                    </a:lnTo>
                    <a:lnTo>
                      <a:pt x="90" y="40"/>
                    </a:lnTo>
                    <a:lnTo>
                      <a:pt x="109" y="27"/>
                    </a:lnTo>
                    <a:lnTo>
                      <a:pt x="129" y="15"/>
                    </a:lnTo>
                    <a:lnTo>
                      <a:pt x="151" y="7"/>
                    </a:lnTo>
                    <a:lnTo>
                      <a:pt x="174" y="1"/>
                    </a:lnTo>
                    <a:lnTo>
                      <a:pt x="197"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5" name="Freeform 109"/>
              <p:cNvSpPr>
                <a:spLocks/>
              </p:cNvSpPr>
              <p:nvPr/>
            </p:nvSpPr>
            <p:spPr bwMode="auto">
              <a:xfrm>
                <a:off x="2916238" y="5548313"/>
                <a:ext cx="360363" cy="306388"/>
              </a:xfrm>
              <a:custGeom>
                <a:avLst/>
                <a:gdLst/>
                <a:ahLst/>
                <a:cxnLst>
                  <a:cxn ang="0">
                    <a:pos x="445" y="183"/>
                  </a:cxn>
                  <a:cxn ang="0">
                    <a:pos x="422" y="174"/>
                  </a:cxn>
                  <a:cxn ang="0">
                    <a:pos x="393" y="158"/>
                  </a:cxn>
                  <a:cxn ang="0">
                    <a:pos x="361" y="135"/>
                  </a:cxn>
                  <a:cxn ang="0">
                    <a:pos x="329" y="107"/>
                  </a:cxn>
                  <a:cxn ang="0">
                    <a:pos x="296" y="77"/>
                  </a:cxn>
                  <a:cxn ang="0">
                    <a:pos x="267" y="46"/>
                  </a:cxn>
                  <a:cxn ang="0">
                    <a:pos x="242" y="15"/>
                  </a:cxn>
                  <a:cxn ang="0">
                    <a:pos x="235" y="25"/>
                  </a:cxn>
                  <a:cxn ang="0">
                    <a:pos x="228" y="74"/>
                  </a:cxn>
                  <a:cxn ang="0">
                    <a:pos x="209" y="121"/>
                  </a:cxn>
                  <a:cxn ang="0">
                    <a:pos x="172" y="167"/>
                  </a:cxn>
                  <a:cxn ang="0">
                    <a:pos x="120" y="214"/>
                  </a:cxn>
                  <a:cxn ang="0">
                    <a:pos x="74" y="258"/>
                  </a:cxn>
                  <a:cxn ang="0">
                    <a:pos x="37" y="301"/>
                  </a:cxn>
                  <a:cxn ang="0">
                    <a:pos x="9" y="350"/>
                  </a:cxn>
                  <a:cxn ang="0">
                    <a:pos x="35" y="386"/>
                  </a:cxn>
                  <a:cxn ang="0">
                    <a:pos x="52" y="345"/>
                  </a:cxn>
                  <a:cxn ang="0">
                    <a:pos x="82" y="299"/>
                  </a:cxn>
                  <a:cxn ang="0">
                    <a:pos x="119" y="256"/>
                  </a:cxn>
                  <a:cxn ang="0">
                    <a:pos x="157" y="219"/>
                  </a:cxn>
                  <a:cxn ang="0">
                    <a:pos x="191" y="187"/>
                  </a:cxn>
                  <a:cxn ang="0">
                    <a:pos x="221" y="150"/>
                  </a:cxn>
                  <a:cxn ang="0">
                    <a:pos x="243" y="108"/>
                  </a:cxn>
                  <a:cxn ang="0">
                    <a:pos x="252" y="59"/>
                  </a:cxn>
                  <a:cxn ang="0">
                    <a:pos x="263" y="75"/>
                  </a:cxn>
                  <a:cxn ang="0">
                    <a:pos x="281" y="95"/>
                  </a:cxn>
                  <a:cxn ang="0">
                    <a:pos x="305" y="119"/>
                  </a:cxn>
                  <a:cxn ang="0">
                    <a:pos x="333" y="143"/>
                  </a:cxn>
                  <a:cxn ang="0">
                    <a:pos x="362" y="166"/>
                  </a:cxn>
                  <a:cxn ang="0">
                    <a:pos x="391" y="187"/>
                  </a:cxn>
                  <a:cxn ang="0">
                    <a:pos x="417" y="203"/>
                  </a:cxn>
                  <a:cxn ang="0">
                    <a:pos x="440" y="212"/>
                  </a:cxn>
                </a:cxnLst>
                <a:rect l="0" t="0" r="r" b="b"/>
                <a:pathLst>
                  <a:path w="454" h="386">
                    <a:moveTo>
                      <a:pt x="454" y="184"/>
                    </a:moveTo>
                    <a:lnTo>
                      <a:pt x="445" y="183"/>
                    </a:lnTo>
                    <a:lnTo>
                      <a:pt x="434" y="180"/>
                    </a:lnTo>
                    <a:lnTo>
                      <a:pt x="422" y="174"/>
                    </a:lnTo>
                    <a:lnTo>
                      <a:pt x="408" y="167"/>
                    </a:lnTo>
                    <a:lnTo>
                      <a:pt x="393" y="158"/>
                    </a:lnTo>
                    <a:lnTo>
                      <a:pt x="377" y="146"/>
                    </a:lnTo>
                    <a:lnTo>
                      <a:pt x="361" y="135"/>
                    </a:lnTo>
                    <a:lnTo>
                      <a:pt x="345" y="121"/>
                    </a:lnTo>
                    <a:lnTo>
                      <a:pt x="329" y="107"/>
                    </a:lnTo>
                    <a:lnTo>
                      <a:pt x="312" y="93"/>
                    </a:lnTo>
                    <a:lnTo>
                      <a:pt x="296" y="77"/>
                    </a:lnTo>
                    <a:lnTo>
                      <a:pt x="281" y="62"/>
                    </a:lnTo>
                    <a:lnTo>
                      <a:pt x="267" y="46"/>
                    </a:lnTo>
                    <a:lnTo>
                      <a:pt x="254" y="30"/>
                    </a:lnTo>
                    <a:lnTo>
                      <a:pt x="242" y="15"/>
                    </a:lnTo>
                    <a:lnTo>
                      <a:pt x="233" y="0"/>
                    </a:lnTo>
                    <a:lnTo>
                      <a:pt x="235" y="25"/>
                    </a:lnTo>
                    <a:lnTo>
                      <a:pt x="234" y="50"/>
                    </a:lnTo>
                    <a:lnTo>
                      <a:pt x="228" y="74"/>
                    </a:lnTo>
                    <a:lnTo>
                      <a:pt x="220" y="97"/>
                    </a:lnTo>
                    <a:lnTo>
                      <a:pt x="209" y="121"/>
                    </a:lnTo>
                    <a:lnTo>
                      <a:pt x="191" y="144"/>
                    </a:lnTo>
                    <a:lnTo>
                      <a:pt x="172" y="167"/>
                    </a:lnTo>
                    <a:lnTo>
                      <a:pt x="147" y="191"/>
                    </a:lnTo>
                    <a:lnTo>
                      <a:pt x="120" y="214"/>
                    </a:lnTo>
                    <a:lnTo>
                      <a:pt x="97" y="237"/>
                    </a:lnTo>
                    <a:lnTo>
                      <a:pt x="74" y="258"/>
                    </a:lnTo>
                    <a:lnTo>
                      <a:pt x="54" y="279"/>
                    </a:lnTo>
                    <a:lnTo>
                      <a:pt x="37" y="301"/>
                    </a:lnTo>
                    <a:lnTo>
                      <a:pt x="22" y="325"/>
                    </a:lnTo>
                    <a:lnTo>
                      <a:pt x="9" y="350"/>
                    </a:lnTo>
                    <a:lnTo>
                      <a:pt x="0" y="379"/>
                    </a:lnTo>
                    <a:lnTo>
                      <a:pt x="35" y="386"/>
                    </a:lnTo>
                    <a:lnTo>
                      <a:pt x="41" y="366"/>
                    </a:lnTo>
                    <a:lnTo>
                      <a:pt x="52" y="345"/>
                    </a:lnTo>
                    <a:lnTo>
                      <a:pt x="66" y="322"/>
                    </a:lnTo>
                    <a:lnTo>
                      <a:pt x="82" y="299"/>
                    </a:lnTo>
                    <a:lnTo>
                      <a:pt x="100" y="277"/>
                    </a:lnTo>
                    <a:lnTo>
                      <a:pt x="119" y="256"/>
                    </a:lnTo>
                    <a:lnTo>
                      <a:pt x="138" y="236"/>
                    </a:lnTo>
                    <a:lnTo>
                      <a:pt x="157" y="219"/>
                    </a:lnTo>
                    <a:lnTo>
                      <a:pt x="175" y="203"/>
                    </a:lnTo>
                    <a:lnTo>
                      <a:pt x="191" y="187"/>
                    </a:lnTo>
                    <a:lnTo>
                      <a:pt x="208" y="169"/>
                    </a:lnTo>
                    <a:lnTo>
                      <a:pt x="221" y="150"/>
                    </a:lnTo>
                    <a:lnTo>
                      <a:pt x="233" y="130"/>
                    </a:lnTo>
                    <a:lnTo>
                      <a:pt x="243" y="108"/>
                    </a:lnTo>
                    <a:lnTo>
                      <a:pt x="249" y="84"/>
                    </a:lnTo>
                    <a:lnTo>
                      <a:pt x="252" y="59"/>
                    </a:lnTo>
                    <a:lnTo>
                      <a:pt x="257" y="66"/>
                    </a:lnTo>
                    <a:lnTo>
                      <a:pt x="263" y="75"/>
                    </a:lnTo>
                    <a:lnTo>
                      <a:pt x="272" y="84"/>
                    </a:lnTo>
                    <a:lnTo>
                      <a:pt x="281" y="95"/>
                    </a:lnTo>
                    <a:lnTo>
                      <a:pt x="293" y="106"/>
                    </a:lnTo>
                    <a:lnTo>
                      <a:pt x="305" y="119"/>
                    </a:lnTo>
                    <a:lnTo>
                      <a:pt x="318" y="130"/>
                    </a:lnTo>
                    <a:lnTo>
                      <a:pt x="333" y="143"/>
                    </a:lnTo>
                    <a:lnTo>
                      <a:pt x="347" y="155"/>
                    </a:lnTo>
                    <a:lnTo>
                      <a:pt x="362" y="166"/>
                    </a:lnTo>
                    <a:lnTo>
                      <a:pt x="376" y="178"/>
                    </a:lnTo>
                    <a:lnTo>
                      <a:pt x="391" y="187"/>
                    </a:lnTo>
                    <a:lnTo>
                      <a:pt x="405" y="196"/>
                    </a:lnTo>
                    <a:lnTo>
                      <a:pt x="417" y="203"/>
                    </a:lnTo>
                    <a:lnTo>
                      <a:pt x="430" y="209"/>
                    </a:lnTo>
                    <a:lnTo>
                      <a:pt x="440" y="212"/>
                    </a:lnTo>
                    <a:lnTo>
                      <a:pt x="454" y="184"/>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6" name="Freeform 110"/>
              <p:cNvSpPr>
                <a:spLocks/>
              </p:cNvSpPr>
              <p:nvPr/>
            </p:nvSpPr>
            <p:spPr bwMode="auto">
              <a:xfrm>
                <a:off x="3865563" y="5524500"/>
                <a:ext cx="93663" cy="350838"/>
              </a:xfrm>
              <a:custGeom>
                <a:avLst/>
                <a:gdLst/>
                <a:ahLst/>
                <a:cxnLst>
                  <a:cxn ang="0">
                    <a:pos x="118" y="0"/>
                  </a:cxn>
                  <a:cxn ang="0">
                    <a:pos x="114" y="32"/>
                  </a:cxn>
                  <a:cxn ang="0">
                    <a:pos x="108" y="64"/>
                  </a:cxn>
                  <a:cxn ang="0">
                    <a:pos x="101" y="93"/>
                  </a:cxn>
                  <a:cxn ang="0">
                    <a:pos x="92" y="123"/>
                  </a:cxn>
                  <a:cxn ang="0">
                    <a:pos x="83" y="152"/>
                  </a:cxn>
                  <a:cxn ang="0">
                    <a:pos x="74" y="180"/>
                  </a:cxn>
                  <a:cxn ang="0">
                    <a:pos x="63" y="206"/>
                  </a:cxn>
                  <a:cxn ang="0">
                    <a:pos x="53" y="232"/>
                  </a:cxn>
                  <a:cxn ang="0">
                    <a:pos x="44" y="256"/>
                  </a:cxn>
                  <a:cxn ang="0">
                    <a:pos x="35" y="280"/>
                  </a:cxn>
                  <a:cxn ang="0">
                    <a:pos x="29" y="304"/>
                  </a:cxn>
                  <a:cxn ang="0">
                    <a:pos x="24" y="329"/>
                  </a:cxn>
                  <a:cxn ang="0">
                    <a:pos x="21" y="355"/>
                  </a:cxn>
                  <a:cxn ang="0">
                    <a:pos x="20" y="383"/>
                  </a:cxn>
                  <a:cxn ang="0">
                    <a:pos x="22" y="411"/>
                  </a:cxn>
                  <a:cxn ang="0">
                    <a:pos x="25" y="444"/>
                  </a:cxn>
                  <a:cxn ang="0">
                    <a:pos x="13" y="414"/>
                  </a:cxn>
                  <a:cxn ang="0">
                    <a:pos x="5" y="383"/>
                  </a:cxn>
                  <a:cxn ang="0">
                    <a:pos x="1" y="352"/>
                  </a:cxn>
                  <a:cxn ang="0">
                    <a:pos x="0" y="320"/>
                  </a:cxn>
                  <a:cxn ang="0">
                    <a:pos x="4" y="292"/>
                  </a:cxn>
                  <a:cxn ang="0">
                    <a:pos x="10" y="264"/>
                  </a:cxn>
                  <a:cxn ang="0">
                    <a:pos x="20" y="240"/>
                  </a:cxn>
                  <a:cxn ang="0">
                    <a:pos x="32" y="218"/>
                  </a:cxn>
                  <a:cxn ang="0">
                    <a:pos x="46" y="197"/>
                  </a:cxn>
                  <a:cxn ang="0">
                    <a:pos x="59" y="172"/>
                  </a:cxn>
                  <a:cxn ang="0">
                    <a:pos x="70" y="144"/>
                  </a:cxn>
                  <a:cxn ang="0">
                    <a:pos x="81" y="115"/>
                  </a:cxn>
                  <a:cxn ang="0">
                    <a:pos x="91" y="85"/>
                  </a:cxn>
                  <a:cxn ang="0">
                    <a:pos x="100" y="55"/>
                  </a:cxn>
                  <a:cxn ang="0">
                    <a:pos x="110" y="27"/>
                  </a:cxn>
                  <a:cxn ang="0">
                    <a:pos x="118" y="0"/>
                  </a:cxn>
                </a:cxnLst>
                <a:rect l="0" t="0" r="r" b="b"/>
                <a:pathLst>
                  <a:path w="118" h="444">
                    <a:moveTo>
                      <a:pt x="118" y="0"/>
                    </a:moveTo>
                    <a:lnTo>
                      <a:pt x="114" y="32"/>
                    </a:lnTo>
                    <a:lnTo>
                      <a:pt x="108" y="64"/>
                    </a:lnTo>
                    <a:lnTo>
                      <a:pt x="101" y="93"/>
                    </a:lnTo>
                    <a:lnTo>
                      <a:pt x="92" y="123"/>
                    </a:lnTo>
                    <a:lnTo>
                      <a:pt x="83" y="152"/>
                    </a:lnTo>
                    <a:lnTo>
                      <a:pt x="74" y="180"/>
                    </a:lnTo>
                    <a:lnTo>
                      <a:pt x="63" y="206"/>
                    </a:lnTo>
                    <a:lnTo>
                      <a:pt x="53" y="232"/>
                    </a:lnTo>
                    <a:lnTo>
                      <a:pt x="44" y="256"/>
                    </a:lnTo>
                    <a:lnTo>
                      <a:pt x="35" y="280"/>
                    </a:lnTo>
                    <a:lnTo>
                      <a:pt x="29" y="304"/>
                    </a:lnTo>
                    <a:lnTo>
                      <a:pt x="24" y="329"/>
                    </a:lnTo>
                    <a:lnTo>
                      <a:pt x="21" y="355"/>
                    </a:lnTo>
                    <a:lnTo>
                      <a:pt x="20" y="383"/>
                    </a:lnTo>
                    <a:lnTo>
                      <a:pt x="22" y="411"/>
                    </a:lnTo>
                    <a:lnTo>
                      <a:pt x="25" y="444"/>
                    </a:lnTo>
                    <a:lnTo>
                      <a:pt x="13" y="414"/>
                    </a:lnTo>
                    <a:lnTo>
                      <a:pt x="5" y="383"/>
                    </a:lnTo>
                    <a:lnTo>
                      <a:pt x="1" y="352"/>
                    </a:lnTo>
                    <a:lnTo>
                      <a:pt x="0" y="320"/>
                    </a:lnTo>
                    <a:lnTo>
                      <a:pt x="4" y="292"/>
                    </a:lnTo>
                    <a:lnTo>
                      <a:pt x="10" y="264"/>
                    </a:lnTo>
                    <a:lnTo>
                      <a:pt x="20" y="240"/>
                    </a:lnTo>
                    <a:lnTo>
                      <a:pt x="32" y="218"/>
                    </a:lnTo>
                    <a:lnTo>
                      <a:pt x="46" y="197"/>
                    </a:lnTo>
                    <a:lnTo>
                      <a:pt x="59" y="172"/>
                    </a:lnTo>
                    <a:lnTo>
                      <a:pt x="70" y="144"/>
                    </a:lnTo>
                    <a:lnTo>
                      <a:pt x="81" y="115"/>
                    </a:lnTo>
                    <a:lnTo>
                      <a:pt x="91" y="85"/>
                    </a:lnTo>
                    <a:lnTo>
                      <a:pt x="100" y="55"/>
                    </a:lnTo>
                    <a:lnTo>
                      <a:pt x="110" y="27"/>
                    </a:lnTo>
                    <a:lnTo>
                      <a:pt x="118"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7" name="Freeform 111"/>
              <p:cNvSpPr>
                <a:spLocks/>
              </p:cNvSpPr>
              <p:nvPr/>
            </p:nvSpPr>
            <p:spPr bwMode="auto">
              <a:xfrm>
                <a:off x="3719513" y="5341938"/>
                <a:ext cx="176213" cy="498475"/>
              </a:xfrm>
              <a:custGeom>
                <a:avLst/>
                <a:gdLst/>
                <a:ahLst/>
                <a:cxnLst>
                  <a:cxn ang="0">
                    <a:pos x="219" y="0"/>
                  </a:cxn>
                  <a:cxn ang="0">
                    <a:pos x="221" y="31"/>
                  </a:cxn>
                  <a:cxn ang="0">
                    <a:pos x="221" y="68"/>
                  </a:cxn>
                  <a:cxn ang="0">
                    <a:pos x="219" y="109"/>
                  </a:cxn>
                  <a:cxn ang="0">
                    <a:pos x="212" y="154"/>
                  </a:cxn>
                  <a:cxn ang="0">
                    <a:pos x="201" y="200"/>
                  </a:cxn>
                  <a:cxn ang="0">
                    <a:pos x="188" y="245"/>
                  </a:cxn>
                  <a:cxn ang="0">
                    <a:pos x="168" y="287"/>
                  </a:cxn>
                  <a:cxn ang="0">
                    <a:pos x="144" y="325"/>
                  </a:cxn>
                  <a:cxn ang="0">
                    <a:pos x="117" y="361"/>
                  </a:cxn>
                  <a:cxn ang="0">
                    <a:pos x="93" y="397"/>
                  </a:cxn>
                  <a:cxn ang="0">
                    <a:pos x="71" y="435"/>
                  </a:cxn>
                  <a:cxn ang="0">
                    <a:pos x="52" y="475"/>
                  </a:cxn>
                  <a:cxn ang="0">
                    <a:pos x="34" y="514"/>
                  </a:cxn>
                  <a:cxn ang="0">
                    <a:pos x="19" y="553"/>
                  </a:cxn>
                  <a:cxn ang="0">
                    <a:pos x="8" y="591"/>
                  </a:cxn>
                  <a:cxn ang="0">
                    <a:pos x="0" y="628"/>
                  </a:cxn>
                  <a:cxn ang="0">
                    <a:pos x="0" y="586"/>
                  </a:cxn>
                  <a:cxn ang="0">
                    <a:pos x="6" y="543"/>
                  </a:cxn>
                  <a:cxn ang="0">
                    <a:pos x="16" y="499"/>
                  </a:cxn>
                  <a:cxn ang="0">
                    <a:pos x="30" y="455"/>
                  </a:cxn>
                  <a:cxn ang="0">
                    <a:pos x="46" y="415"/>
                  </a:cxn>
                  <a:cxn ang="0">
                    <a:pos x="64" y="377"/>
                  </a:cxn>
                  <a:cxn ang="0">
                    <a:pos x="83" y="346"/>
                  </a:cxn>
                  <a:cxn ang="0">
                    <a:pos x="102" y="321"/>
                  </a:cxn>
                  <a:cxn ang="0">
                    <a:pos x="122" y="299"/>
                  </a:cxn>
                  <a:cxn ang="0">
                    <a:pos x="140" y="273"/>
                  </a:cxn>
                  <a:cxn ang="0">
                    <a:pos x="159" y="242"/>
                  </a:cxn>
                  <a:cxn ang="0">
                    <a:pos x="176" y="206"/>
                  </a:cxn>
                  <a:cxn ang="0">
                    <a:pos x="191" y="165"/>
                  </a:cxn>
                  <a:cxn ang="0">
                    <a:pos x="204" y="117"/>
                  </a:cxn>
                  <a:cxn ang="0">
                    <a:pos x="213" y="62"/>
                  </a:cxn>
                  <a:cxn ang="0">
                    <a:pos x="219" y="0"/>
                  </a:cxn>
                </a:cxnLst>
                <a:rect l="0" t="0" r="r" b="b"/>
                <a:pathLst>
                  <a:path w="221" h="628">
                    <a:moveTo>
                      <a:pt x="219" y="0"/>
                    </a:moveTo>
                    <a:lnTo>
                      <a:pt x="221" y="31"/>
                    </a:lnTo>
                    <a:lnTo>
                      <a:pt x="221" y="68"/>
                    </a:lnTo>
                    <a:lnTo>
                      <a:pt x="219" y="109"/>
                    </a:lnTo>
                    <a:lnTo>
                      <a:pt x="212" y="154"/>
                    </a:lnTo>
                    <a:lnTo>
                      <a:pt x="201" y="200"/>
                    </a:lnTo>
                    <a:lnTo>
                      <a:pt x="188" y="245"/>
                    </a:lnTo>
                    <a:lnTo>
                      <a:pt x="168" y="287"/>
                    </a:lnTo>
                    <a:lnTo>
                      <a:pt x="144" y="325"/>
                    </a:lnTo>
                    <a:lnTo>
                      <a:pt x="117" y="361"/>
                    </a:lnTo>
                    <a:lnTo>
                      <a:pt x="93" y="397"/>
                    </a:lnTo>
                    <a:lnTo>
                      <a:pt x="71" y="435"/>
                    </a:lnTo>
                    <a:lnTo>
                      <a:pt x="52" y="475"/>
                    </a:lnTo>
                    <a:lnTo>
                      <a:pt x="34" y="514"/>
                    </a:lnTo>
                    <a:lnTo>
                      <a:pt x="19" y="553"/>
                    </a:lnTo>
                    <a:lnTo>
                      <a:pt x="8" y="591"/>
                    </a:lnTo>
                    <a:lnTo>
                      <a:pt x="0" y="628"/>
                    </a:lnTo>
                    <a:lnTo>
                      <a:pt x="0" y="586"/>
                    </a:lnTo>
                    <a:lnTo>
                      <a:pt x="6" y="543"/>
                    </a:lnTo>
                    <a:lnTo>
                      <a:pt x="16" y="499"/>
                    </a:lnTo>
                    <a:lnTo>
                      <a:pt x="30" y="455"/>
                    </a:lnTo>
                    <a:lnTo>
                      <a:pt x="46" y="415"/>
                    </a:lnTo>
                    <a:lnTo>
                      <a:pt x="64" y="377"/>
                    </a:lnTo>
                    <a:lnTo>
                      <a:pt x="83" y="346"/>
                    </a:lnTo>
                    <a:lnTo>
                      <a:pt x="102" y="321"/>
                    </a:lnTo>
                    <a:lnTo>
                      <a:pt x="122" y="299"/>
                    </a:lnTo>
                    <a:lnTo>
                      <a:pt x="140" y="273"/>
                    </a:lnTo>
                    <a:lnTo>
                      <a:pt x="159" y="242"/>
                    </a:lnTo>
                    <a:lnTo>
                      <a:pt x="176" y="206"/>
                    </a:lnTo>
                    <a:lnTo>
                      <a:pt x="191" y="165"/>
                    </a:lnTo>
                    <a:lnTo>
                      <a:pt x="204" y="117"/>
                    </a:lnTo>
                    <a:lnTo>
                      <a:pt x="213" y="62"/>
                    </a:lnTo>
                    <a:lnTo>
                      <a:pt x="219"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8" name="Freeform 112"/>
              <p:cNvSpPr>
                <a:spLocks/>
              </p:cNvSpPr>
              <p:nvPr/>
            </p:nvSpPr>
            <p:spPr bwMode="auto">
              <a:xfrm>
                <a:off x="3560763" y="5341938"/>
                <a:ext cx="233363" cy="536575"/>
              </a:xfrm>
              <a:custGeom>
                <a:avLst/>
                <a:gdLst/>
                <a:ahLst/>
                <a:cxnLst>
                  <a:cxn ang="0">
                    <a:pos x="195" y="282"/>
                  </a:cxn>
                  <a:cxn ang="0">
                    <a:pos x="189" y="295"/>
                  </a:cxn>
                  <a:cxn ang="0">
                    <a:pos x="182" y="308"/>
                  </a:cxn>
                  <a:cxn ang="0">
                    <a:pos x="177" y="320"/>
                  </a:cxn>
                  <a:cxn ang="0">
                    <a:pos x="170" y="332"/>
                  </a:cxn>
                  <a:cxn ang="0">
                    <a:pos x="164" y="343"/>
                  </a:cxn>
                  <a:cxn ang="0">
                    <a:pos x="157" y="354"/>
                  </a:cxn>
                  <a:cxn ang="0">
                    <a:pos x="151" y="363"/>
                  </a:cxn>
                  <a:cxn ang="0">
                    <a:pos x="144" y="372"/>
                  </a:cxn>
                  <a:cxn ang="0">
                    <a:pos x="120" y="407"/>
                  </a:cxn>
                  <a:cxn ang="0">
                    <a:pos x="97" y="445"/>
                  </a:cxn>
                  <a:cxn ang="0">
                    <a:pos x="75" y="484"/>
                  </a:cxn>
                  <a:cxn ang="0">
                    <a:pos x="56" y="524"/>
                  </a:cxn>
                  <a:cxn ang="0">
                    <a:pos x="37" y="564"/>
                  </a:cxn>
                  <a:cxn ang="0">
                    <a:pos x="22" y="604"/>
                  </a:cxn>
                  <a:cxn ang="0">
                    <a:pos x="10" y="642"/>
                  </a:cxn>
                  <a:cxn ang="0">
                    <a:pos x="0" y="676"/>
                  </a:cxn>
                  <a:cxn ang="0">
                    <a:pos x="3" y="630"/>
                  </a:cxn>
                  <a:cxn ang="0">
                    <a:pos x="11" y="586"/>
                  </a:cxn>
                  <a:cxn ang="0">
                    <a:pos x="22" y="543"/>
                  </a:cxn>
                  <a:cxn ang="0">
                    <a:pos x="37" y="501"/>
                  </a:cxn>
                  <a:cxn ang="0">
                    <a:pos x="54" y="462"/>
                  </a:cxn>
                  <a:cxn ang="0">
                    <a:pos x="74" y="424"/>
                  </a:cxn>
                  <a:cxn ang="0">
                    <a:pos x="95" y="388"/>
                  </a:cxn>
                  <a:cxn ang="0">
                    <a:pos x="117" y="355"/>
                  </a:cxn>
                  <a:cxn ang="0">
                    <a:pos x="139" y="320"/>
                  </a:cxn>
                  <a:cxn ang="0">
                    <a:pos x="162" y="282"/>
                  </a:cxn>
                  <a:cxn ang="0">
                    <a:pos x="183" y="241"/>
                  </a:cxn>
                  <a:cxn ang="0">
                    <a:pos x="207" y="196"/>
                  </a:cxn>
                  <a:cxn ang="0">
                    <a:pos x="230" y="149"/>
                  </a:cxn>
                  <a:cxn ang="0">
                    <a:pos x="251" y="100"/>
                  </a:cxn>
                  <a:cxn ang="0">
                    <a:pos x="273" y="51"/>
                  </a:cxn>
                  <a:cxn ang="0">
                    <a:pos x="294" y="0"/>
                  </a:cxn>
                  <a:cxn ang="0">
                    <a:pos x="289" y="17"/>
                  </a:cxn>
                  <a:cxn ang="0">
                    <a:pos x="283" y="39"/>
                  </a:cxn>
                  <a:cxn ang="0">
                    <a:pos x="274" y="66"/>
                  </a:cxn>
                  <a:cxn ang="0">
                    <a:pos x="265" y="94"/>
                  </a:cxn>
                  <a:cxn ang="0">
                    <a:pos x="255" y="127"/>
                  </a:cxn>
                  <a:cxn ang="0">
                    <a:pos x="243" y="160"/>
                  </a:cxn>
                  <a:cxn ang="0">
                    <a:pos x="231" y="195"/>
                  </a:cxn>
                  <a:cxn ang="0">
                    <a:pos x="217" y="229"/>
                  </a:cxn>
                  <a:cxn ang="0">
                    <a:pos x="215" y="278"/>
                  </a:cxn>
                  <a:cxn ang="0">
                    <a:pos x="207" y="335"/>
                  </a:cxn>
                  <a:cxn ang="0">
                    <a:pos x="193" y="397"/>
                  </a:cxn>
                  <a:cxn ang="0">
                    <a:pos x="175" y="462"/>
                  </a:cxn>
                  <a:cxn ang="0">
                    <a:pos x="156" y="524"/>
                  </a:cxn>
                  <a:cxn ang="0">
                    <a:pos x="135" y="578"/>
                  </a:cxn>
                  <a:cxn ang="0">
                    <a:pos x="113" y="623"/>
                  </a:cxn>
                  <a:cxn ang="0">
                    <a:pos x="92" y="652"/>
                  </a:cxn>
                  <a:cxn ang="0">
                    <a:pos x="105" y="619"/>
                  </a:cxn>
                  <a:cxn ang="0">
                    <a:pos x="120" y="577"/>
                  </a:cxn>
                  <a:cxn ang="0">
                    <a:pos x="134" y="530"/>
                  </a:cxn>
                  <a:cxn ang="0">
                    <a:pos x="149" y="478"/>
                  </a:cxn>
                  <a:cxn ang="0">
                    <a:pos x="163" y="425"/>
                  </a:cxn>
                  <a:cxn ang="0">
                    <a:pos x="175" y="373"/>
                  </a:cxn>
                  <a:cxn ang="0">
                    <a:pos x="186" y="325"/>
                  </a:cxn>
                  <a:cxn ang="0">
                    <a:pos x="195" y="282"/>
                  </a:cxn>
                </a:cxnLst>
                <a:rect l="0" t="0" r="r" b="b"/>
                <a:pathLst>
                  <a:path w="294" h="676">
                    <a:moveTo>
                      <a:pt x="195" y="282"/>
                    </a:moveTo>
                    <a:lnTo>
                      <a:pt x="189" y="295"/>
                    </a:lnTo>
                    <a:lnTo>
                      <a:pt x="182" y="308"/>
                    </a:lnTo>
                    <a:lnTo>
                      <a:pt x="177" y="320"/>
                    </a:lnTo>
                    <a:lnTo>
                      <a:pt x="170" y="332"/>
                    </a:lnTo>
                    <a:lnTo>
                      <a:pt x="164" y="343"/>
                    </a:lnTo>
                    <a:lnTo>
                      <a:pt x="157" y="354"/>
                    </a:lnTo>
                    <a:lnTo>
                      <a:pt x="151" y="363"/>
                    </a:lnTo>
                    <a:lnTo>
                      <a:pt x="144" y="372"/>
                    </a:lnTo>
                    <a:lnTo>
                      <a:pt x="120" y="407"/>
                    </a:lnTo>
                    <a:lnTo>
                      <a:pt x="97" y="445"/>
                    </a:lnTo>
                    <a:lnTo>
                      <a:pt x="75" y="484"/>
                    </a:lnTo>
                    <a:lnTo>
                      <a:pt x="56" y="524"/>
                    </a:lnTo>
                    <a:lnTo>
                      <a:pt x="37" y="564"/>
                    </a:lnTo>
                    <a:lnTo>
                      <a:pt x="22" y="604"/>
                    </a:lnTo>
                    <a:lnTo>
                      <a:pt x="10" y="642"/>
                    </a:lnTo>
                    <a:lnTo>
                      <a:pt x="0" y="676"/>
                    </a:lnTo>
                    <a:lnTo>
                      <a:pt x="3" y="630"/>
                    </a:lnTo>
                    <a:lnTo>
                      <a:pt x="11" y="586"/>
                    </a:lnTo>
                    <a:lnTo>
                      <a:pt x="22" y="543"/>
                    </a:lnTo>
                    <a:lnTo>
                      <a:pt x="37" y="501"/>
                    </a:lnTo>
                    <a:lnTo>
                      <a:pt x="54" y="462"/>
                    </a:lnTo>
                    <a:lnTo>
                      <a:pt x="74" y="424"/>
                    </a:lnTo>
                    <a:lnTo>
                      <a:pt x="95" y="388"/>
                    </a:lnTo>
                    <a:lnTo>
                      <a:pt x="117" y="355"/>
                    </a:lnTo>
                    <a:lnTo>
                      <a:pt x="139" y="320"/>
                    </a:lnTo>
                    <a:lnTo>
                      <a:pt x="162" y="282"/>
                    </a:lnTo>
                    <a:lnTo>
                      <a:pt x="183" y="241"/>
                    </a:lnTo>
                    <a:lnTo>
                      <a:pt x="207" y="196"/>
                    </a:lnTo>
                    <a:lnTo>
                      <a:pt x="230" y="149"/>
                    </a:lnTo>
                    <a:lnTo>
                      <a:pt x="251" y="100"/>
                    </a:lnTo>
                    <a:lnTo>
                      <a:pt x="273" y="51"/>
                    </a:lnTo>
                    <a:lnTo>
                      <a:pt x="294" y="0"/>
                    </a:lnTo>
                    <a:lnTo>
                      <a:pt x="289" y="17"/>
                    </a:lnTo>
                    <a:lnTo>
                      <a:pt x="283" y="39"/>
                    </a:lnTo>
                    <a:lnTo>
                      <a:pt x="274" y="66"/>
                    </a:lnTo>
                    <a:lnTo>
                      <a:pt x="265" y="94"/>
                    </a:lnTo>
                    <a:lnTo>
                      <a:pt x="255" y="127"/>
                    </a:lnTo>
                    <a:lnTo>
                      <a:pt x="243" y="160"/>
                    </a:lnTo>
                    <a:lnTo>
                      <a:pt x="231" y="195"/>
                    </a:lnTo>
                    <a:lnTo>
                      <a:pt x="217" y="229"/>
                    </a:lnTo>
                    <a:lnTo>
                      <a:pt x="215" y="278"/>
                    </a:lnTo>
                    <a:lnTo>
                      <a:pt x="207" y="335"/>
                    </a:lnTo>
                    <a:lnTo>
                      <a:pt x="193" y="397"/>
                    </a:lnTo>
                    <a:lnTo>
                      <a:pt x="175" y="462"/>
                    </a:lnTo>
                    <a:lnTo>
                      <a:pt x="156" y="524"/>
                    </a:lnTo>
                    <a:lnTo>
                      <a:pt x="135" y="578"/>
                    </a:lnTo>
                    <a:lnTo>
                      <a:pt x="113" y="623"/>
                    </a:lnTo>
                    <a:lnTo>
                      <a:pt x="92" y="652"/>
                    </a:lnTo>
                    <a:lnTo>
                      <a:pt x="105" y="619"/>
                    </a:lnTo>
                    <a:lnTo>
                      <a:pt x="120" y="577"/>
                    </a:lnTo>
                    <a:lnTo>
                      <a:pt x="134" y="530"/>
                    </a:lnTo>
                    <a:lnTo>
                      <a:pt x="149" y="478"/>
                    </a:lnTo>
                    <a:lnTo>
                      <a:pt x="163" y="425"/>
                    </a:lnTo>
                    <a:lnTo>
                      <a:pt x="175" y="373"/>
                    </a:lnTo>
                    <a:lnTo>
                      <a:pt x="186" y="325"/>
                    </a:lnTo>
                    <a:lnTo>
                      <a:pt x="195" y="282"/>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9" name="Freeform 113"/>
              <p:cNvSpPr>
                <a:spLocks/>
              </p:cNvSpPr>
              <p:nvPr/>
            </p:nvSpPr>
            <p:spPr bwMode="auto">
              <a:xfrm>
                <a:off x="3481388" y="5346700"/>
                <a:ext cx="258763" cy="482600"/>
              </a:xfrm>
              <a:custGeom>
                <a:avLst/>
                <a:gdLst/>
                <a:ahLst/>
                <a:cxnLst>
                  <a:cxn ang="0">
                    <a:pos x="325" y="0"/>
                  </a:cxn>
                  <a:cxn ang="0">
                    <a:pos x="299" y="23"/>
                  </a:cxn>
                  <a:cxn ang="0">
                    <a:pos x="272" y="48"/>
                  </a:cxn>
                  <a:cxn ang="0">
                    <a:pos x="247" y="77"/>
                  </a:cxn>
                  <a:cxn ang="0">
                    <a:pos x="223" y="109"/>
                  </a:cxn>
                  <a:cxn ang="0">
                    <a:pos x="200" y="145"/>
                  </a:cxn>
                  <a:cxn ang="0">
                    <a:pos x="180" y="185"/>
                  </a:cxn>
                  <a:cxn ang="0">
                    <a:pos x="162" y="228"/>
                  </a:cxn>
                  <a:cxn ang="0">
                    <a:pos x="148" y="276"/>
                  </a:cxn>
                  <a:cxn ang="0">
                    <a:pos x="135" y="326"/>
                  </a:cxn>
                  <a:cxn ang="0">
                    <a:pos x="121" y="373"/>
                  </a:cxn>
                  <a:cxn ang="0">
                    <a:pos x="107" y="419"/>
                  </a:cxn>
                  <a:cxn ang="0">
                    <a:pos x="91" y="462"/>
                  </a:cxn>
                  <a:cxn ang="0">
                    <a:pos x="74" y="503"/>
                  </a:cxn>
                  <a:cxn ang="0">
                    <a:pos x="53" y="541"/>
                  </a:cxn>
                  <a:cxn ang="0">
                    <a:pos x="29" y="576"/>
                  </a:cxn>
                  <a:cxn ang="0">
                    <a:pos x="0" y="607"/>
                  </a:cxn>
                  <a:cxn ang="0">
                    <a:pos x="21" y="561"/>
                  </a:cxn>
                  <a:cxn ang="0">
                    <a:pos x="39" y="517"/>
                  </a:cxn>
                  <a:cxn ang="0">
                    <a:pos x="57" y="473"/>
                  </a:cxn>
                  <a:cxn ang="0">
                    <a:pos x="73" y="432"/>
                  </a:cxn>
                  <a:cxn ang="0">
                    <a:pos x="88" y="390"/>
                  </a:cxn>
                  <a:cxn ang="0">
                    <a:pos x="100" y="349"/>
                  </a:cxn>
                  <a:cxn ang="0">
                    <a:pos x="111" y="307"/>
                  </a:cxn>
                  <a:cxn ang="0">
                    <a:pos x="120" y="266"/>
                  </a:cxn>
                  <a:cxn ang="0">
                    <a:pos x="125" y="245"/>
                  </a:cxn>
                  <a:cxn ang="0">
                    <a:pos x="130" y="223"/>
                  </a:cxn>
                  <a:cxn ang="0">
                    <a:pos x="137" y="203"/>
                  </a:cxn>
                  <a:cxn ang="0">
                    <a:pos x="147" y="181"/>
                  </a:cxn>
                  <a:cxn ang="0">
                    <a:pos x="156" y="160"/>
                  </a:cxn>
                  <a:cxn ang="0">
                    <a:pos x="167" y="140"/>
                  </a:cxn>
                  <a:cxn ang="0">
                    <a:pos x="179" y="121"/>
                  </a:cxn>
                  <a:cxn ang="0">
                    <a:pos x="191" y="102"/>
                  </a:cxn>
                  <a:cxn ang="0">
                    <a:pos x="205" y="85"/>
                  </a:cxn>
                  <a:cxn ang="0">
                    <a:pos x="220" y="68"/>
                  </a:cxn>
                  <a:cxn ang="0">
                    <a:pos x="236" y="53"/>
                  </a:cxn>
                  <a:cxn ang="0">
                    <a:pos x="253" y="39"/>
                  </a:cxn>
                  <a:cxn ang="0">
                    <a:pos x="270" y="26"/>
                  </a:cxn>
                  <a:cxn ang="0">
                    <a:pos x="288" y="16"/>
                  </a:cxn>
                  <a:cxn ang="0">
                    <a:pos x="307" y="7"/>
                  </a:cxn>
                  <a:cxn ang="0">
                    <a:pos x="325" y="0"/>
                  </a:cxn>
                </a:cxnLst>
                <a:rect l="0" t="0" r="r" b="b"/>
                <a:pathLst>
                  <a:path w="325" h="607">
                    <a:moveTo>
                      <a:pt x="325" y="0"/>
                    </a:moveTo>
                    <a:lnTo>
                      <a:pt x="299" y="23"/>
                    </a:lnTo>
                    <a:lnTo>
                      <a:pt x="272" y="48"/>
                    </a:lnTo>
                    <a:lnTo>
                      <a:pt x="247" y="77"/>
                    </a:lnTo>
                    <a:lnTo>
                      <a:pt x="223" y="109"/>
                    </a:lnTo>
                    <a:lnTo>
                      <a:pt x="200" y="145"/>
                    </a:lnTo>
                    <a:lnTo>
                      <a:pt x="180" y="185"/>
                    </a:lnTo>
                    <a:lnTo>
                      <a:pt x="162" y="228"/>
                    </a:lnTo>
                    <a:lnTo>
                      <a:pt x="148" y="276"/>
                    </a:lnTo>
                    <a:lnTo>
                      <a:pt x="135" y="326"/>
                    </a:lnTo>
                    <a:lnTo>
                      <a:pt x="121" y="373"/>
                    </a:lnTo>
                    <a:lnTo>
                      <a:pt x="107" y="419"/>
                    </a:lnTo>
                    <a:lnTo>
                      <a:pt x="91" y="462"/>
                    </a:lnTo>
                    <a:lnTo>
                      <a:pt x="74" y="503"/>
                    </a:lnTo>
                    <a:lnTo>
                      <a:pt x="53" y="541"/>
                    </a:lnTo>
                    <a:lnTo>
                      <a:pt x="29" y="576"/>
                    </a:lnTo>
                    <a:lnTo>
                      <a:pt x="0" y="607"/>
                    </a:lnTo>
                    <a:lnTo>
                      <a:pt x="21" y="561"/>
                    </a:lnTo>
                    <a:lnTo>
                      <a:pt x="39" y="517"/>
                    </a:lnTo>
                    <a:lnTo>
                      <a:pt x="57" y="473"/>
                    </a:lnTo>
                    <a:lnTo>
                      <a:pt x="73" y="432"/>
                    </a:lnTo>
                    <a:lnTo>
                      <a:pt x="88" y="390"/>
                    </a:lnTo>
                    <a:lnTo>
                      <a:pt x="100" y="349"/>
                    </a:lnTo>
                    <a:lnTo>
                      <a:pt x="111" y="307"/>
                    </a:lnTo>
                    <a:lnTo>
                      <a:pt x="120" y="266"/>
                    </a:lnTo>
                    <a:lnTo>
                      <a:pt x="125" y="245"/>
                    </a:lnTo>
                    <a:lnTo>
                      <a:pt x="130" y="223"/>
                    </a:lnTo>
                    <a:lnTo>
                      <a:pt x="137" y="203"/>
                    </a:lnTo>
                    <a:lnTo>
                      <a:pt x="147" y="181"/>
                    </a:lnTo>
                    <a:lnTo>
                      <a:pt x="156" y="160"/>
                    </a:lnTo>
                    <a:lnTo>
                      <a:pt x="167" y="140"/>
                    </a:lnTo>
                    <a:lnTo>
                      <a:pt x="179" y="121"/>
                    </a:lnTo>
                    <a:lnTo>
                      <a:pt x="191" y="102"/>
                    </a:lnTo>
                    <a:lnTo>
                      <a:pt x="205" y="85"/>
                    </a:lnTo>
                    <a:lnTo>
                      <a:pt x="220" y="68"/>
                    </a:lnTo>
                    <a:lnTo>
                      <a:pt x="236" y="53"/>
                    </a:lnTo>
                    <a:lnTo>
                      <a:pt x="253" y="39"/>
                    </a:lnTo>
                    <a:lnTo>
                      <a:pt x="270" y="26"/>
                    </a:lnTo>
                    <a:lnTo>
                      <a:pt x="288" y="16"/>
                    </a:lnTo>
                    <a:lnTo>
                      <a:pt x="307" y="7"/>
                    </a:lnTo>
                    <a:lnTo>
                      <a:pt x="325"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0" name="Freeform 114"/>
              <p:cNvSpPr>
                <a:spLocks/>
              </p:cNvSpPr>
              <p:nvPr/>
            </p:nvSpPr>
            <p:spPr bwMode="auto">
              <a:xfrm>
                <a:off x="2139950" y="5240338"/>
                <a:ext cx="692150" cy="603250"/>
              </a:xfrm>
              <a:custGeom>
                <a:avLst/>
                <a:gdLst/>
                <a:ahLst/>
                <a:cxnLst>
                  <a:cxn ang="0">
                    <a:pos x="868" y="16"/>
                  </a:cxn>
                  <a:cxn ang="0">
                    <a:pos x="853" y="53"/>
                  </a:cxn>
                  <a:cxn ang="0">
                    <a:pos x="833" y="94"/>
                  </a:cxn>
                  <a:cxn ang="0">
                    <a:pos x="808" y="139"/>
                  </a:cxn>
                  <a:cxn ang="0">
                    <a:pos x="778" y="187"/>
                  </a:cxn>
                  <a:cxn ang="0">
                    <a:pos x="744" y="233"/>
                  </a:cxn>
                  <a:cxn ang="0">
                    <a:pos x="705" y="277"/>
                  </a:cxn>
                  <a:cxn ang="0">
                    <a:pos x="664" y="318"/>
                  </a:cxn>
                  <a:cxn ang="0">
                    <a:pos x="614" y="355"/>
                  </a:cxn>
                  <a:cxn ang="0">
                    <a:pos x="547" y="395"/>
                  </a:cxn>
                  <a:cxn ang="0">
                    <a:pos x="466" y="439"/>
                  </a:cxn>
                  <a:cxn ang="0">
                    <a:pos x="373" y="487"/>
                  </a:cxn>
                  <a:cxn ang="0">
                    <a:pos x="278" y="539"/>
                  </a:cxn>
                  <a:cxn ang="0">
                    <a:pos x="185" y="596"/>
                  </a:cxn>
                  <a:cxn ang="0">
                    <a:pos x="99" y="657"/>
                  </a:cxn>
                  <a:cxn ang="0">
                    <a:pos x="29" y="721"/>
                  </a:cxn>
                  <a:cxn ang="0">
                    <a:pos x="7" y="758"/>
                  </a:cxn>
                  <a:cxn ang="0">
                    <a:pos x="20" y="760"/>
                  </a:cxn>
                  <a:cxn ang="0">
                    <a:pos x="29" y="760"/>
                  </a:cxn>
                  <a:cxn ang="0">
                    <a:pos x="34" y="759"/>
                  </a:cxn>
                  <a:cxn ang="0">
                    <a:pos x="59" y="734"/>
                  </a:cxn>
                  <a:cxn ang="0">
                    <a:pos x="123" y="680"/>
                  </a:cxn>
                  <a:cxn ang="0">
                    <a:pos x="202" y="626"/>
                  </a:cxn>
                  <a:cxn ang="0">
                    <a:pos x="291" y="571"/>
                  </a:cxn>
                  <a:cxn ang="0">
                    <a:pos x="384" y="520"/>
                  </a:cxn>
                  <a:cxn ang="0">
                    <a:pos x="474" y="470"/>
                  </a:cxn>
                  <a:cxn ang="0">
                    <a:pos x="555" y="425"/>
                  </a:cxn>
                  <a:cxn ang="0">
                    <a:pos x="623" y="386"/>
                  </a:cxn>
                  <a:cxn ang="0">
                    <a:pos x="673" y="351"/>
                  </a:cxn>
                  <a:cxn ang="0">
                    <a:pos x="717" y="317"/>
                  </a:cxn>
                  <a:cxn ang="0">
                    <a:pos x="755" y="279"/>
                  </a:cxn>
                  <a:cxn ang="0">
                    <a:pos x="788" y="236"/>
                  </a:cxn>
                  <a:cxn ang="0">
                    <a:pos x="817" y="191"/>
                  </a:cxn>
                  <a:cxn ang="0">
                    <a:pos x="840" y="143"/>
                  </a:cxn>
                  <a:cxn ang="0">
                    <a:pos x="857" y="89"/>
                  </a:cxn>
                  <a:cxn ang="0">
                    <a:pos x="869" y="31"/>
                  </a:cxn>
                </a:cxnLst>
                <a:rect l="0" t="0" r="r" b="b"/>
                <a:pathLst>
                  <a:path w="872" h="760">
                    <a:moveTo>
                      <a:pt x="872" y="0"/>
                    </a:moveTo>
                    <a:lnTo>
                      <a:pt x="868" y="16"/>
                    </a:lnTo>
                    <a:lnTo>
                      <a:pt x="861" y="35"/>
                    </a:lnTo>
                    <a:lnTo>
                      <a:pt x="853" y="53"/>
                    </a:lnTo>
                    <a:lnTo>
                      <a:pt x="843" y="74"/>
                    </a:lnTo>
                    <a:lnTo>
                      <a:pt x="833" y="94"/>
                    </a:lnTo>
                    <a:lnTo>
                      <a:pt x="822" y="118"/>
                    </a:lnTo>
                    <a:lnTo>
                      <a:pt x="808" y="139"/>
                    </a:lnTo>
                    <a:lnTo>
                      <a:pt x="794" y="162"/>
                    </a:lnTo>
                    <a:lnTo>
                      <a:pt x="778" y="187"/>
                    </a:lnTo>
                    <a:lnTo>
                      <a:pt x="762" y="210"/>
                    </a:lnTo>
                    <a:lnTo>
                      <a:pt x="744" y="233"/>
                    </a:lnTo>
                    <a:lnTo>
                      <a:pt x="725" y="255"/>
                    </a:lnTo>
                    <a:lnTo>
                      <a:pt x="705" y="277"/>
                    </a:lnTo>
                    <a:lnTo>
                      <a:pt x="684" y="298"/>
                    </a:lnTo>
                    <a:lnTo>
                      <a:pt x="664" y="318"/>
                    </a:lnTo>
                    <a:lnTo>
                      <a:pt x="641" y="336"/>
                    </a:lnTo>
                    <a:lnTo>
                      <a:pt x="614" y="355"/>
                    </a:lnTo>
                    <a:lnTo>
                      <a:pt x="583" y="374"/>
                    </a:lnTo>
                    <a:lnTo>
                      <a:pt x="547" y="395"/>
                    </a:lnTo>
                    <a:lnTo>
                      <a:pt x="508" y="416"/>
                    </a:lnTo>
                    <a:lnTo>
                      <a:pt x="466" y="439"/>
                    </a:lnTo>
                    <a:lnTo>
                      <a:pt x="420" y="462"/>
                    </a:lnTo>
                    <a:lnTo>
                      <a:pt x="373" y="487"/>
                    </a:lnTo>
                    <a:lnTo>
                      <a:pt x="326" y="513"/>
                    </a:lnTo>
                    <a:lnTo>
                      <a:pt x="278" y="539"/>
                    </a:lnTo>
                    <a:lnTo>
                      <a:pt x="231" y="567"/>
                    </a:lnTo>
                    <a:lnTo>
                      <a:pt x="185" y="596"/>
                    </a:lnTo>
                    <a:lnTo>
                      <a:pt x="141" y="626"/>
                    </a:lnTo>
                    <a:lnTo>
                      <a:pt x="99" y="657"/>
                    </a:lnTo>
                    <a:lnTo>
                      <a:pt x="62" y="689"/>
                    </a:lnTo>
                    <a:lnTo>
                      <a:pt x="29" y="721"/>
                    </a:lnTo>
                    <a:lnTo>
                      <a:pt x="0" y="756"/>
                    </a:lnTo>
                    <a:lnTo>
                      <a:pt x="7" y="758"/>
                    </a:lnTo>
                    <a:lnTo>
                      <a:pt x="14" y="759"/>
                    </a:lnTo>
                    <a:lnTo>
                      <a:pt x="20" y="760"/>
                    </a:lnTo>
                    <a:lnTo>
                      <a:pt x="26" y="760"/>
                    </a:lnTo>
                    <a:lnTo>
                      <a:pt x="29" y="760"/>
                    </a:lnTo>
                    <a:lnTo>
                      <a:pt x="32" y="760"/>
                    </a:lnTo>
                    <a:lnTo>
                      <a:pt x="34" y="759"/>
                    </a:lnTo>
                    <a:lnTo>
                      <a:pt x="35" y="759"/>
                    </a:lnTo>
                    <a:lnTo>
                      <a:pt x="59" y="734"/>
                    </a:lnTo>
                    <a:lnTo>
                      <a:pt x="89" y="707"/>
                    </a:lnTo>
                    <a:lnTo>
                      <a:pt x="123" y="680"/>
                    </a:lnTo>
                    <a:lnTo>
                      <a:pt x="161" y="653"/>
                    </a:lnTo>
                    <a:lnTo>
                      <a:pt x="202" y="626"/>
                    </a:lnTo>
                    <a:lnTo>
                      <a:pt x="246" y="599"/>
                    </a:lnTo>
                    <a:lnTo>
                      <a:pt x="291" y="571"/>
                    </a:lnTo>
                    <a:lnTo>
                      <a:pt x="338" y="545"/>
                    </a:lnTo>
                    <a:lnTo>
                      <a:pt x="384" y="520"/>
                    </a:lnTo>
                    <a:lnTo>
                      <a:pt x="429" y="494"/>
                    </a:lnTo>
                    <a:lnTo>
                      <a:pt x="474" y="470"/>
                    </a:lnTo>
                    <a:lnTo>
                      <a:pt x="516" y="447"/>
                    </a:lnTo>
                    <a:lnTo>
                      <a:pt x="555" y="425"/>
                    </a:lnTo>
                    <a:lnTo>
                      <a:pt x="591" y="404"/>
                    </a:lnTo>
                    <a:lnTo>
                      <a:pt x="623" y="386"/>
                    </a:lnTo>
                    <a:lnTo>
                      <a:pt x="650" y="369"/>
                    </a:lnTo>
                    <a:lnTo>
                      <a:pt x="673" y="351"/>
                    </a:lnTo>
                    <a:lnTo>
                      <a:pt x="695" y="334"/>
                    </a:lnTo>
                    <a:lnTo>
                      <a:pt x="717" y="317"/>
                    </a:lnTo>
                    <a:lnTo>
                      <a:pt x="736" y="297"/>
                    </a:lnTo>
                    <a:lnTo>
                      <a:pt x="755" y="279"/>
                    </a:lnTo>
                    <a:lnTo>
                      <a:pt x="772" y="258"/>
                    </a:lnTo>
                    <a:lnTo>
                      <a:pt x="788" y="236"/>
                    </a:lnTo>
                    <a:lnTo>
                      <a:pt x="803" y="214"/>
                    </a:lnTo>
                    <a:lnTo>
                      <a:pt x="817" y="191"/>
                    </a:lnTo>
                    <a:lnTo>
                      <a:pt x="830" y="167"/>
                    </a:lnTo>
                    <a:lnTo>
                      <a:pt x="840" y="143"/>
                    </a:lnTo>
                    <a:lnTo>
                      <a:pt x="849" y="116"/>
                    </a:lnTo>
                    <a:lnTo>
                      <a:pt x="857" y="89"/>
                    </a:lnTo>
                    <a:lnTo>
                      <a:pt x="864" y="61"/>
                    </a:lnTo>
                    <a:lnTo>
                      <a:pt x="869" y="31"/>
                    </a:lnTo>
                    <a:lnTo>
                      <a:pt x="872"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1" name="Freeform 115"/>
              <p:cNvSpPr>
                <a:spLocks/>
              </p:cNvSpPr>
              <p:nvPr/>
            </p:nvSpPr>
            <p:spPr bwMode="auto">
              <a:xfrm>
                <a:off x="3098800" y="5157788"/>
                <a:ext cx="320675" cy="422275"/>
              </a:xfrm>
              <a:custGeom>
                <a:avLst/>
                <a:gdLst/>
                <a:ahLst/>
                <a:cxnLst>
                  <a:cxn ang="0">
                    <a:pos x="389" y="8"/>
                  </a:cxn>
                  <a:cxn ang="0">
                    <a:pos x="358" y="28"/>
                  </a:cxn>
                  <a:cxn ang="0">
                    <a:pos x="327" y="51"/>
                  </a:cxn>
                  <a:cxn ang="0">
                    <a:pos x="298" y="79"/>
                  </a:cxn>
                  <a:cxn ang="0">
                    <a:pos x="269" y="110"/>
                  </a:cxn>
                  <a:cxn ang="0">
                    <a:pos x="244" y="144"/>
                  </a:cxn>
                  <a:cxn ang="0">
                    <a:pos x="220" y="182"/>
                  </a:cxn>
                  <a:cxn ang="0">
                    <a:pos x="199" y="224"/>
                  </a:cxn>
                  <a:cxn ang="0">
                    <a:pos x="182" y="267"/>
                  </a:cxn>
                  <a:cxn ang="0">
                    <a:pos x="163" y="309"/>
                  </a:cxn>
                  <a:cxn ang="0">
                    <a:pos x="145" y="347"/>
                  </a:cxn>
                  <a:cxn ang="0">
                    <a:pos x="124" y="383"/>
                  </a:cxn>
                  <a:cxn ang="0">
                    <a:pos x="101" y="415"/>
                  </a:cxn>
                  <a:cxn ang="0">
                    <a:pos x="76" y="446"/>
                  </a:cxn>
                  <a:cxn ang="0">
                    <a:pos x="48" y="475"/>
                  </a:cxn>
                  <a:cxn ang="0">
                    <a:pos x="17" y="501"/>
                  </a:cxn>
                  <a:cxn ang="0">
                    <a:pos x="10" y="532"/>
                  </a:cxn>
                  <a:cxn ang="0">
                    <a:pos x="41" y="509"/>
                  </a:cxn>
                  <a:cxn ang="0">
                    <a:pos x="71" y="483"/>
                  </a:cxn>
                  <a:cxn ang="0">
                    <a:pos x="100" y="455"/>
                  </a:cxn>
                  <a:cxn ang="0">
                    <a:pos x="126" y="425"/>
                  </a:cxn>
                  <a:cxn ang="0">
                    <a:pos x="150" y="393"/>
                  </a:cxn>
                  <a:cxn ang="0">
                    <a:pos x="172" y="358"/>
                  </a:cxn>
                  <a:cxn ang="0">
                    <a:pos x="192" y="324"/>
                  </a:cxn>
                  <a:cxn ang="0">
                    <a:pos x="208" y="287"/>
                  </a:cxn>
                  <a:cxn ang="0">
                    <a:pos x="224" y="250"/>
                  </a:cxn>
                  <a:cxn ang="0">
                    <a:pos x="242" y="213"/>
                  </a:cxn>
                  <a:cxn ang="0">
                    <a:pos x="261" y="178"/>
                  </a:cxn>
                  <a:cxn ang="0">
                    <a:pos x="282" y="142"/>
                  </a:cxn>
                  <a:cxn ang="0">
                    <a:pos x="307" y="106"/>
                  </a:cxn>
                  <a:cxn ang="0">
                    <a:pos x="335" y="72"/>
                  </a:cxn>
                  <a:cxn ang="0">
                    <a:pos x="367" y="36"/>
                  </a:cxn>
                  <a:cxn ang="0">
                    <a:pos x="404" y="0"/>
                  </a:cxn>
                </a:cxnLst>
                <a:rect l="0" t="0" r="r" b="b"/>
                <a:pathLst>
                  <a:path w="404" h="532">
                    <a:moveTo>
                      <a:pt x="404" y="0"/>
                    </a:moveTo>
                    <a:lnTo>
                      <a:pt x="389" y="8"/>
                    </a:lnTo>
                    <a:lnTo>
                      <a:pt x="373" y="17"/>
                    </a:lnTo>
                    <a:lnTo>
                      <a:pt x="358" y="28"/>
                    </a:lnTo>
                    <a:lnTo>
                      <a:pt x="343" y="39"/>
                    </a:lnTo>
                    <a:lnTo>
                      <a:pt x="327" y="51"/>
                    </a:lnTo>
                    <a:lnTo>
                      <a:pt x="312" y="65"/>
                    </a:lnTo>
                    <a:lnTo>
                      <a:pt x="298" y="79"/>
                    </a:lnTo>
                    <a:lnTo>
                      <a:pt x="283" y="93"/>
                    </a:lnTo>
                    <a:lnTo>
                      <a:pt x="269" y="110"/>
                    </a:lnTo>
                    <a:lnTo>
                      <a:pt x="256" y="127"/>
                    </a:lnTo>
                    <a:lnTo>
                      <a:pt x="244" y="144"/>
                    </a:lnTo>
                    <a:lnTo>
                      <a:pt x="231" y="163"/>
                    </a:lnTo>
                    <a:lnTo>
                      <a:pt x="220" y="182"/>
                    </a:lnTo>
                    <a:lnTo>
                      <a:pt x="209" y="203"/>
                    </a:lnTo>
                    <a:lnTo>
                      <a:pt x="199" y="224"/>
                    </a:lnTo>
                    <a:lnTo>
                      <a:pt x="190" y="246"/>
                    </a:lnTo>
                    <a:lnTo>
                      <a:pt x="182" y="267"/>
                    </a:lnTo>
                    <a:lnTo>
                      <a:pt x="172" y="288"/>
                    </a:lnTo>
                    <a:lnTo>
                      <a:pt x="163" y="309"/>
                    </a:lnTo>
                    <a:lnTo>
                      <a:pt x="154" y="329"/>
                    </a:lnTo>
                    <a:lnTo>
                      <a:pt x="145" y="347"/>
                    </a:lnTo>
                    <a:lnTo>
                      <a:pt x="134" y="365"/>
                    </a:lnTo>
                    <a:lnTo>
                      <a:pt x="124" y="383"/>
                    </a:lnTo>
                    <a:lnTo>
                      <a:pt x="112" y="399"/>
                    </a:lnTo>
                    <a:lnTo>
                      <a:pt x="101" y="415"/>
                    </a:lnTo>
                    <a:lnTo>
                      <a:pt x="89" y="431"/>
                    </a:lnTo>
                    <a:lnTo>
                      <a:pt x="76" y="446"/>
                    </a:lnTo>
                    <a:lnTo>
                      <a:pt x="62" y="461"/>
                    </a:lnTo>
                    <a:lnTo>
                      <a:pt x="48" y="475"/>
                    </a:lnTo>
                    <a:lnTo>
                      <a:pt x="33" y="489"/>
                    </a:lnTo>
                    <a:lnTo>
                      <a:pt x="17" y="501"/>
                    </a:lnTo>
                    <a:lnTo>
                      <a:pt x="0" y="514"/>
                    </a:lnTo>
                    <a:lnTo>
                      <a:pt x="10" y="532"/>
                    </a:lnTo>
                    <a:lnTo>
                      <a:pt x="26" y="521"/>
                    </a:lnTo>
                    <a:lnTo>
                      <a:pt x="41" y="509"/>
                    </a:lnTo>
                    <a:lnTo>
                      <a:pt x="56" y="497"/>
                    </a:lnTo>
                    <a:lnTo>
                      <a:pt x="71" y="483"/>
                    </a:lnTo>
                    <a:lnTo>
                      <a:pt x="86" y="469"/>
                    </a:lnTo>
                    <a:lnTo>
                      <a:pt x="100" y="455"/>
                    </a:lnTo>
                    <a:lnTo>
                      <a:pt x="112" y="440"/>
                    </a:lnTo>
                    <a:lnTo>
                      <a:pt x="126" y="425"/>
                    </a:lnTo>
                    <a:lnTo>
                      <a:pt x="138" y="409"/>
                    </a:lnTo>
                    <a:lnTo>
                      <a:pt x="150" y="393"/>
                    </a:lnTo>
                    <a:lnTo>
                      <a:pt x="162" y="376"/>
                    </a:lnTo>
                    <a:lnTo>
                      <a:pt x="172" y="358"/>
                    </a:lnTo>
                    <a:lnTo>
                      <a:pt x="182" y="341"/>
                    </a:lnTo>
                    <a:lnTo>
                      <a:pt x="192" y="324"/>
                    </a:lnTo>
                    <a:lnTo>
                      <a:pt x="200" y="305"/>
                    </a:lnTo>
                    <a:lnTo>
                      <a:pt x="208" y="287"/>
                    </a:lnTo>
                    <a:lnTo>
                      <a:pt x="216" y="269"/>
                    </a:lnTo>
                    <a:lnTo>
                      <a:pt x="224" y="250"/>
                    </a:lnTo>
                    <a:lnTo>
                      <a:pt x="232" y="232"/>
                    </a:lnTo>
                    <a:lnTo>
                      <a:pt x="242" y="213"/>
                    </a:lnTo>
                    <a:lnTo>
                      <a:pt x="251" y="195"/>
                    </a:lnTo>
                    <a:lnTo>
                      <a:pt x="261" y="178"/>
                    </a:lnTo>
                    <a:lnTo>
                      <a:pt x="271" y="159"/>
                    </a:lnTo>
                    <a:lnTo>
                      <a:pt x="282" y="142"/>
                    </a:lnTo>
                    <a:lnTo>
                      <a:pt x="294" y="125"/>
                    </a:lnTo>
                    <a:lnTo>
                      <a:pt x="307" y="106"/>
                    </a:lnTo>
                    <a:lnTo>
                      <a:pt x="320" y="89"/>
                    </a:lnTo>
                    <a:lnTo>
                      <a:pt x="335" y="72"/>
                    </a:lnTo>
                    <a:lnTo>
                      <a:pt x="351" y="53"/>
                    </a:lnTo>
                    <a:lnTo>
                      <a:pt x="367" y="36"/>
                    </a:lnTo>
                    <a:lnTo>
                      <a:pt x="384" y="19"/>
                    </a:lnTo>
                    <a:lnTo>
                      <a:pt x="40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2" name="Freeform 116"/>
              <p:cNvSpPr>
                <a:spLocks/>
              </p:cNvSpPr>
              <p:nvPr/>
            </p:nvSpPr>
            <p:spPr bwMode="auto">
              <a:xfrm>
                <a:off x="3198813" y="5200650"/>
                <a:ext cx="296863" cy="482600"/>
              </a:xfrm>
              <a:custGeom>
                <a:avLst/>
                <a:gdLst/>
                <a:ahLst/>
                <a:cxnLst>
                  <a:cxn ang="0">
                    <a:pos x="374" y="0"/>
                  </a:cxn>
                  <a:cxn ang="0">
                    <a:pos x="360" y="11"/>
                  </a:cxn>
                  <a:cxn ang="0">
                    <a:pos x="346" y="23"/>
                  </a:cxn>
                  <a:cxn ang="0">
                    <a:pos x="332" y="36"/>
                  </a:cxn>
                  <a:cxn ang="0">
                    <a:pos x="318" y="51"/>
                  </a:cxn>
                  <a:cxn ang="0">
                    <a:pos x="304" y="66"/>
                  </a:cxn>
                  <a:cxn ang="0">
                    <a:pos x="291" y="82"/>
                  </a:cxn>
                  <a:cxn ang="0">
                    <a:pos x="278" y="99"/>
                  </a:cxn>
                  <a:cxn ang="0">
                    <a:pos x="264" y="118"/>
                  </a:cxn>
                  <a:cxn ang="0">
                    <a:pos x="251" y="136"/>
                  </a:cxn>
                  <a:cxn ang="0">
                    <a:pos x="240" y="157"/>
                  </a:cxn>
                  <a:cxn ang="0">
                    <a:pos x="228" y="177"/>
                  </a:cxn>
                  <a:cxn ang="0">
                    <a:pos x="218" y="198"/>
                  </a:cxn>
                  <a:cxn ang="0">
                    <a:pos x="208" y="219"/>
                  </a:cxn>
                  <a:cxn ang="0">
                    <a:pos x="198" y="242"/>
                  </a:cxn>
                  <a:cxn ang="0">
                    <a:pos x="189" y="264"/>
                  </a:cxn>
                  <a:cxn ang="0">
                    <a:pos x="182" y="287"/>
                  </a:cxn>
                  <a:cxn ang="0">
                    <a:pos x="166" y="333"/>
                  </a:cxn>
                  <a:cxn ang="0">
                    <a:pos x="148" y="379"/>
                  </a:cxn>
                  <a:cxn ang="0">
                    <a:pos x="125" y="423"/>
                  </a:cxn>
                  <a:cxn ang="0">
                    <a:pos x="101" y="466"/>
                  </a:cxn>
                  <a:cxn ang="0">
                    <a:pos x="75" y="504"/>
                  </a:cxn>
                  <a:cxn ang="0">
                    <a:pos x="49" y="538"/>
                  </a:cxn>
                  <a:cxn ang="0">
                    <a:pos x="23" y="568"/>
                  </a:cxn>
                  <a:cxn ang="0">
                    <a:pos x="0" y="593"/>
                  </a:cxn>
                  <a:cxn ang="0">
                    <a:pos x="28" y="610"/>
                  </a:cxn>
                  <a:cxn ang="0">
                    <a:pos x="43" y="593"/>
                  </a:cxn>
                  <a:cxn ang="0">
                    <a:pos x="57" y="574"/>
                  </a:cxn>
                  <a:cxn ang="0">
                    <a:pos x="72" y="554"/>
                  </a:cxn>
                  <a:cxn ang="0">
                    <a:pos x="87" y="535"/>
                  </a:cxn>
                  <a:cxn ang="0">
                    <a:pos x="101" y="514"/>
                  </a:cxn>
                  <a:cxn ang="0">
                    <a:pos x="116" y="493"/>
                  </a:cxn>
                  <a:cxn ang="0">
                    <a:pos x="129" y="473"/>
                  </a:cxn>
                  <a:cxn ang="0">
                    <a:pos x="142" y="451"/>
                  </a:cxn>
                  <a:cxn ang="0">
                    <a:pos x="155" y="430"/>
                  </a:cxn>
                  <a:cxn ang="0">
                    <a:pos x="167" y="408"/>
                  </a:cxn>
                  <a:cxn ang="0">
                    <a:pos x="178" y="386"/>
                  </a:cxn>
                  <a:cxn ang="0">
                    <a:pos x="188" y="366"/>
                  </a:cxn>
                  <a:cxn ang="0">
                    <a:pos x="198" y="344"/>
                  </a:cxn>
                  <a:cxn ang="0">
                    <a:pos x="207" y="323"/>
                  </a:cxn>
                  <a:cxn ang="0">
                    <a:pos x="213" y="302"/>
                  </a:cxn>
                  <a:cxn ang="0">
                    <a:pos x="219" y="283"/>
                  </a:cxn>
                  <a:cxn ang="0">
                    <a:pos x="230" y="245"/>
                  </a:cxn>
                  <a:cxn ang="0">
                    <a:pos x="242" y="209"/>
                  </a:cxn>
                  <a:cxn ang="0">
                    <a:pos x="256" y="174"/>
                  </a:cxn>
                  <a:cxn ang="0">
                    <a:pos x="272" y="141"/>
                  </a:cxn>
                  <a:cxn ang="0">
                    <a:pos x="292" y="109"/>
                  </a:cxn>
                  <a:cxn ang="0">
                    <a:pos x="315" y="74"/>
                  </a:cxn>
                  <a:cxn ang="0">
                    <a:pos x="342" y="38"/>
                  </a:cxn>
                  <a:cxn ang="0">
                    <a:pos x="374" y="0"/>
                  </a:cxn>
                </a:cxnLst>
                <a:rect l="0" t="0" r="r" b="b"/>
                <a:pathLst>
                  <a:path w="374" h="610">
                    <a:moveTo>
                      <a:pt x="374" y="0"/>
                    </a:moveTo>
                    <a:lnTo>
                      <a:pt x="360" y="11"/>
                    </a:lnTo>
                    <a:lnTo>
                      <a:pt x="346" y="23"/>
                    </a:lnTo>
                    <a:lnTo>
                      <a:pt x="332" y="36"/>
                    </a:lnTo>
                    <a:lnTo>
                      <a:pt x="318" y="51"/>
                    </a:lnTo>
                    <a:lnTo>
                      <a:pt x="304" y="66"/>
                    </a:lnTo>
                    <a:lnTo>
                      <a:pt x="291" y="82"/>
                    </a:lnTo>
                    <a:lnTo>
                      <a:pt x="278" y="99"/>
                    </a:lnTo>
                    <a:lnTo>
                      <a:pt x="264" y="118"/>
                    </a:lnTo>
                    <a:lnTo>
                      <a:pt x="251" y="136"/>
                    </a:lnTo>
                    <a:lnTo>
                      <a:pt x="240" y="157"/>
                    </a:lnTo>
                    <a:lnTo>
                      <a:pt x="228" y="177"/>
                    </a:lnTo>
                    <a:lnTo>
                      <a:pt x="218" y="198"/>
                    </a:lnTo>
                    <a:lnTo>
                      <a:pt x="208" y="219"/>
                    </a:lnTo>
                    <a:lnTo>
                      <a:pt x="198" y="242"/>
                    </a:lnTo>
                    <a:lnTo>
                      <a:pt x="189" y="264"/>
                    </a:lnTo>
                    <a:lnTo>
                      <a:pt x="182" y="287"/>
                    </a:lnTo>
                    <a:lnTo>
                      <a:pt x="166" y="333"/>
                    </a:lnTo>
                    <a:lnTo>
                      <a:pt x="148" y="379"/>
                    </a:lnTo>
                    <a:lnTo>
                      <a:pt x="125" y="423"/>
                    </a:lnTo>
                    <a:lnTo>
                      <a:pt x="101" y="466"/>
                    </a:lnTo>
                    <a:lnTo>
                      <a:pt x="75" y="504"/>
                    </a:lnTo>
                    <a:lnTo>
                      <a:pt x="49" y="538"/>
                    </a:lnTo>
                    <a:lnTo>
                      <a:pt x="23" y="568"/>
                    </a:lnTo>
                    <a:lnTo>
                      <a:pt x="0" y="593"/>
                    </a:lnTo>
                    <a:lnTo>
                      <a:pt x="28" y="610"/>
                    </a:lnTo>
                    <a:lnTo>
                      <a:pt x="43" y="593"/>
                    </a:lnTo>
                    <a:lnTo>
                      <a:pt x="57" y="574"/>
                    </a:lnTo>
                    <a:lnTo>
                      <a:pt x="72" y="554"/>
                    </a:lnTo>
                    <a:lnTo>
                      <a:pt x="87" y="535"/>
                    </a:lnTo>
                    <a:lnTo>
                      <a:pt x="101" y="514"/>
                    </a:lnTo>
                    <a:lnTo>
                      <a:pt x="116" y="493"/>
                    </a:lnTo>
                    <a:lnTo>
                      <a:pt x="129" y="473"/>
                    </a:lnTo>
                    <a:lnTo>
                      <a:pt x="142" y="451"/>
                    </a:lnTo>
                    <a:lnTo>
                      <a:pt x="155" y="430"/>
                    </a:lnTo>
                    <a:lnTo>
                      <a:pt x="167" y="408"/>
                    </a:lnTo>
                    <a:lnTo>
                      <a:pt x="178" y="386"/>
                    </a:lnTo>
                    <a:lnTo>
                      <a:pt x="188" y="366"/>
                    </a:lnTo>
                    <a:lnTo>
                      <a:pt x="198" y="344"/>
                    </a:lnTo>
                    <a:lnTo>
                      <a:pt x="207" y="323"/>
                    </a:lnTo>
                    <a:lnTo>
                      <a:pt x="213" y="302"/>
                    </a:lnTo>
                    <a:lnTo>
                      <a:pt x="219" y="283"/>
                    </a:lnTo>
                    <a:lnTo>
                      <a:pt x="230" y="245"/>
                    </a:lnTo>
                    <a:lnTo>
                      <a:pt x="242" y="209"/>
                    </a:lnTo>
                    <a:lnTo>
                      <a:pt x="256" y="174"/>
                    </a:lnTo>
                    <a:lnTo>
                      <a:pt x="272" y="141"/>
                    </a:lnTo>
                    <a:lnTo>
                      <a:pt x="292" y="109"/>
                    </a:lnTo>
                    <a:lnTo>
                      <a:pt x="315" y="74"/>
                    </a:lnTo>
                    <a:lnTo>
                      <a:pt x="342" y="38"/>
                    </a:lnTo>
                    <a:lnTo>
                      <a:pt x="37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3" name="Freeform 117"/>
              <p:cNvSpPr>
                <a:spLocks/>
              </p:cNvSpPr>
              <p:nvPr/>
            </p:nvSpPr>
            <p:spPr bwMode="auto">
              <a:xfrm>
                <a:off x="3051175" y="5211763"/>
                <a:ext cx="204788" cy="169863"/>
              </a:xfrm>
              <a:custGeom>
                <a:avLst/>
                <a:gdLst/>
                <a:ahLst/>
                <a:cxnLst>
                  <a:cxn ang="0">
                    <a:pos x="259" y="0"/>
                  </a:cxn>
                  <a:cxn ang="0">
                    <a:pos x="249" y="11"/>
                  </a:cxn>
                  <a:cxn ang="0">
                    <a:pos x="238" y="22"/>
                  </a:cxn>
                  <a:cxn ang="0">
                    <a:pos x="225" y="35"/>
                  </a:cxn>
                  <a:cxn ang="0">
                    <a:pos x="213" y="50"/>
                  </a:cxn>
                  <a:cxn ang="0">
                    <a:pos x="198" y="65"/>
                  </a:cxn>
                  <a:cxn ang="0">
                    <a:pos x="183" y="80"/>
                  </a:cxn>
                  <a:cxn ang="0">
                    <a:pos x="167" y="96"/>
                  </a:cxn>
                  <a:cxn ang="0">
                    <a:pos x="151" y="112"/>
                  </a:cxn>
                  <a:cxn ang="0">
                    <a:pos x="132" y="128"/>
                  </a:cxn>
                  <a:cxn ang="0">
                    <a:pos x="115" y="143"/>
                  </a:cxn>
                  <a:cxn ang="0">
                    <a:pos x="96" y="158"/>
                  </a:cxn>
                  <a:cxn ang="0">
                    <a:pos x="78" y="172"/>
                  </a:cxn>
                  <a:cxn ang="0">
                    <a:pos x="58" y="186"/>
                  </a:cxn>
                  <a:cxn ang="0">
                    <a:pos x="39" y="197"/>
                  </a:cxn>
                  <a:cxn ang="0">
                    <a:pos x="19" y="206"/>
                  </a:cxn>
                  <a:cxn ang="0">
                    <a:pos x="0" y="214"/>
                  </a:cxn>
                  <a:cxn ang="0">
                    <a:pos x="0" y="178"/>
                  </a:cxn>
                  <a:cxn ang="0">
                    <a:pos x="1" y="176"/>
                  </a:cxn>
                  <a:cxn ang="0">
                    <a:pos x="5" y="174"/>
                  </a:cxn>
                  <a:cxn ang="0">
                    <a:pos x="12" y="171"/>
                  </a:cxn>
                  <a:cxn ang="0">
                    <a:pos x="22" y="166"/>
                  </a:cxn>
                  <a:cxn ang="0">
                    <a:pos x="32" y="159"/>
                  </a:cxn>
                  <a:cxn ang="0">
                    <a:pos x="46" y="151"/>
                  </a:cxn>
                  <a:cxn ang="0">
                    <a:pos x="61" y="142"/>
                  </a:cxn>
                  <a:cxn ang="0">
                    <a:pos x="78" y="131"/>
                  </a:cxn>
                  <a:cxn ang="0">
                    <a:pos x="96" y="120"/>
                  </a:cxn>
                  <a:cxn ang="0">
                    <a:pos x="117" y="106"/>
                  </a:cxn>
                  <a:cxn ang="0">
                    <a:pos x="139" y="92"/>
                  </a:cxn>
                  <a:cxn ang="0">
                    <a:pos x="161" y="76"/>
                  </a:cxn>
                  <a:cxn ang="0">
                    <a:pos x="184" y="59"/>
                  </a:cxn>
                  <a:cxn ang="0">
                    <a:pos x="208" y="40"/>
                  </a:cxn>
                  <a:cxn ang="0">
                    <a:pos x="234" y="21"/>
                  </a:cxn>
                  <a:cxn ang="0">
                    <a:pos x="259" y="0"/>
                  </a:cxn>
                </a:cxnLst>
                <a:rect l="0" t="0" r="r" b="b"/>
                <a:pathLst>
                  <a:path w="259" h="214">
                    <a:moveTo>
                      <a:pt x="259" y="0"/>
                    </a:moveTo>
                    <a:lnTo>
                      <a:pt x="249" y="11"/>
                    </a:lnTo>
                    <a:lnTo>
                      <a:pt x="238" y="22"/>
                    </a:lnTo>
                    <a:lnTo>
                      <a:pt x="225" y="35"/>
                    </a:lnTo>
                    <a:lnTo>
                      <a:pt x="213" y="50"/>
                    </a:lnTo>
                    <a:lnTo>
                      <a:pt x="198" y="65"/>
                    </a:lnTo>
                    <a:lnTo>
                      <a:pt x="183" y="80"/>
                    </a:lnTo>
                    <a:lnTo>
                      <a:pt x="167" y="96"/>
                    </a:lnTo>
                    <a:lnTo>
                      <a:pt x="151" y="112"/>
                    </a:lnTo>
                    <a:lnTo>
                      <a:pt x="132" y="128"/>
                    </a:lnTo>
                    <a:lnTo>
                      <a:pt x="115" y="143"/>
                    </a:lnTo>
                    <a:lnTo>
                      <a:pt x="96" y="158"/>
                    </a:lnTo>
                    <a:lnTo>
                      <a:pt x="78" y="172"/>
                    </a:lnTo>
                    <a:lnTo>
                      <a:pt x="58" y="186"/>
                    </a:lnTo>
                    <a:lnTo>
                      <a:pt x="39" y="197"/>
                    </a:lnTo>
                    <a:lnTo>
                      <a:pt x="19" y="206"/>
                    </a:lnTo>
                    <a:lnTo>
                      <a:pt x="0" y="214"/>
                    </a:lnTo>
                    <a:lnTo>
                      <a:pt x="0" y="178"/>
                    </a:lnTo>
                    <a:lnTo>
                      <a:pt x="1" y="176"/>
                    </a:lnTo>
                    <a:lnTo>
                      <a:pt x="5" y="174"/>
                    </a:lnTo>
                    <a:lnTo>
                      <a:pt x="12" y="171"/>
                    </a:lnTo>
                    <a:lnTo>
                      <a:pt x="22" y="166"/>
                    </a:lnTo>
                    <a:lnTo>
                      <a:pt x="32" y="159"/>
                    </a:lnTo>
                    <a:lnTo>
                      <a:pt x="46" y="151"/>
                    </a:lnTo>
                    <a:lnTo>
                      <a:pt x="61" y="142"/>
                    </a:lnTo>
                    <a:lnTo>
                      <a:pt x="78" y="131"/>
                    </a:lnTo>
                    <a:lnTo>
                      <a:pt x="96" y="120"/>
                    </a:lnTo>
                    <a:lnTo>
                      <a:pt x="117" y="106"/>
                    </a:lnTo>
                    <a:lnTo>
                      <a:pt x="139" y="92"/>
                    </a:lnTo>
                    <a:lnTo>
                      <a:pt x="161" y="76"/>
                    </a:lnTo>
                    <a:lnTo>
                      <a:pt x="184" y="59"/>
                    </a:lnTo>
                    <a:lnTo>
                      <a:pt x="208" y="40"/>
                    </a:lnTo>
                    <a:lnTo>
                      <a:pt x="234" y="21"/>
                    </a:lnTo>
                    <a:lnTo>
                      <a:pt x="259"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4" name="Freeform 118"/>
              <p:cNvSpPr>
                <a:spLocks/>
              </p:cNvSpPr>
              <p:nvPr/>
            </p:nvSpPr>
            <p:spPr bwMode="auto">
              <a:xfrm>
                <a:off x="2355850" y="5446713"/>
                <a:ext cx="525463" cy="371475"/>
              </a:xfrm>
              <a:custGeom>
                <a:avLst/>
                <a:gdLst/>
                <a:ahLst/>
                <a:cxnLst>
                  <a:cxn ang="0">
                    <a:pos x="647" y="7"/>
                  </a:cxn>
                  <a:cxn ang="0">
                    <a:pos x="626" y="30"/>
                  </a:cxn>
                  <a:cxn ang="0">
                    <a:pos x="594" y="61"/>
                  </a:cxn>
                  <a:cxn ang="0">
                    <a:pos x="555" y="98"/>
                  </a:cxn>
                  <a:cxn ang="0">
                    <a:pos x="509" y="138"/>
                  </a:cxn>
                  <a:cxn ang="0">
                    <a:pos x="456" y="180"/>
                  </a:cxn>
                  <a:cxn ang="0">
                    <a:pos x="399" y="220"/>
                  </a:cxn>
                  <a:cxn ang="0">
                    <a:pos x="336" y="257"/>
                  </a:cxn>
                  <a:cxn ang="0">
                    <a:pos x="273" y="288"/>
                  </a:cxn>
                  <a:cxn ang="0">
                    <a:pos x="215" y="316"/>
                  </a:cxn>
                  <a:cxn ang="0">
                    <a:pos x="165" y="340"/>
                  </a:cxn>
                  <a:cxn ang="0">
                    <a:pos x="120" y="363"/>
                  </a:cxn>
                  <a:cxn ang="0">
                    <a:pos x="83" y="385"/>
                  </a:cxn>
                  <a:cxn ang="0">
                    <a:pos x="52" y="408"/>
                  </a:cxn>
                  <a:cxn ang="0">
                    <a:pos x="27" y="431"/>
                  </a:cxn>
                  <a:cxn ang="0">
                    <a:pos x="7" y="455"/>
                  </a:cxn>
                  <a:cxn ang="0">
                    <a:pos x="13" y="456"/>
                  </a:cxn>
                  <a:cxn ang="0">
                    <a:pos x="43" y="432"/>
                  </a:cxn>
                  <a:cxn ang="0">
                    <a:pos x="78" y="408"/>
                  </a:cxn>
                  <a:cxn ang="0">
                    <a:pos x="118" y="385"/>
                  </a:cxn>
                  <a:cxn ang="0">
                    <a:pos x="159" y="362"/>
                  </a:cxn>
                  <a:cxn ang="0">
                    <a:pos x="202" y="341"/>
                  </a:cxn>
                  <a:cxn ang="0">
                    <a:pos x="244" y="322"/>
                  </a:cxn>
                  <a:cxn ang="0">
                    <a:pos x="285" y="304"/>
                  </a:cxn>
                  <a:cxn ang="0">
                    <a:pos x="325" y="287"/>
                  </a:cxn>
                  <a:cxn ang="0">
                    <a:pos x="372" y="261"/>
                  </a:cxn>
                  <a:cxn ang="0">
                    <a:pos x="426" y="226"/>
                  </a:cxn>
                  <a:cxn ang="0">
                    <a:pos x="484" y="186"/>
                  </a:cxn>
                  <a:cxn ang="0">
                    <a:pos x="538" y="145"/>
                  </a:cxn>
                  <a:cxn ang="0">
                    <a:pos x="589" y="105"/>
                  </a:cxn>
                  <a:cxn ang="0">
                    <a:pos x="629" y="69"/>
                  </a:cxn>
                  <a:cxn ang="0">
                    <a:pos x="656" y="42"/>
                  </a:cxn>
                  <a:cxn ang="0">
                    <a:pos x="654" y="0"/>
                  </a:cxn>
                </a:cxnLst>
                <a:rect l="0" t="0" r="r" b="b"/>
                <a:pathLst>
                  <a:path w="662" h="469">
                    <a:moveTo>
                      <a:pt x="654" y="0"/>
                    </a:moveTo>
                    <a:lnTo>
                      <a:pt x="647" y="7"/>
                    </a:lnTo>
                    <a:lnTo>
                      <a:pt x="637" y="18"/>
                    </a:lnTo>
                    <a:lnTo>
                      <a:pt x="626" y="30"/>
                    </a:lnTo>
                    <a:lnTo>
                      <a:pt x="611" y="44"/>
                    </a:lnTo>
                    <a:lnTo>
                      <a:pt x="594" y="61"/>
                    </a:lnTo>
                    <a:lnTo>
                      <a:pt x="576" y="79"/>
                    </a:lnTo>
                    <a:lnTo>
                      <a:pt x="555" y="98"/>
                    </a:lnTo>
                    <a:lnTo>
                      <a:pt x="533" y="118"/>
                    </a:lnTo>
                    <a:lnTo>
                      <a:pt x="509" y="138"/>
                    </a:lnTo>
                    <a:lnTo>
                      <a:pt x="483" y="159"/>
                    </a:lnTo>
                    <a:lnTo>
                      <a:pt x="456" y="180"/>
                    </a:lnTo>
                    <a:lnTo>
                      <a:pt x="427" y="201"/>
                    </a:lnTo>
                    <a:lnTo>
                      <a:pt x="399" y="220"/>
                    </a:lnTo>
                    <a:lnTo>
                      <a:pt x="368" y="240"/>
                    </a:lnTo>
                    <a:lnTo>
                      <a:pt x="336" y="257"/>
                    </a:lnTo>
                    <a:lnTo>
                      <a:pt x="304" y="273"/>
                    </a:lnTo>
                    <a:lnTo>
                      <a:pt x="273" y="288"/>
                    </a:lnTo>
                    <a:lnTo>
                      <a:pt x="243" y="302"/>
                    </a:lnTo>
                    <a:lnTo>
                      <a:pt x="215" y="316"/>
                    </a:lnTo>
                    <a:lnTo>
                      <a:pt x="189" y="329"/>
                    </a:lnTo>
                    <a:lnTo>
                      <a:pt x="165" y="340"/>
                    </a:lnTo>
                    <a:lnTo>
                      <a:pt x="142" y="352"/>
                    </a:lnTo>
                    <a:lnTo>
                      <a:pt x="120" y="363"/>
                    </a:lnTo>
                    <a:lnTo>
                      <a:pt x="100" y="375"/>
                    </a:lnTo>
                    <a:lnTo>
                      <a:pt x="83" y="385"/>
                    </a:lnTo>
                    <a:lnTo>
                      <a:pt x="67" y="397"/>
                    </a:lnTo>
                    <a:lnTo>
                      <a:pt x="52" y="408"/>
                    </a:lnTo>
                    <a:lnTo>
                      <a:pt x="38" y="418"/>
                    </a:lnTo>
                    <a:lnTo>
                      <a:pt x="27" y="431"/>
                    </a:lnTo>
                    <a:lnTo>
                      <a:pt x="16" y="443"/>
                    </a:lnTo>
                    <a:lnTo>
                      <a:pt x="7" y="455"/>
                    </a:lnTo>
                    <a:lnTo>
                      <a:pt x="0" y="469"/>
                    </a:lnTo>
                    <a:lnTo>
                      <a:pt x="13" y="456"/>
                    </a:lnTo>
                    <a:lnTo>
                      <a:pt x="28" y="445"/>
                    </a:lnTo>
                    <a:lnTo>
                      <a:pt x="43" y="432"/>
                    </a:lnTo>
                    <a:lnTo>
                      <a:pt x="60" y="421"/>
                    </a:lnTo>
                    <a:lnTo>
                      <a:pt x="78" y="408"/>
                    </a:lnTo>
                    <a:lnTo>
                      <a:pt x="98" y="397"/>
                    </a:lnTo>
                    <a:lnTo>
                      <a:pt x="118" y="385"/>
                    </a:lnTo>
                    <a:lnTo>
                      <a:pt x="138" y="374"/>
                    </a:lnTo>
                    <a:lnTo>
                      <a:pt x="159" y="362"/>
                    </a:lnTo>
                    <a:lnTo>
                      <a:pt x="181" y="352"/>
                    </a:lnTo>
                    <a:lnTo>
                      <a:pt x="202" y="341"/>
                    </a:lnTo>
                    <a:lnTo>
                      <a:pt x="224" y="331"/>
                    </a:lnTo>
                    <a:lnTo>
                      <a:pt x="244" y="322"/>
                    </a:lnTo>
                    <a:lnTo>
                      <a:pt x="265" y="312"/>
                    </a:lnTo>
                    <a:lnTo>
                      <a:pt x="285" y="304"/>
                    </a:lnTo>
                    <a:lnTo>
                      <a:pt x="304" y="296"/>
                    </a:lnTo>
                    <a:lnTo>
                      <a:pt x="325" y="287"/>
                    </a:lnTo>
                    <a:lnTo>
                      <a:pt x="347" y="274"/>
                    </a:lnTo>
                    <a:lnTo>
                      <a:pt x="372" y="261"/>
                    </a:lnTo>
                    <a:lnTo>
                      <a:pt x="399" y="243"/>
                    </a:lnTo>
                    <a:lnTo>
                      <a:pt x="426" y="226"/>
                    </a:lnTo>
                    <a:lnTo>
                      <a:pt x="455" y="206"/>
                    </a:lnTo>
                    <a:lnTo>
                      <a:pt x="484" y="186"/>
                    </a:lnTo>
                    <a:lnTo>
                      <a:pt x="512" y="165"/>
                    </a:lnTo>
                    <a:lnTo>
                      <a:pt x="538" y="145"/>
                    </a:lnTo>
                    <a:lnTo>
                      <a:pt x="565" y="125"/>
                    </a:lnTo>
                    <a:lnTo>
                      <a:pt x="589" y="105"/>
                    </a:lnTo>
                    <a:lnTo>
                      <a:pt x="609" y="87"/>
                    </a:lnTo>
                    <a:lnTo>
                      <a:pt x="629" y="69"/>
                    </a:lnTo>
                    <a:lnTo>
                      <a:pt x="644" y="54"/>
                    </a:lnTo>
                    <a:lnTo>
                      <a:pt x="656" y="42"/>
                    </a:lnTo>
                    <a:lnTo>
                      <a:pt x="662" y="31"/>
                    </a:lnTo>
                    <a:lnTo>
                      <a:pt x="654"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5" name="Freeform 119"/>
              <p:cNvSpPr>
                <a:spLocks/>
              </p:cNvSpPr>
              <p:nvPr/>
            </p:nvSpPr>
            <p:spPr bwMode="auto">
              <a:xfrm>
                <a:off x="3073400" y="5326063"/>
                <a:ext cx="136525" cy="155575"/>
              </a:xfrm>
              <a:custGeom>
                <a:avLst/>
                <a:gdLst/>
                <a:ahLst/>
                <a:cxnLst>
                  <a:cxn ang="0">
                    <a:pos x="173" y="0"/>
                  </a:cxn>
                  <a:cxn ang="0">
                    <a:pos x="158" y="20"/>
                  </a:cxn>
                  <a:cxn ang="0">
                    <a:pos x="139" y="42"/>
                  </a:cxn>
                  <a:cxn ang="0">
                    <a:pos x="114" y="67"/>
                  </a:cxn>
                  <a:cxn ang="0">
                    <a:pos x="90" y="91"/>
                  </a:cxn>
                  <a:cxn ang="0">
                    <a:pos x="64" y="116"/>
                  </a:cxn>
                  <a:cxn ang="0">
                    <a:pos x="40" y="139"/>
                  </a:cxn>
                  <a:cxn ang="0">
                    <a:pos x="18" y="156"/>
                  </a:cxn>
                  <a:cxn ang="0">
                    <a:pos x="0" y="170"/>
                  </a:cxn>
                  <a:cxn ang="0">
                    <a:pos x="5" y="196"/>
                  </a:cxn>
                  <a:cxn ang="0">
                    <a:pos x="11" y="192"/>
                  </a:cxn>
                  <a:cxn ang="0">
                    <a:pos x="26" y="177"/>
                  </a:cxn>
                  <a:cxn ang="0">
                    <a:pos x="49" y="156"/>
                  </a:cxn>
                  <a:cxn ang="0">
                    <a:pos x="75" y="129"/>
                  </a:cxn>
                  <a:cxn ang="0">
                    <a:pos x="104" y="98"/>
                  </a:cxn>
                  <a:cxn ang="0">
                    <a:pos x="132" y="66"/>
                  </a:cxn>
                  <a:cxn ang="0">
                    <a:pos x="156" y="33"/>
                  </a:cxn>
                  <a:cxn ang="0">
                    <a:pos x="173" y="0"/>
                  </a:cxn>
                </a:cxnLst>
                <a:rect l="0" t="0" r="r" b="b"/>
                <a:pathLst>
                  <a:path w="173" h="196">
                    <a:moveTo>
                      <a:pt x="173" y="0"/>
                    </a:moveTo>
                    <a:lnTo>
                      <a:pt x="158" y="20"/>
                    </a:lnTo>
                    <a:lnTo>
                      <a:pt x="139" y="42"/>
                    </a:lnTo>
                    <a:lnTo>
                      <a:pt x="114" y="67"/>
                    </a:lnTo>
                    <a:lnTo>
                      <a:pt x="90" y="91"/>
                    </a:lnTo>
                    <a:lnTo>
                      <a:pt x="64" y="116"/>
                    </a:lnTo>
                    <a:lnTo>
                      <a:pt x="40" y="139"/>
                    </a:lnTo>
                    <a:lnTo>
                      <a:pt x="18" y="156"/>
                    </a:lnTo>
                    <a:lnTo>
                      <a:pt x="0" y="170"/>
                    </a:lnTo>
                    <a:lnTo>
                      <a:pt x="5" y="196"/>
                    </a:lnTo>
                    <a:lnTo>
                      <a:pt x="11" y="192"/>
                    </a:lnTo>
                    <a:lnTo>
                      <a:pt x="26" y="177"/>
                    </a:lnTo>
                    <a:lnTo>
                      <a:pt x="49" y="156"/>
                    </a:lnTo>
                    <a:lnTo>
                      <a:pt x="75" y="129"/>
                    </a:lnTo>
                    <a:lnTo>
                      <a:pt x="104" y="98"/>
                    </a:lnTo>
                    <a:lnTo>
                      <a:pt x="132" y="66"/>
                    </a:lnTo>
                    <a:lnTo>
                      <a:pt x="156" y="33"/>
                    </a:lnTo>
                    <a:lnTo>
                      <a:pt x="173"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6" name="Freeform 120"/>
              <p:cNvSpPr>
                <a:spLocks/>
              </p:cNvSpPr>
              <p:nvPr/>
            </p:nvSpPr>
            <p:spPr bwMode="auto">
              <a:xfrm>
                <a:off x="2633663" y="5580063"/>
                <a:ext cx="258763" cy="198438"/>
              </a:xfrm>
              <a:custGeom>
                <a:avLst/>
                <a:gdLst/>
                <a:ahLst/>
                <a:cxnLst>
                  <a:cxn ang="0">
                    <a:pos x="317" y="0"/>
                  </a:cxn>
                  <a:cxn ang="0">
                    <a:pos x="311" y="4"/>
                  </a:cxn>
                  <a:cxn ang="0">
                    <a:pos x="302" y="9"/>
                  </a:cxn>
                  <a:cxn ang="0">
                    <a:pos x="291" y="14"/>
                  </a:cxn>
                  <a:cxn ang="0">
                    <a:pos x="277" y="21"/>
                  </a:cxn>
                  <a:cxn ang="0">
                    <a:pos x="261" y="30"/>
                  </a:cxn>
                  <a:cxn ang="0">
                    <a:pos x="243" y="40"/>
                  </a:cxn>
                  <a:cxn ang="0">
                    <a:pos x="224" y="51"/>
                  </a:cxn>
                  <a:cxn ang="0">
                    <a:pos x="203" y="64"/>
                  </a:cxn>
                  <a:cxn ang="0">
                    <a:pos x="181" y="79"/>
                  </a:cxn>
                  <a:cxn ang="0">
                    <a:pos x="157" y="96"/>
                  </a:cxn>
                  <a:cxn ang="0">
                    <a:pos x="133" y="116"/>
                  </a:cxn>
                  <a:cxn ang="0">
                    <a:pos x="107" y="138"/>
                  </a:cxn>
                  <a:cxn ang="0">
                    <a:pos x="81" y="162"/>
                  </a:cxn>
                  <a:cxn ang="0">
                    <a:pos x="54" y="188"/>
                  </a:cxn>
                  <a:cxn ang="0">
                    <a:pos x="28" y="218"/>
                  </a:cxn>
                  <a:cxn ang="0">
                    <a:pos x="0" y="250"/>
                  </a:cxn>
                  <a:cxn ang="0">
                    <a:pos x="13" y="240"/>
                  </a:cxn>
                  <a:cxn ang="0">
                    <a:pos x="28" y="229"/>
                  </a:cxn>
                  <a:cxn ang="0">
                    <a:pos x="45" y="216"/>
                  </a:cxn>
                  <a:cxn ang="0">
                    <a:pos x="64" y="202"/>
                  </a:cxn>
                  <a:cxn ang="0">
                    <a:pos x="83" y="187"/>
                  </a:cxn>
                  <a:cxn ang="0">
                    <a:pos x="104" y="172"/>
                  </a:cxn>
                  <a:cxn ang="0">
                    <a:pos x="126" y="156"/>
                  </a:cxn>
                  <a:cxn ang="0">
                    <a:pos x="148" y="140"/>
                  </a:cxn>
                  <a:cxn ang="0">
                    <a:pos x="171" y="124"/>
                  </a:cxn>
                  <a:cxn ang="0">
                    <a:pos x="194" y="109"/>
                  </a:cxn>
                  <a:cxn ang="0">
                    <a:pos x="218" y="93"/>
                  </a:cxn>
                  <a:cxn ang="0">
                    <a:pos x="241" y="79"/>
                  </a:cxn>
                  <a:cxn ang="0">
                    <a:pos x="263" y="65"/>
                  </a:cxn>
                  <a:cxn ang="0">
                    <a:pos x="285" y="53"/>
                  </a:cxn>
                  <a:cxn ang="0">
                    <a:pos x="307" y="42"/>
                  </a:cxn>
                  <a:cxn ang="0">
                    <a:pos x="326" y="33"/>
                  </a:cxn>
                  <a:cxn ang="0">
                    <a:pos x="317" y="0"/>
                  </a:cxn>
                </a:cxnLst>
                <a:rect l="0" t="0" r="r" b="b"/>
                <a:pathLst>
                  <a:path w="326" h="250">
                    <a:moveTo>
                      <a:pt x="317" y="0"/>
                    </a:moveTo>
                    <a:lnTo>
                      <a:pt x="311" y="4"/>
                    </a:lnTo>
                    <a:lnTo>
                      <a:pt x="302" y="9"/>
                    </a:lnTo>
                    <a:lnTo>
                      <a:pt x="291" y="14"/>
                    </a:lnTo>
                    <a:lnTo>
                      <a:pt x="277" y="21"/>
                    </a:lnTo>
                    <a:lnTo>
                      <a:pt x="261" y="30"/>
                    </a:lnTo>
                    <a:lnTo>
                      <a:pt x="243" y="40"/>
                    </a:lnTo>
                    <a:lnTo>
                      <a:pt x="224" y="51"/>
                    </a:lnTo>
                    <a:lnTo>
                      <a:pt x="203" y="64"/>
                    </a:lnTo>
                    <a:lnTo>
                      <a:pt x="181" y="79"/>
                    </a:lnTo>
                    <a:lnTo>
                      <a:pt x="157" y="96"/>
                    </a:lnTo>
                    <a:lnTo>
                      <a:pt x="133" y="116"/>
                    </a:lnTo>
                    <a:lnTo>
                      <a:pt x="107" y="138"/>
                    </a:lnTo>
                    <a:lnTo>
                      <a:pt x="81" y="162"/>
                    </a:lnTo>
                    <a:lnTo>
                      <a:pt x="54" y="188"/>
                    </a:lnTo>
                    <a:lnTo>
                      <a:pt x="28" y="218"/>
                    </a:lnTo>
                    <a:lnTo>
                      <a:pt x="0" y="250"/>
                    </a:lnTo>
                    <a:lnTo>
                      <a:pt x="13" y="240"/>
                    </a:lnTo>
                    <a:lnTo>
                      <a:pt x="28" y="229"/>
                    </a:lnTo>
                    <a:lnTo>
                      <a:pt x="45" y="216"/>
                    </a:lnTo>
                    <a:lnTo>
                      <a:pt x="64" y="202"/>
                    </a:lnTo>
                    <a:lnTo>
                      <a:pt x="83" y="187"/>
                    </a:lnTo>
                    <a:lnTo>
                      <a:pt x="104" y="172"/>
                    </a:lnTo>
                    <a:lnTo>
                      <a:pt x="126" y="156"/>
                    </a:lnTo>
                    <a:lnTo>
                      <a:pt x="148" y="140"/>
                    </a:lnTo>
                    <a:lnTo>
                      <a:pt x="171" y="124"/>
                    </a:lnTo>
                    <a:lnTo>
                      <a:pt x="194" y="109"/>
                    </a:lnTo>
                    <a:lnTo>
                      <a:pt x="218" y="93"/>
                    </a:lnTo>
                    <a:lnTo>
                      <a:pt x="241" y="79"/>
                    </a:lnTo>
                    <a:lnTo>
                      <a:pt x="263" y="65"/>
                    </a:lnTo>
                    <a:lnTo>
                      <a:pt x="285" y="53"/>
                    </a:lnTo>
                    <a:lnTo>
                      <a:pt x="307" y="42"/>
                    </a:lnTo>
                    <a:lnTo>
                      <a:pt x="326" y="33"/>
                    </a:lnTo>
                    <a:lnTo>
                      <a:pt x="317" y="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7" name="Freeform 121"/>
              <p:cNvSpPr>
                <a:spLocks/>
              </p:cNvSpPr>
              <p:nvPr/>
            </p:nvSpPr>
            <p:spPr bwMode="auto">
              <a:xfrm>
                <a:off x="2011363" y="5816600"/>
                <a:ext cx="2014538" cy="152400"/>
              </a:xfrm>
              <a:custGeom>
                <a:avLst/>
                <a:gdLst/>
                <a:ahLst/>
                <a:cxnLst>
                  <a:cxn ang="0">
                    <a:pos x="2486" y="89"/>
                  </a:cxn>
                  <a:cxn ang="0">
                    <a:pos x="2386" y="70"/>
                  </a:cxn>
                  <a:cxn ang="0">
                    <a:pos x="2269" y="57"/>
                  </a:cxn>
                  <a:cxn ang="0">
                    <a:pos x="2143" y="56"/>
                  </a:cxn>
                  <a:cxn ang="0">
                    <a:pos x="2017" y="72"/>
                  </a:cxn>
                  <a:cxn ang="0">
                    <a:pos x="1901" y="108"/>
                  </a:cxn>
                  <a:cxn ang="0">
                    <a:pos x="1806" y="132"/>
                  </a:cxn>
                  <a:cxn ang="0">
                    <a:pos x="1728" y="138"/>
                  </a:cxn>
                  <a:cxn ang="0">
                    <a:pos x="1661" y="131"/>
                  </a:cxn>
                  <a:cxn ang="0">
                    <a:pos x="1597" y="119"/>
                  </a:cxn>
                  <a:cxn ang="0">
                    <a:pos x="1529" y="102"/>
                  </a:cxn>
                  <a:cxn ang="0">
                    <a:pos x="1450" y="84"/>
                  </a:cxn>
                  <a:cxn ang="0">
                    <a:pos x="1366" y="61"/>
                  </a:cxn>
                  <a:cxn ang="0">
                    <a:pos x="1277" y="42"/>
                  </a:cxn>
                  <a:cxn ang="0">
                    <a:pos x="1189" y="31"/>
                  </a:cxn>
                  <a:cxn ang="0">
                    <a:pos x="1105" y="34"/>
                  </a:cxn>
                  <a:cxn ang="0">
                    <a:pos x="1025" y="53"/>
                  </a:cxn>
                  <a:cxn ang="0">
                    <a:pos x="942" y="70"/>
                  </a:cxn>
                  <a:cxn ang="0">
                    <a:pos x="856" y="84"/>
                  </a:cxn>
                  <a:cxn ang="0">
                    <a:pos x="769" y="91"/>
                  </a:cxn>
                  <a:cxn ang="0">
                    <a:pos x="684" y="89"/>
                  </a:cxn>
                  <a:cxn ang="0">
                    <a:pos x="601" y="76"/>
                  </a:cxn>
                  <a:cxn ang="0">
                    <a:pos x="506" y="57"/>
                  </a:cxn>
                  <a:cxn ang="0">
                    <a:pos x="395" y="37"/>
                  </a:cxn>
                  <a:cxn ang="0">
                    <a:pos x="272" y="18"/>
                  </a:cxn>
                  <a:cxn ang="0">
                    <a:pos x="139" y="4"/>
                  </a:cxn>
                  <a:cxn ang="0">
                    <a:pos x="0" y="0"/>
                  </a:cxn>
                  <a:cxn ang="0">
                    <a:pos x="73" y="16"/>
                  </a:cxn>
                  <a:cxn ang="0">
                    <a:pos x="180" y="36"/>
                  </a:cxn>
                  <a:cxn ang="0">
                    <a:pos x="304" y="59"/>
                  </a:cxn>
                  <a:cxn ang="0">
                    <a:pos x="431" y="83"/>
                  </a:cxn>
                  <a:cxn ang="0">
                    <a:pos x="543" y="107"/>
                  </a:cxn>
                  <a:cxn ang="0">
                    <a:pos x="634" y="127"/>
                  </a:cxn>
                  <a:cxn ang="0">
                    <a:pos x="727" y="131"/>
                  </a:cxn>
                  <a:cxn ang="0">
                    <a:pos x="820" y="124"/>
                  </a:cxn>
                  <a:cxn ang="0">
                    <a:pos x="908" y="112"/>
                  </a:cxn>
                  <a:cxn ang="0">
                    <a:pos x="986" y="97"/>
                  </a:cxn>
                  <a:cxn ang="0">
                    <a:pos x="1053" y="85"/>
                  </a:cxn>
                  <a:cxn ang="0">
                    <a:pos x="1131" y="80"/>
                  </a:cxn>
                  <a:cxn ang="0">
                    <a:pos x="1223" y="84"/>
                  </a:cxn>
                  <a:cxn ang="0">
                    <a:pos x="1318" y="97"/>
                  </a:cxn>
                  <a:cxn ang="0">
                    <a:pos x="1404" y="116"/>
                  </a:cxn>
                  <a:cxn ang="0">
                    <a:pos x="1473" y="143"/>
                  </a:cxn>
                  <a:cxn ang="0">
                    <a:pos x="1542" y="169"/>
                  </a:cxn>
                  <a:cxn ang="0">
                    <a:pos x="1630" y="186"/>
                  </a:cxn>
                  <a:cxn ang="0">
                    <a:pos x="1726" y="190"/>
                  </a:cxn>
                  <a:cxn ang="0">
                    <a:pos x="1822" y="180"/>
                  </a:cxn>
                  <a:cxn ang="0">
                    <a:pos x="1911" y="150"/>
                  </a:cxn>
                  <a:cxn ang="0">
                    <a:pos x="1985" y="115"/>
                  </a:cxn>
                  <a:cxn ang="0">
                    <a:pos x="2078" y="94"/>
                  </a:cxn>
                  <a:cxn ang="0">
                    <a:pos x="2193" y="85"/>
                  </a:cxn>
                  <a:cxn ang="0">
                    <a:pos x="2321" y="85"/>
                  </a:cxn>
                  <a:cxn ang="0">
                    <a:pos x="2452" y="93"/>
                  </a:cxn>
                </a:cxnLst>
                <a:rect l="0" t="0" r="r" b="b"/>
                <a:pathLst>
                  <a:path w="2539" h="191">
                    <a:moveTo>
                      <a:pt x="2539" y="102"/>
                    </a:moveTo>
                    <a:lnTo>
                      <a:pt x="2513" y="95"/>
                    </a:lnTo>
                    <a:lnTo>
                      <a:pt x="2486" y="89"/>
                    </a:lnTo>
                    <a:lnTo>
                      <a:pt x="2455" y="83"/>
                    </a:lnTo>
                    <a:lnTo>
                      <a:pt x="2421" y="76"/>
                    </a:lnTo>
                    <a:lnTo>
                      <a:pt x="2386" y="70"/>
                    </a:lnTo>
                    <a:lnTo>
                      <a:pt x="2349" y="66"/>
                    </a:lnTo>
                    <a:lnTo>
                      <a:pt x="2310" y="61"/>
                    </a:lnTo>
                    <a:lnTo>
                      <a:pt x="2269" y="57"/>
                    </a:lnTo>
                    <a:lnTo>
                      <a:pt x="2228" y="55"/>
                    </a:lnTo>
                    <a:lnTo>
                      <a:pt x="2185" y="55"/>
                    </a:lnTo>
                    <a:lnTo>
                      <a:pt x="2143" y="56"/>
                    </a:lnTo>
                    <a:lnTo>
                      <a:pt x="2101" y="60"/>
                    </a:lnTo>
                    <a:lnTo>
                      <a:pt x="2058" y="64"/>
                    </a:lnTo>
                    <a:lnTo>
                      <a:pt x="2017" y="72"/>
                    </a:lnTo>
                    <a:lnTo>
                      <a:pt x="1977" y="83"/>
                    </a:lnTo>
                    <a:lnTo>
                      <a:pt x="1937" y="95"/>
                    </a:lnTo>
                    <a:lnTo>
                      <a:pt x="1901" y="108"/>
                    </a:lnTo>
                    <a:lnTo>
                      <a:pt x="1867" y="119"/>
                    </a:lnTo>
                    <a:lnTo>
                      <a:pt x="1835" y="127"/>
                    </a:lnTo>
                    <a:lnTo>
                      <a:pt x="1806" y="132"/>
                    </a:lnTo>
                    <a:lnTo>
                      <a:pt x="1779" y="136"/>
                    </a:lnTo>
                    <a:lnTo>
                      <a:pt x="1752" y="138"/>
                    </a:lnTo>
                    <a:lnTo>
                      <a:pt x="1728" y="138"/>
                    </a:lnTo>
                    <a:lnTo>
                      <a:pt x="1705" y="137"/>
                    </a:lnTo>
                    <a:lnTo>
                      <a:pt x="1683" y="135"/>
                    </a:lnTo>
                    <a:lnTo>
                      <a:pt x="1661" y="131"/>
                    </a:lnTo>
                    <a:lnTo>
                      <a:pt x="1639" y="128"/>
                    </a:lnTo>
                    <a:lnTo>
                      <a:pt x="1618" y="123"/>
                    </a:lnTo>
                    <a:lnTo>
                      <a:pt x="1597" y="119"/>
                    </a:lnTo>
                    <a:lnTo>
                      <a:pt x="1575" y="113"/>
                    </a:lnTo>
                    <a:lnTo>
                      <a:pt x="1552" y="107"/>
                    </a:lnTo>
                    <a:lnTo>
                      <a:pt x="1529" y="102"/>
                    </a:lnTo>
                    <a:lnTo>
                      <a:pt x="1503" y="97"/>
                    </a:lnTo>
                    <a:lnTo>
                      <a:pt x="1478" y="91"/>
                    </a:lnTo>
                    <a:lnTo>
                      <a:pt x="1450" y="84"/>
                    </a:lnTo>
                    <a:lnTo>
                      <a:pt x="1423" y="76"/>
                    </a:lnTo>
                    <a:lnTo>
                      <a:pt x="1395" y="69"/>
                    </a:lnTo>
                    <a:lnTo>
                      <a:pt x="1366" y="61"/>
                    </a:lnTo>
                    <a:lnTo>
                      <a:pt x="1336" y="54"/>
                    </a:lnTo>
                    <a:lnTo>
                      <a:pt x="1307" y="48"/>
                    </a:lnTo>
                    <a:lnTo>
                      <a:pt x="1277" y="42"/>
                    </a:lnTo>
                    <a:lnTo>
                      <a:pt x="1247" y="38"/>
                    </a:lnTo>
                    <a:lnTo>
                      <a:pt x="1219" y="33"/>
                    </a:lnTo>
                    <a:lnTo>
                      <a:pt x="1189" y="31"/>
                    </a:lnTo>
                    <a:lnTo>
                      <a:pt x="1160" y="31"/>
                    </a:lnTo>
                    <a:lnTo>
                      <a:pt x="1132" y="32"/>
                    </a:lnTo>
                    <a:lnTo>
                      <a:pt x="1105" y="34"/>
                    </a:lnTo>
                    <a:lnTo>
                      <a:pt x="1078" y="40"/>
                    </a:lnTo>
                    <a:lnTo>
                      <a:pt x="1053" y="47"/>
                    </a:lnTo>
                    <a:lnTo>
                      <a:pt x="1025" y="53"/>
                    </a:lnTo>
                    <a:lnTo>
                      <a:pt x="999" y="59"/>
                    </a:lnTo>
                    <a:lnTo>
                      <a:pt x="971" y="66"/>
                    </a:lnTo>
                    <a:lnTo>
                      <a:pt x="942" y="70"/>
                    </a:lnTo>
                    <a:lnTo>
                      <a:pt x="913" y="76"/>
                    </a:lnTo>
                    <a:lnTo>
                      <a:pt x="885" y="80"/>
                    </a:lnTo>
                    <a:lnTo>
                      <a:pt x="856" y="84"/>
                    </a:lnTo>
                    <a:lnTo>
                      <a:pt x="827" y="87"/>
                    </a:lnTo>
                    <a:lnTo>
                      <a:pt x="798" y="90"/>
                    </a:lnTo>
                    <a:lnTo>
                      <a:pt x="769" y="91"/>
                    </a:lnTo>
                    <a:lnTo>
                      <a:pt x="741" y="91"/>
                    </a:lnTo>
                    <a:lnTo>
                      <a:pt x="712" y="91"/>
                    </a:lnTo>
                    <a:lnTo>
                      <a:pt x="684" y="89"/>
                    </a:lnTo>
                    <a:lnTo>
                      <a:pt x="657" y="86"/>
                    </a:lnTo>
                    <a:lnTo>
                      <a:pt x="629" y="82"/>
                    </a:lnTo>
                    <a:lnTo>
                      <a:pt x="601" y="76"/>
                    </a:lnTo>
                    <a:lnTo>
                      <a:pt x="571" y="70"/>
                    </a:lnTo>
                    <a:lnTo>
                      <a:pt x="539" y="64"/>
                    </a:lnTo>
                    <a:lnTo>
                      <a:pt x="506" y="57"/>
                    </a:lnTo>
                    <a:lnTo>
                      <a:pt x="470" y="51"/>
                    </a:lnTo>
                    <a:lnTo>
                      <a:pt x="433" y="44"/>
                    </a:lnTo>
                    <a:lnTo>
                      <a:pt x="395" y="37"/>
                    </a:lnTo>
                    <a:lnTo>
                      <a:pt x="356" y="30"/>
                    </a:lnTo>
                    <a:lnTo>
                      <a:pt x="314" y="24"/>
                    </a:lnTo>
                    <a:lnTo>
                      <a:pt x="272" y="18"/>
                    </a:lnTo>
                    <a:lnTo>
                      <a:pt x="229" y="14"/>
                    </a:lnTo>
                    <a:lnTo>
                      <a:pt x="185" y="9"/>
                    </a:lnTo>
                    <a:lnTo>
                      <a:pt x="139" y="4"/>
                    </a:lnTo>
                    <a:lnTo>
                      <a:pt x="93" y="2"/>
                    </a:lnTo>
                    <a:lnTo>
                      <a:pt x="47" y="1"/>
                    </a:lnTo>
                    <a:lnTo>
                      <a:pt x="0" y="0"/>
                    </a:lnTo>
                    <a:lnTo>
                      <a:pt x="20" y="4"/>
                    </a:lnTo>
                    <a:lnTo>
                      <a:pt x="44" y="10"/>
                    </a:lnTo>
                    <a:lnTo>
                      <a:pt x="73" y="16"/>
                    </a:lnTo>
                    <a:lnTo>
                      <a:pt x="105" y="22"/>
                    </a:lnTo>
                    <a:lnTo>
                      <a:pt x="140" y="29"/>
                    </a:lnTo>
                    <a:lnTo>
                      <a:pt x="180" y="36"/>
                    </a:lnTo>
                    <a:lnTo>
                      <a:pt x="220" y="44"/>
                    </a:lnTo>
                    <a:lnTo>
                      <a:pt x="261" y="51"/>
                    </a:lnTo>
                    <a:lnTo>
                      <a:pt x="304" y="59"/>
                    </a:lnTo>
                    <a:lnTo>
                      <a:pt x="347" y="67"/>
                    </a:lnTo>
                    <a:lnTo>
                      <a:pt x="389" y="75"/>
                    </a:lnTo>
                    <a:lnTo>
                      <a:pt x="431" y="83"/>
                    </a:lnTo>
                    <a:lnTo>
                      <a:pt x="470" y="91"/>
                    </a:lnTo>
                    <a:lnTo>
                      <a:pt x="508" y="99"/>
                    </a:lnTo>
                    <a:lnTo>
                      <a:pt x="543" y="107"/>
                    </a:lnTo>
                    <a:lnTo>
                      <a:pt x="574" y="115"/>
                    </a:lnTo>
                    <a:lnTo>
                      <a:pt x="604" y="122"/>
                    </a:lnTo>
                    <a:lnTo>
                      <a:pt x="634" y="127"/>
                    </a:lnTo>
                    <a:lnTo>
                      <a:pt x="665" y="130"/>
                    </a:lnTo>
                    <a:lnTo>
                      <a:pt x="696" y="131"/>
                    </a:lnTo>
                    <a:lnTo>
                      <a:pt x="727" y="131"/>
                    </a:lnTo>
                    <a:lnTo>
                      <a:pt x="758" y="130"/>
                    </a:lnTo>
                    <a:lnTo>
                      <a:pt x="789" y="128"/>
                    </a:lnTo>
                    <a:lnTo>
                      <a:pt x="820" y="124"/>
                    </a:lnTo>
                    <a:lnTo>
                      <a:pt x="850" y="121"/>
                    </a:lnTo>
                    <a:lnTo>
                      <a:pt x="879" y="116"/>
                    </a:lnTo>
                    <a:lnTo>
                      <a:pt x="908" y="112"/>
                    </a:lnTo>
                    <a:lnTo>
                      <a:pt x="935" y="107"/>
                    </a:lnTo>
                    <a:lnTo>
                      <a:pt x="962" y="102"/>
                    </a:lnTo>
                    <a:lnTo>
                      <a:pt x="986" y="97"/>
                    </a:lnTo>
                    <a:lnTo>
                      <a:pt x="1009" y="92"/>
                    </a:lnTo>
                    <a:lnTo>
                      <a:pt x="1031" y="89"/>
                    </a:lnTo>
                    <a:lnTo>
                      <a:pt x="1053" y="85"/>
                    </a:lnTo>
                    <a:lnTo>
                      <a:pt x="1077" y="83"/>
                    </a:lnTo>
                    <a:lnTo>
                      <a:pt x="1103" y="82"/>
                    </a:lnTo>
                    <a:lnTo>
                      <a:pt x="1131" y="80"/>
                    </a:lnTo>
                    <a:lnTo>
                      <a:pt x="1161" y="80"/>
                    </a:lnTo>
                    <a:lnTo>
                      <a:pt x="1192" y="83"/>
                    </a:lnTo>
                    <a:lnTo>
                      <a:pt x="1223" y="84"/>
                    </a:lnTo>
                    <a:lnTo>
                      <a:pt x="1254" y="87"/>
                    </a:lnTo>
                    <a:lnTo>
                      <a:pt x="1287" y="92"/>
                    </a:lnTo>
                    <a:lnTo>
                      <a:pt x="1318" y="97"/>
                    </a:lnTo>
                    <a:lnTo>
                      <a:pt x="1348" y="102"/>
                    </a:lnTo>
                    <a:lnTo>
                      <a:pt x="1377" y="108"/>
                    </a:lnTo>
                    <a:lnTo>
                      <a:pt x="1404" y="116"/>
                    </a:lnTo>
                    <a:lnTo>
                      <a:pt x="1429" y="124"/>
                    </a:lnTo>
                    <a:lnTo>
                      <a:pt x="1453" y="133"/>
                    </a:lnTo>
                    <a:lnTo>
                      <a:pt x="1473" y="143"/>
                    </a:lnTo>
                    <a:lnTo>
                      <a:pt x="1494" y="153"/>
                    </a:lnTo>
                    <a:lnTo>
                      <a:pt x="1517" y="161"/>
                    </a:lnTo>
                    <a:lnTo>
                      <a:pt x="1542" y="169"/>
                    </a:lnTo>
                    <a:lnTo>
                      <a:pt x="1570" y="176"/>
                    </a:lnTo>
                    <a:lnTo>
                      <a:pt x="1599" y="182"/>
                    </a:lnTo>
                    <a:lnTo>
                      <a:pt x="1630" y="186"/>
                    </a:lnTo>
                    <a:lnTo>
                      <a:pt x="1661" y="189"/>
                    </a:lnTo>
                    <a:lnTo>
                      <a:pt x="1693" y="191"/>
                    </a:lnTo>
                    <a:lnTo>
                      <a:pt x="1726" y="190"/>
                    </a:lnTo>
                    <a:lnTo>
                      <a:pt x="1758" y="189"/>
                    </a:lnTo>
                    <a:lnTo>
                      <a:pt x="1790" y="185"/>
                    </a:lnTo>
                    <a:lnTo>
                      <a:pt x="1822" y="180"/>
                    </a:lnTo>
                    <a:lnTo>
                      <a:pt x="1853" y="172"/>
                    </a:lnTo>
                    <a:lnTo>
                      <a:pt x="1882" y="162"/>
                    </a:lnTo>
                    <a:lnTo>
                      <a:pt x="1911" y="150"/>
                    </a:lnTo>
                    <a:lnTo>
                      <a:pt x="1937" y="136"/>
                    </a:lnTo>
                    <a:lnTo>
                      <a:pt x="1959" y="124"/>
                    </a:lnTo>
                    <a:lnTo>
                      <a:pt x="1985" y="115"/>
                    </a:lnTo>
                    <a:lnTo>
                      <a:pt x="2014" y="107"/>
                    </a:lnTo>
                    <a:lnTo>
                      <a:pt x="2045" y="100"/>
                    </a:lnTo>
                    <a:lnTo>
                      <a:pt x="2078" y="94"/>
                    </a:lnTo>
                    <a:lnTo>
                      <a:pt x="2115" y="90"/>
                    </a:lnTo>
                    <a:lnTo>
                      <a:pt x="2153" y="87"/>
                    </a:lnTo>
                    <a:lnTo>
                      <a:pt x="2193" y="85"/>
                    </a:lnTo>
                    <a:lnTo>
                      <a:pt x="2235" y="84"/>
                    </a:lnTo>
                    <a:lnTo>
                      <a:pt x="2277" y="84"/>
                    </a:lnTo>
                    <a:lnTo>
                      <a:pt x="2321" y="85"/>
                    </a:lnTo>
                    <a:lnTo>
                      <a:pt x="2365" y="87"/>
                    </a:lnTo>
                    <a:lnTo>
                      <a:pt x="2409" y="90"/>
                    </a:lnTo>
                    <a:lnTo>
                      <a:pt x="2452" y="93"/>
                    </a:lnTo>
                    <a:lnTo>
                      <a:pt x="2496" y="98"/>
                    </a:lnTo>
                    <a:lnTo>
                      <a:pt x="2539" y="102"/>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Freeform 122"/>
              <p:cNvSpPr>
                <a:spLocks/>
              </p:cNvSpPr>
              <p:nvPr/>
            </p:nvSpPr>
            <p:spPr bwMode="auto">
              <a:xfrm>
                <a:off x="1389063" y="5335588"/>
                <a:ext cx="806450" cy="80963"/>
              </a:xfrm>
              <a:custGeom>
                <a:avLst/>
                <a:gdLst/>
                <a:ahLst/>
                <a:cxnLst>
                  <a:cxn ang="0">
                    <a:pos x="1004" y="52"/>
                  </a:cxn>
                  <a:cxn ang="0">
                    <a:pos x="966" y="42"/>
                  </a:cxn>
                  <a:cxn ang="0">
                    <a:pos x="920" y="34"/>
                  </a:cxn>
                  <a:cxn ang="0">
                    <a:pos x="866" y="27"/>
                  </a:cxn>
                  <a:cxn ang="0">
                    <a:pos x="807" y="22"/>
                  </a:cxn>
                  <a:cxn ang="0">
                    <a:pos x="746" y="19"/>
                  </a:cxn>
                  <a:cxn ang="0">
                    <a:pos x="684" y="22"/>
                  </a:cxn>
                  <a:cxn ang="0">
                    <a:pos x="623" y="29"/>
                  </a:cxn>
                  <a:cxn ang="0">
                    <a:pos x="564" y="40"/>
                  </a:cxn>
                  <a:cxn ang="0">
                    <a:pos x="494" y="48"/>
                  </a:cxn>
                  <a:cxn ang="0">
                    <a:pos x="413" y="51"/>
                  </a:cxn>
                  <a:cxn ang="0">
                    <a:pos x="328" y="49"/>
                  </a:cxn>
                  <a:cxn ang="0">
                    <a:pos x="241" y="45"/>
                  </a:cxn>
                  <a:cxn ang="0">
                    <a:pos x="159" y="36"/>
                  </a:cxn>
                  <a:cxn ang="0">
                    <a:pos x="86" y="24"/>
                  </a:cxn>
                  <a:cxn ang="0">
                    <a:pos x="25" y="9"/>
                  </a:cxn>
                  <a:cxn ang="0">
                    <a:pos x="17" y="15"/>
                  </a:cxn>
                  <a:cxn ang="0">
                    <a:pos x="66" y="40"/>
                  </a:cxn>
                  <a:cxn ang="0">
                    <a:pos x="133" y="62"/>
                  </a:cxn>
                  <a:cxn ang="0">
                    <a:pos x="214" y="78"/>
                  </a:cxn>
                  <a:cxn ang="0">
                    <a:pos x="300" y="90"/>
                  </a:cxn>
                  <a:cxn ang="0">
                    <a:pos x="388" y="94"/>
                  </a:cxn>
                  <a:cxn ang="0">
                    <a:pos x="470" y="94"/>
                  </a:cxn>
                  <a:cxn ang="0">
                    <a:pos x="543" y="87"/>
                  </a:cxn>
                  <a:cxn ang="0">
                    <a:pos x="603" y="76"/>
                  </a:cxn>
                  <a:cxn ang="0">
                    <a:pos x="663" y="68"/>
                  </a:cxn>
                  <a:cxn ang="0">
                    <a:pos x="725" y="63"/>
                  </a:cxn>
                  <a:cxn ang="0">
                    <a:pos x="788" y="63"/>
                  </a:cxn>
                  <a:cxn ang="0">
                    <a:pos x="848" y="67"/>
                  </a:cxn>
                  <a:cxn ang="0">
                    <a:pos x="906" y="72"/>
                  </a:cxn>
                  <a:cxn ang="0">
                    <a:pos x="957" y="83"/>
                  </a:cxn>
                  <a:cxn ang="0">
                    <a:pos x="999" y="95"/>
                  </a:cxn>
                  <a:cxn ang="0">
                    <a:pos x="1018" y="55"/>
                  </a:cxn>
                </a:cxnLst>
                <a:rect l="0" t="0" r="r" b="b"/>
                <a:pathLst>
                  <a:path w="1018" h="102">
                    <a:moveTo>
                      <a:pt x="1018" y="55"/>
                    </a:moveTo>
                    <a:lnTo>
                      <a:pt x="1004" y="52"/>
                    </a:lnTo>
                    <a:lnTo>
                      <a:pt x="987" y="47"/>
                    </a:lnTo>
                    <a:lnTo>
                      <a:pt x="966" y="42"/>
                    </a:lnTo>
                    <a:lnTo>
                      <a:pt x="944" y="38"/>
                    </a:lnTo>
                    <a:lnTo>
                      <a:pt x="920" y="34"/>
                    </a:lnTo>
                    <a:lnTo>
                      <a:pt x="893" y="30"/>
                    </a:lnTo>
                    <a:lnTo>
                      <a:pt x="866" y="27"/>
                    </a:lnTo>
                    <a:lnTo>
                      <a:pt x="837" y="24"/>
                    </a:lnTo>
                    <a:lnTo>
                      <a:pt x="807" y="22"/>
                    </a:lnTo>
                    <a:lnTo>
                      <a:pt x="776" y="21"/>
                    </a:lnTo>
                    <a:lnTo>
                      <a:pt x="746" y="19"/>
                    </a:lnTo>
                    <a:lnTo>
                      <a:pt x="714" y="21"/>
                    </a:lnTo>
                    <a:lnTo>
                      <a:pt x="684" y="22"/>
                    </a:lnTo>
                    <a:lnTo>
                      <a:pt x="652" y="24"/>
                    </a:lnTo>
                    <a:lnTo>
                      <a:pt x="623" y="29"/>
                    </a:lnTo>
                    <a:lnTo>
                      <a:pt x="594" y="34"/>
                    </a:lnTo>
                    <a:lnTo>
                      <a:pt x="564" y="40"/>
                    </a:lnTo>
                    <a:lnTo>
                      <a:pt x="530" y="45"/>
                    </a:lnTo>
                    <a:lnTo>
                      <a:pt x="494" y="48"/>
                    </a:lnTo>
                    <a:lnTo>
                      <a:pt x="454" y="49"/>
                    </a:lnTo>
                    <a:lnTo>
                      <a:pt x="413" y="51"/>
                    </a:lnTo>
                    <a:lnTo>
                      <a:pt x="371" y="51"/>
                    </a:lnTo>
                    <a:lnTo>
                      <a:pt x="328" y="49"/>
                    </a:lnTo>
                    <a:lnTo>
                      <a:pt x="285" y="48"/>
                    </a:lnTo>
                    <a:lnTo>
                      <a:pt x="241" y="45"/>
                    </a:lnTo>
                    <a:lnTo>
                      <a:pt x="200" y="41"/>
                    </a:lnTo>
                    <a:lnTo>
                      <a:pt x="159" y="36"/>
                    </a:lnTo>
                    <a:lnTo>
                      <a:pt x="121" y="30"/>
                    </a:lnTo>
                    <a:lnTo>
                      <a:pt x="86" y="24"/>
                    </a:lnTo>
                    <a:lnTo>
                      <a:pt x="53" y="17"/>
                    </a:lnTo>
                    <a:lnTo>
                      <a:pt x="25" y="9"/>
                    </a:lnTo>
                    <a:lnTo>
                      <a:pt x="0" y="0"/>
                    </a:lnTo>
                    <a:lnTo>
                      <a:pt x="17" y="15"/>
                    </a:lnTo>
                    <a:lnTo>
                      <a:pt x="38" y="29"/>
                    </a:lnTo>
                    <a:lnTo>
                      <a:pt x="66" y="40"/>
                    </a:lnTo>
                    <a:lnTo>
                      <a:pt x="97" y="52"/>
                    </a:lnTo>
                    <a:lnTo>
                      <a:pt x="133" y="62"/>
                    </a:lnTo>
                    <a:lnTo>
                      <a:pt x="172" y="71"/>
                    </a:lnTo>
                    <a:lnTo>
                      <a:pt x="214" y="78"/>
                    </a:lnTo>
                    <a:lnTo>
                      <a:pt x="256" y="84"/>
                    </a:lnTo>
                    <a:lnTo>
                      <a:pt x="300" y="90"/>
                    </a:lnTo>
                    <a:lnTo>
                      <a:pt x="344" y="92"/>
                    </a:lnTo>
                    <a:lnTo>
                      <a:pt x="388" y="94"/>
                    </a:lnTo>
                    <a:lnTo>
                      <a:pt x="430" y="95"/>
                    </a:lnTo>
                    <a:lnTo>
                      <a:pt x="470" y="94"/>
                    </a:lnTo>
                    <a:lnTo>
                      <a:pt x="508" y="91"/>
                    </a:lnTo>
                    <a:lnTo>
                      <a:pt x="543" y="87"/>
                    </a:lnTo>
                    <a:lnTo>
                      <a:pt x="574" y="82"/>
                    </a:lnTo>
                    <a:lnTo>
                      <a:pt x="603" y="76"/>
                    </a:lnTo>
                    <a:lnTo>
                      <a:pt x="633" y="71"/>
                    </a:lnTo>
                    <a:lnTo>
                      <a:pt x="663" y="68"/>
                    </a:lnTo>
                    <a:lnTo>
                      <a:pt x="694" y="65"/>
                    </a:lnTo>
                    <a:lnTo>
                      <a:pt x="725" y="63"/>
                    </a:lnTo>
                    <a:lnTo>
                      <a:pt x="757" y="63"/>
                    </a:lnTo>
                    <a:lnTo>
                      <a:pt x="788" y="63"/>
                    </a:lnTo>
                    <a:lnTo>
                      <a:pt x="818" y="64"/>
                    </a:lnTo>
                    <a:lnTo>
                      <a:pt x="848" y="67"/>
                    </a:lnTo>
                    <a:lnTo>
                      <a:pt x="878" y="69"/>
                    </a:lnTo>
                    <a:lnTo>
                      <a:pt x="906" y="72"/>
                    </a:lnTo>
                    <a:lnTo>
                      <a:pt x="932" y="77"/>
                    </a:lnTo>
                    <a:lnTo>
                      <a:pt x="957" y="83"/>
                    </a:lnTo>
                    <a:lnTo>
                      <a:pt x="980" y="89"/>
                    </a:lnTo>
                    <a:lnTo>
                      <a:pt x="999" y="95"/>
                    </a:lnTo>
                    <a:lnTo>
                      <a:pt x="1018" y="102"/>
                    </a:lnTo>
                    <a:lnTo>
                      <a:pt x="1018" y="55"/>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9" name="Freeform 123"/>
              <p:cNvSpPr>
                <a:spLocks/>
              </p:cNvSpPr>
              <p:nvPr/>
            </p:nvSpPr>
            <p:spPr bwMode="auto">
              <a:xfrm>
                <a:off x="1501775" y="6111875"/>
                <a:ext cx="1847850" cy="147638"/>
              </a:xfrm>
              <a:custGeom>
                <a:avLst/>
                <a:gdLst/>
                <a:ahLst/>
                <a:cxnLst>
                  <a:cxn ang="0">
                    <a:pos x="2290" y="154"/>
                  </a:cxn>
                  <a:cxn ang="0">
                    <a:pos x="2227" y="134"/>
                  </a:cxn>
                  <a:cxn ang="0">
                    <a:pos x="2156" y="114"/>
                  </a:cxn>
                  <a:cxn ang="0">
                    <a:pos x="2078" y="96"/>
                  </a:cxn>
                  <a:cxn ang="0">
                    <a:pos x="1995" y="81"/>
                  </a:cxn>
                  <a:cxn ang="0">
                    <a:pos x="1909" y="68"/>
                  </a:cxn>
                  <a:cxn ang="0">
                    <a:pos x="1822" y="60"/>
                  </a:cxn>
                  <a:cxn ang="0">
                    <a:pos x="1734" y="56"/>
                  </a:cxn>
                  <a:cxn ang="0">
                    <a:pos x="1649" y="58"/>
                  </a:cxn>
                  <a:cxn ang="0">
                    <a:pos x="1566" y="66"/>
                  </a:cxn>
                  <a:cxn ang="0">
                    <a:pos x="1489" y="79"/>
                  </a:cxn>
                  <a:cxn ang="0">
                    <a:pos x="1411" y="96"/>
                  </a:cxn>
                  <a:cxn ang="0">
                    <a:pos x="1332" y="111"/>
                  </a:cxn>
                  <a:cxn ang="0">
                    <a:pos x="1250" y="123"/>
                  </a:cxn>
                  <a:cxn ang="0">
                    <a:pos x="1167" y="134"/>
                  </a:cxn>
                  <a:cxn ang="0">
                    <a:pos x="1083" y="141"/>
                  </a:cxn>
                  <a:cxn ang="0">
                    <a:pos x="1000" y="145"/>
                  </a:cxn>
                  <a:cxn ang="0">
                    <a:pos x="917" y="147"/>
                  </a:cxn>
                  <a:cxn ang="0">
                    <a:pos x="838" y="145"/>
                  </a:cxn>
                  <a:cxn ang="0">
                    <a:pos x="761" y="139"/>
                  </a:cxn>
                  <a:cxn ang="0">
                    <a:pos x="688" y="129"/>
                  </a:cxn>
                  <a:cxn ang="0">
                    <a:pos x="597" y="109"/>
                  </a:cxn>
                  <a:cxn ang="0">
                    <a:pos x="465" y="71"/>
                  </a:cxn>
                  <a:cxn ang="0">
                    <a:pos x="337" y="35"/>
                  </a:cxn>
                  <a:cxn ang="0">
                    <a:pos x="216" y="7"/>
                  </a:cxn>
                  <a:cxn ang="0">
                    <a:pos x="103" y="0"/>
                  </a:cxn>
                  <a:cxn ang="0">
                    <a:pos x="0" y="24"/>
                  </a:cxn>
                  <a:cxn ang="0">
                    <a:pos x="67" y="26"/>
                  </a:cxn>
                  <a:cxn ang="0">
                    <a:pos x="166" y="45"/>
                  </a:cxn>
                  <a:cxn ang="0">
                    <a:pos x="286" y="74"/>
                  </a:cxn>
                  <a:cxn ang="0">
                    <a:pos x="415" y="108"/>
                  </a:cxn>
                  <a:cxn ang="0">
                    <a:pos x="542" y="144"/>
                  </a:cxn>
                  <a:cxn ang="0">
                    <a:pos x="622" y="164"/>
                  </a:cxn>
                  <a:cxn ang="0">
                    <a:pos x="691" y="174"/>
                  </a:cxn>
                  <a:cxn ang="0">
                    <a:pos x="770" y="182"/>
                  </a:cxn>
                  <a:cxn ang="0">
                    <a:pos x="854" y="185"/>
                  </a:cxn>
                  <a:cxn ang="0">
                    <a:pos x="940" y="187"/>
                  </a:cxn>
                  <a:cxn ang="0">
                    <a:pos x="1029" y="184"/>
                  </a:cxn>
                  <a:cxn ang="0">
                    <a:pos x="1118" y="180"/>
                  </a:cxn>
                  <a:cxn ang="0">
                    <a:pos x="1202" y="173"/>
                  </a:cxn>
                  <a:cxn ang="0">
                    <a:pos x="1281" y="164"/>
                  </a:cxn>
                  <a:cxn ang="0">
                    <a:pos x="1353" y="153"/>
                  </a:cxn>
                  <a:cxn ang="0">
                    <a:pos x="1414" y="141"/>
                  </a:cxn>
                  <a:cxn ang="0">
                    <a:pos x="1475" y="129"/>
                  </a:cxn>
                  <a:cxn ang="0">
                    <a:pos x="1545" y="120"/>
                  </a:cxn>
                  <a:cxn ang="0">
                    <a:pos x="1622" y="114"/>
                  </a:cxn>
                  <a:cxn ang="0">
                    <a:pos x="1707" y="112"/>
                  </a:cxn>
                  <a:cxn ang="0">
                    <a:pos x="1796" y="112"/>
                  </a:cxn>
                  <a:cxn ang="0">
                    <a:pos x="1889" y="115"/>
                  </a:cxn>
                  <a:cxn ang="0">
                    <a:pos x="1985" y="122"/>
                  </a:cxn>
                  <a:cxn ang="0">
                    <a:pos x="2081" y="131"/>
                  </a:cxn>
                  <a:cxn ang="0">
                    <a:pos x="2175" y="143"/>
                  </a:cxn>
                  <a:cxn ang="0">
                    <a:pos x="2267" y="157"/>
                  </a:cxn>
                </a:cxnLst>
                <a:rect l="0" t="0" r="r" b="b"/>
                <a:pathLst>
                  <a:path w="2327" h="187">
                    <a:moveTo>
                      <a:pt x="2327" y="168"/>
                    </a:moveTo>
                    <a:lnTo>
                      <a:pt x="2309" y="161"/>
                    </a:lnTo>
                    <a:lnTo>
                      <a:pt x="2290" y="154"/>
                    </a:lnTo>
                    <a:lnTo>
                      <a:pt x="2271" y="147"/>
                    </a:lnTo>
                    <a:lnTo>
                      <a:pt x="2249" y="141"/>
                    </a:lnTo>
                    <a:lnTo>
                      <a:pt x="2227" y="134"/>
                    </a:lnTo>
                    <a:lnTo>
                      <a:pt x="2204" y="127"/>
                    </a:lnTo>
                    <a:lnTo>
                      <a:pt x="2180" y="120"/>
                    </a:lnTo>
                    <a:lnTo>
                      <a:pt x="2156" y="114"/>
                    </a:lnTo>
                    <a:lnTo>
                      <a:pt x="2130" y="107"/>
                    </a:lnTo>
                    <a:lnTo>
                      <a:pt x="2105" y="101"/>
                    </a:lnTo>
                    <a:lnTo>
                      <a:pt x="2078" y="96"/>
                    </a:lnTo>
                    <a:lnTo>
                      <a:pt x="2051" y="90"/>
                    </a:lnTo>
                    <a:lnTo>
                      <a:pt x="2023" y="85"/>
                    </a:lnTo>
                    <a:lnTo>
                      <a:pt x="1995" y="81"/>
                    </a:lnTo>
                    <a:lnTo>
                      <a:pt x="1967" y="76"/>
                    </a:lnTo>
                    <a:lnTo>
                      <a:pt x="1938" y="71"/>
                    </a:lnTo>
                    <a:lnTo>
                      <a:pt x="1909" y="68"/>
                    </a:lnTo>
                    <a:lnTo>
                      <a:pt x="1880" y="66"/>
                    </a:lnTo>
                    <a:lnTo>
                      <a:pt x="1851" y="62"/>
                    </a:lnTo>
                    <a:lnTo>
                      <a:pt x="1822" y="60"/>
                    </a:lnTo>
                    <a:lnTo>
                      <a:pt x="1793" y="59"/>
                    </a:lnTo>
                    <a:lnTo>
                      <a:pt x="1764" y="58"/>
                    </a:lnTo>
                    <a:lnTo>
                      <a:pt x="1734" y="56"/>
                    </a:lnTo>
                    <a:lnTo>
                      <a:pt x="1705" y="56"/>
                    </a:lnTo>
                    <a:lnTo>
                      <a:pt x="1676" y="56"/>
                    </a:lnTo>
                    <a:lnTo>
                      <a:pt x="1649" y="58"/>
                    </a:lnTo>
                    <a:lnTo>
                      <a:pt x="1621" y="60"/>
                    </a:lnTo>
                    <a:lnTo>
                      <a:pt x="1593" y="62"/>
                    </a:lnTo>
                    <a:lnTo>
                      <a:pt x="1566" y="66"/>
                    </a:lnTo>
                    <a:lnTo>
                      <a:pt x="1539" y="69"/>
                    </a:lnTo>
                    <a:lnTo>
                      <a:pt x="1514" y="74"/>
                    </a:lnTo>
                    <a:lnTo>
                      <a:pt x="1489" y="79"/>
                    </a:lnTo>
                    <a:lnTo>
                      <a:pt x="1463" y="85"/>
                    </a:lnTo>
                    <a:lnTo>
                      <a:pt x="1438" y="91"/>
                    </a:lnTo>
                    <a:lnTo>
                      <a:pt x="1411" y="96"/>
                    </a:lnTo>
                    <a:lnTo>
                      <a:pt x="1386" y="101"/>
                    </a:lnTo>
                    <a:lnTo>
                      <a:pt x="1360" y="106"/>
                    </a:lnTo>
                    <a:lnTo>
                      <a:pt x="1332" y="111"/>
                    </a:lnTo>
                    <a:lnTo>
                      <a:pt x="1305" y="115"/>
                    </a:lnTo>
                    <a:lnTo>
                      <a:pt x="1278" y="119"/>
                    </a:lnTo>
                    <a:lnTo>
                      <a:pt x="1250" y="123"/>
                    </a:lnTo>
                    <a:lnTo>
                      <a:pt x="1223" y="127"/>
                    </a:lnTo>
                    <a:lnTo>
                      <a:pt x="1195" y="130"/>
                    </a:lnTo>
                    <a:lnTo>
                      <a:pt x="1167" y="134"/>
                    </a:lnTo>
                    <a:lnTo>
                      <a:pt x="1140" y="136"/>
                    </a:lnTo>
                    <a:lnTo>
                      <a:pt x="1111" y="138"/>
                    </a:lnTo>
                    <a:lnTo>
                      <a:pt x="1083" y="141"/>
                    </a:lnTo>
                    <a:lnTo>
                      <a:pt x="1055" y="143"/>
                    </a:lnTo>
                    <a:lnTo>
                      <a:pt x="1028" y="144"/>
                    </a:lnTo>
                    <a:lnTo>
                      <a:pt x="1000" y="145"/>
                    </a:lnTo>
                    <a:lnTo>
                      <a:pt x="973" y="146"/>
                    </a:lnTo>
                    <a:lnTo>
                      <a:pt x="945" y="147"/>
                    </a:lnTo>
                    <a:lnTo>
                      <a:pt x="917" y="147"/>
                    </a:lnTo>
                    <a:lnTo>
                      <a:pt x="891" y="146"/>
                    </a:lnTo>
                    <a:lnTo>
                      <a:pt x="864" y="146"/>
                    </a:lnTo>
                    <a:lnTo>
                      <a:pt x="838" y="145"/>
                    </a:lnTo>
                    <a:lnTo>
                      <a:pt x="812" y="143"/>
                    </a:lnTo>
                    <a:lnTo>
                      <a:pt x="786" y="142"/>
                    </a:lnTo>
                    <a:lnTo>
                      <a:pt x="761" y="139"/>
                    </a:lnTo>
                    <a:lnTo>
                      <a:pt x="736" y="136"/>
                    </a:lnTo>
                    <a:lnTo>
                      <a:pt x="712" y="132"/>
                    </a:lnTo>
                    <a:lnTo>
                      <a:pt x="688" y="129"/>
                    </a:lnTo>
                    <a:lnTo>
                      <a:pt x="665" y="124"/>
                    </a:lnTo>
                    <a:lnTo>
                      <a:pt x="642" y="120"/>
                    </a:lnTo>
                    <a:lnTo>
                      <a:pt x="597" y="109"/>
                    </a:lnTo>
                    <a:lnTo>
                      <a:pt x="553" y="97"/>
                    </a:lnTo>
                    <a:lnTo>
                      <a:pt x="508" y="84"/>
                    </a:lnTo>
                    <a:lnTo>
                      <a:pt x="465" y="71"/>
                    </a:lnTo>
                    <a:lnTo>
                      <a:pt x="422" y="59"/>
                    </a:lnTo>
                    <a:lnTo>
                      <a:pt x="379" y="46"/>
                    </a:lnTo>
                    <a:lnTo>
                      <a:pt x="337" y="35"/>
                    </a:lnTo>
                    <a:lnTo>
                      <a:pt x="295" y="23"/>
                    </a:lnTo>
                    <a:lnTo>
                      <a:pt x="255" y="15"/>
                    </a:lnTo>
                    <a:lnTo>
                      <a:pt x="216" y="7"/>
                    </a:lnTo>
                    <a:lnTo>
                      <a:pt x="177" y="2"/>
                    </a:lnTo>
                    <a:lnTo>
                      <a:pt x="139" y="0"/>
                    </a:lnTo>
                    <a:lnTo>
                      <a:pt x="103" y="0"/>
                    </a:lnTo>
                    <a:lnTo>
                      <a:pt x="67" y="5"/>
                    </a:lnTo>
                    <a:lnTo>
                      <a:pt x="33" y="13"/>
                    </a:lnTo>
                    <a:lnTo>
                      <a:pt x="0" y="24"/>
                    </a:lnTo>
                    <a:lnTo>
                      <a:pt x="18" y="23"/>
                    </a:lnTo>
                    <a:lnTo>
                      <a:pt x="41" y="23"/>
                    </a:lnTo>
                    <a:lnTo>
                      <a:pt x="67" y="26"/>
                    </a:lnTo>
                    <a:lnTo>
                      <a:pt x="97" y="31"/>
                    </a:lnTo>
                    <a:lnTo>
                      <a:pt x="130" y="37"/>
                    </a:lnTo>
                    <a:lnTo>
                      <a:pt x="166" y="45"/>
                    </a:lnTo>
                    <a:lnTo>
                      <a:pt x="204" y="53"/>
                    </a:lnTo>
                    <a:lnTo>
                      <a:pt x="245" y="63"/>
                    </a:lnTo>
                    <a:lnTo>
                      <a:pt x="286" y="74"/>
                    </a:lnTo>
                    <a:lnTo>
                      <a:pt x="329" y="85"/>
                    </a:lnTo>
                    <a:lnTo>
                      <a:pt x="372" y="97"/>
                    </a:lnTo>
                    <a:lnTo>
                      <a:pt x="415" y="108"/>
                    </a:lnTo>
                    <a:lnTo>
                      <a:pt x="458" y="121"/>
                    </a:lnTo>
                    <a:lnTo>
                      <a:pt x="500" y="132"/>
                    </a:lnTo>
                    <a:lnTo>
                      <a:pt x="542" y="144"/>
                    </a:lnTo>
                    <a:lnTo>
                      <a:pt x="581" y="154"/>
                    </a:lnTo>
                    <a:lnTo>
                      <a:pt x="600" y="159"/>
                    </a:lnTo>
                    <a:lnTo>
                      <a:pt x="622" y="164"/>
                    </a:lnTo>
                    <a:lnTo>
                      <a:pt x="644" y="168"/>
                    </a:lnTo>
                    <a:lnTo>
                      <a:pt x="667" y="172"/>
                    </a:lnTo>
                    <a:lnTo>
                      <a:pt x="691" y="174"/>
                    </a:lnTo>
                    <a:lnTo>
                      <a:pt x="717" y="177"/>
                    </a:lnTo>
                    <a:lnTo>
                      <a:pt x="743" y="180"/>
                    </a:lnTo>
                    <a:lnTo>
                      <a:pt x="770" y="182"/>
                    </a:lnTo>
                    <a:lnTo>
                      <a:pt x="797" y="183"/>
                    </a:lnTo>
                    <a:lnTo>
                      <a:pt x="825" y="184"/>
                    </a:lnTo>
                    <a:lnTo>
                      <a:pt x="854" y="185"/>
                    </a:lnTo>
                    <a:lnTo>
                      <a:pt x="883" y="187"/>
                    </a:lnTo>
                    <a:lnTo>
                      <a:pt x="911" y="187"/>
                    </a:lnTo>
                    <a:lnTo>
                      <a:pt x="940" y="187"/>
                    </a:lnTo>
                    <a:lnTo>
                      <a:pt x="970" y="187"/>
                    </a:lnTo>
                    <a:lnTo>
                      <a:pt x="1000" y="185"/>
                    </a:lnTo>
                    <a:lnTo>
                      <a:pt x="1029" y="184"/>
                    </a:lnTo>
                    <a:lnTo>
                      <a:pt x="1059" y="183"/>
                    </a:lnTo>
                    <a:lnTo>
                      <a:pt x="1088" y="182"/>
                    </a:lnTo>
                    <a:lnTo>
                      <a:pt x="1118" y="180"/>
                    </a:lnTo>
                    <a:lnTo>
                      <a:pt x="1145" y="177"/>
                    </a:lnTo>
                    <a:lnTo>
                      <a:pt x="1174" y="175"/>
                    </a:lnTo>
                    <a:lnTo>
                      <a:pt x="1202" y="173"/>
                    </a:lnTo>
                    <a:lnTo>
                      <a:pt x="1229" y="170"/>
                    </a:lnTo>
                    <a:lnTo>
                      <a:pt x="1255" y="167"/>
                    </a:lnTo>
                    <a:lnTo>
                      <a:pt x="1281" y="164"/>
                    </a:lnTo>
                    <a:lnTo>
                      <a:pt x="1305" y="160"/>
                    </a:lnTo>
                    <a:lnTo>
                      <a:pt x="1330" y="157"/>
                    </a:lnTo>
                    <a:lnTo>
                      <a:pt x="1353" y="153"/>
                    </a:lnTo>
                    <a:lnTo>
                      <a:pt x="1373" y="149"/>
                    </a:lnTo>
                    <a:lnTo>
                      <a:pt x="1394" y="145"/>
                    </a:lnTo>
                    <a:lnTo>
                      <a:pt x="1414" y="141"/>
                    </a:lnTo>
                    <a:lnTo>
                      <a:pt x="1433" y="136"/>
                    </a:lnTo>
                    <a:lnTo>
                      <a:pt x="1453" y="132"/>
                    </a:lnTo>
                    <a:lnTo>
                      <a:pt x="1475" y="129"/>
                    </a:lnTo>
                    <a:lnTo>
                      <a:pt x="1497" y="126"/>
                    </a:lnTo>
                    <a:lnTo>
                      <a:pt x="1521" y="122"/>
                    </a:lnTo>
                    <a:lnTo>
                      <a:pt x="1545" y="120"/>
                    </a:lnTo>
                    <a:lnTo>
                      <a:pt x="1570" y="117"/>
                    </a:lnTo>
                    <a:lnTo>
                      <a:pt x="1596" y="115"/>
                    </a:lnTo>
                    <a:lnTo>
                      <a:pt x="1622" y="114"/>
                    </a:lnTo>
                    <a:lnTo>
                      <a:pt x="1650" y="113"/>
                    </a:lnTo>
                    <a:lnTo>
                      <a:pt x="1679" y="112"/>
                    </a:lnTo>
                    <a:lnTo>
                      <a:pt x="1707" y="112"/>
                    </a:lnTo>
                    <a:lnTo>
                      <a:pt x="1736" y="112"/>
                    </a:lnTo>
                    <a:lnTo>
                      <a:pt x="1766" y="112"/>
                    </a:lnTo>
                    <a:lnTo>
                      <a:pt x="1796" y="112"/>
                    </a:lnTo>
                    <a:lnTo>
                      <a:pt x="1827" y="113"/>
                    </a:lnTo>
                    <a:lnTo>
                      <a:pt x="1858" y="114"/>
                    </a:lnTo>
                    <a:lnTo>
                      <a:pt x="1889" y="115"/>
                    </a:lnTo>
                    <a:lnTo>
                      <a:pt x="1921" y="117"/>
                    </a:lnTo>
                    <a:lnTo>
                      <a:pt x="1953" y="120"/>
                    </a:lnTo>
                    <a:lnTo>
                      <a:pt x="1985" y="122"/>
                    </a:lnTo>
                    <a:lnTo>
                      <a:pt x="2016" y="124"/>
                    </a:lnTo>
                    <a:lnTo>
                      <a:pt x="2048" y="128"/>
                    </a:lnTo>
                    <a:lnTo>
                      <a:pt x="2081" y="131"/>
                    </a:lnTo>
                    <a:lnTo>
                      <a:pt x="2112" y="135"/>
                    </a:lnTo>
                    <a:lnTo>
                      <a:pt x="2144" y="138"/>
                    </a:lnTo>
                    <a:lnTo>
                      <a:pt x="2175" y="143"/>
                    </a:lnTo>
                    <a:lnTo>
                      <a:pt x="2206" y="147"/>
                    </a:lnTo>
                    <a:lnTo>
                      <a:pt x="2237" y="152"/>
                    </a:lnTo>
                    <a:lnTo>
                      <a:pt x="2267" y="157"/>
                    </a:lnTo>
                    <a:lnTo>
                      <a:pt x="2297" y="162"/>
                    </a:lnTo>
                    <a:lnTo>
                      <a:pt x="2327" y="168"/>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0" name="Freeform 124"/>
              <p:cNvSpPr>
                <a:spLocks/>
              </p:cNvSpPr>
              <p:nvPr/>
            </p:nvSpPr>
            <p:spPr bwMode="auto">
              <a:xfrm>
                <a:off x="1287463" y="5530850"/>
                <a:ext cx="635000" cy="120650"/>
              </a:xfrm>
              <a:custGeom>
                <a:avLst/>
                <a:gdLst/>
                <a:ahLst/>
                <a:cxnLst>
                  <a:cxn ang="0">
                    <a:pos x="22" y="56"/>
                  </a:cxn>
                  <a:cxn ang="0">
                    <a:pos x="64" y="36"/>
                  </a:cxn>
                  <a:cxn ang="0">
                    <a:pos x="106" y="19"/>
                  </a:cxn>
                  <a:cxn ang="0">
                    <a:pos x="147" y="7"/>
                  </a:cxn>
                  <a:cxn ang="0">
                    <a:pos x="187" y="1"/>
                  </a:cxn>
                  <a:cxn ang="0">
                    <a:pos x="229" y="1"/>
                  </a:cxn>
                  <a:cxn ang="0">
                    <a:pos x="270" y="7"/>
                  </a:cxn>
                  <a:cxn ang="0">
                    <a:pos x="313" y="22"/>
                  </a:cxn>
                  <a:cxn ang="0">
                    <a:pos x="357" y="44"/>
                  </a:cxn>
                  <a:cxn ang="0">
                    <a:pos x="406" y="64"/>
                  </a:cxn>
                  <a:cxn ang="0">
                    <a:pos x="460" y="80"/>
                  </a:cxn>
                  <a:cxn ang="0">
                    <a:pos x="518" y="91"/>
                  </a:cxn>
                  <a:cxn ang="0">
                    <a:pos x="579" y="97"/>
                  </a:cxn>
                  <a:cxn ang="0">
                    <a:pos x="641" y="96"/>
                  </a:cxn>
                  <a:cxn ang="0">
                    <a:pos x="705" y="88"/>
                  </a:cxn>
                  <a:cxn ang="0">
                    <a:pos x="768" y="72"/>
                  </a:cxn>
                  <a:cxn ang="0">
                    <a:pos x="781" y="88"/>
                  </a:cxn>
                  <a:cxn ang="0">
                    <a:pos x="731" y="127"/>
                  </a:cxn>
                  <a:cxn ang="0">
                    <a:pos x="671" y="149"/>
                  </a:cxn>
                  <a:cxn ang="0">
                    <a:pos x="604" y="153"/>
                  </a:cxn>
                  <a:cxn ang="0">
                    <a:pos x="535" y="148"/>
                  </a:cxn>
                  <a:cxn ang="0">
                    <a:pos x="467" y="133"/>
                  </a:cxn>
                  <a:cxn ang="0">
                    <a:pos x="405" y="112"/>
                  </a:cxn>
                  <a:cxn ang="0">
                    <a:pos x="354" y="90"/>
                  </a:cxn>
                  <a:cxn ang="0">
                    <a:pos x="316" y="71"/>
                  </a:cxn>
                  <a:cxn ang="0">
                    <a:pos x="278" y="53"/>
                  </a:cxn>
                  <a:cxn ang="0">
                    <a:pos x="238" y="41"/>
                  </a:cxn>
                  <a:cxn ang="0">
                    <a:pos x="197" y="32"/>
                  </a:cxn>
                  <a:cxn ang="0">
                    <a:pos x="153" y="29"/>
                  </a:cxn>
                  <a:cxn ang="0">
                    <a:pos x="110" y="31"/>
                  </a:cxn>
                  <a:cxn ang="0">
                    <a:pos x="65" y="41"/>
                  </a:cxn>
                  <a:cxn ang="0">
                    <a:pos x="22" y="57"/>
                  </a:cxn>
                </a:cxnLst>
                <a:rect l="0" t="0" r="r" b="b"/>
                <a:pathLst>
                  <a:path w="799" h="153">
                    <a:moveTo>
                      <a:pt x="0" y="67"/>
                    </a:moveTo>
                    <a:lnTo>
                      <a:pt x="22" y="56"/>
                    </a:lnTo>
                    <a:lnTo>
                      <a:pt x="42" y="45"/>
                    </a:lnTo>
                    <a:lnTo>
                      <a:pt x="64" y="36"/>
                    </a:lnTo>
                    <a:lnTo>
                      <a:pt x="85" y="27"/>
                    </a:lnTo>
                    <a:lnTo>
                      <a:pt x="106" y="19"/>
                    </a:lnTo>
                    <a:lnTo>
                      <a:pt x="126" y="13"/>
                    </a:lnTo>
                    <a:lnTo>
                      <a:pt x="147" y="7"/>
                    </a:lnTo>
                    <a:lnTo>
                      <a:pt x="168" y="4"/>
                    </a:lnTo>
                    <a:lnTo>
                      <a:pt x="187" y="1"/>
                    </a:lnTo>
                    <a:lnTo>
                      <a:pt x="208" y="0"/>
                    </a:lnTo>
                    <a:lnTo>
                      <a:pt x="229" y="1"/>
                    </a:lnTo>
                    <a:lnTo>
                      <a:pt x="250" y="4"/>
                    </a:lnTo>
                    <a:lnTo>
                      <a:pt x="270" y="7"/>
                    </a:lnTo>
                    <a:lnTo>
                      <a:pt x="292" y="14"/>
                    </a:lnTo>
                    <a:lnTo>
                      <a:pt x="313" y="22"/>
                    </a:lnTo>
                    <a:lnTo>
                      <a:pt x="335" y="32"/>
                    </a:lnTo>
                    <a:lnTo>
                      <a:pt x="357" y="44"/>
                    </a:lnTo>
                    <a:lnTo>
                      <a:pt x="381" y="54"/>
                    </a:lnTo>
                    <a:lnTo>
                      <a:pt x="406" y="64"/>
                    </a:lnTo>
                    <a:lnTo>
                      <a:pt x="433" y="72"/>
                    </a:lnTo>
                    <a:lnTo>
                      <a:pt x="460" y="80"/>
                    </a:lnTo>
                    <a:lnTo>
                      <a:pt x="489" y="85"/>
                    </a:lnTo>
                    <a:lnTo>
                      <a:pt x="518" y="91"/>
                    </a:lnTo>
                    <a:lnTo>
                      <a:pt x="548" y="95"/>
                    </a:lnTo>
                    <a:lnTo>
                      <a:pt x="579" y="97"/>
                    </a:lnTo>
                    <a:lnTo>
                      <a:pt x="610" y="97"/>
                    </a:lnTo>
                    <a:lnTo>
                      <a:pt x="641" y="96"/>
                    </a:lnTo>
                    <a:lnTo>
                      <a:pt x="673" y="94"/>
                    </a:lnTo>
                    <a:lnTo>
                      <a:pt x="705" y="88"/>
                    </a:lnTo>
                    <a:lnTo>
                      <a:pt x="737" y="81"/>
                    </a:lnTo>
                    <a:lnTo>
                      <a:pt x="768" y="72"/>
                    </a:lnTo>
                    <a:lnTo>
                      <a:pt x="799" y="60"/>
                    </a:lnTo>
                    <a:lnTo>
                      <a:pt x="781" y="88"/>
                    </a:lnTo>
                    <a:lnTo>
                      <a:pt x="758" y="110"/>
                    </a:lnTo>
                    <a:lnTo>
                      <a:pt x="731" y="127"/>
                    </a:lnTo>
                    <a:lnTo>
                      <a:pt x="702" y="140"/>
                    </a:lnTo>
                    <a:lnTo>
                      <a:pt x="671" y="149"/>
                    </a:lnTo>
                    <a:lnTo>
                      <a:pt x="639" y="152"/>
                    </a:lnTo>
                    <a:lnTo>
                      <a:pt x="604" y="153"/>
                    </a:lnTo>
                    <a:lnTo>
                      <a:pt x="570" y="152"/>
                    </a:lnTo>
                    <a:lnTo>
                      <a:pt x="535" y="148"/>
                    </a:lnTo>
                    <a:lnTo>
                      <a:pt x="501" y="141"/>
                    </a:lnTo>
                    <a:lnTo>
                      <a:pt x="467" y="133"/>
                    </a:lnTo>
                    <a:lnTo>
                      <a:pt x="435" y="124"/>
                    </a:lnTo>
                    <a:lnTo>
                      <a:pt x="405" y="112"/>
                    </a:lnTo>
                    <a:lnTo>
                      <a:pt x="379" y="102"/>
                    </a:lnTo>
                    <a:lnTo>
                      <a:pt x="354" y="90"/>
                    </a:lnTo>
                    <a:lnTo>
                      <a:pt x="335" y="80"/>
                    </a:lnTo>
                    <a:lnTo>
                      <a:pt x="316" y="71"/>
                    </a:lnTo>
                    <a:lnTo>
                      <a:pt x="298" y="61"/>
                    </a:lnTo>
                    <a:lnTo>
                      <a:pt x="278" y="53"/>
                    </a:lnTo>
                    <a:lnTo>
                      <a:pt x="259" y="46"/>
                    </a:lnTo>
                    <a:lnTo>
                      <a:pt x="238" y="41"/>
                    </a:lnTo>
                    <a:lnTo>
                      <a:pt x="217" y="36"/>
                    </a:lnTo>
                    <a:lnTo>
                      <a:pt x="197" y="32"/>
                    </a:lnTo>
                    <a:lnTo>
                      <a:pt x="175" y="30"/>
                    </a:lnTo>
                    <a:lnTo>
                      <a:pt x="153" y="29"/>
                    </a:lnTo>
                    <a:lnTo>
                      <a:pt x="132" y="29"/>
                    </a:lnTo>
                    <a:lnTo>
                      <a:pt x="110" y="31"/>
                    </a:lnTo>
                    <a:lnTo>
                      <a:pt x="87" y="35"/>
                    </a:lnTo>
                    <a:lnTo>
                      <a:pt x="65" y="41"/>
                    </a:lnTo>
                    <a:lnTo>
                      <a:pt x="43" y="47"/>
                    </a:lnTo>
                    <a:lnTo>
                      <a:pt x="22" y="57"/>
                    </a:lnTo>
                    <a:lnTo>
                      <a:pt x="0" y="67"/>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1" name="Freeform 125"/>
              <p:cNvSpPr>
                <a:spLocks/>
              </p:cNvSpPr>
              <p:nvPr/>
            </p:nvSpPr>
            <p:spPr bwMode="auto">
              <a:xfrm>
                <a:off x="2466975" y="5948363"/>
                <a:ext cx="731838" cy="93663"/>
              </a:xfrm>
              <a:custGeom>
                <a:avLst/>
                <a:gdLst/>
                <a:ahLst/>
                <a:cxnLst>
                  <a:cxn ang="0">
                    <a:pos x="903" y="48"/>
                  </a:cxn>
                  <a:cxn ang="0">
                    <a:pos x="857" y="38"/>
                  </a:cxn>
                  <a:cxn ang="0">
                    <a:pos x="798" y="33"/>
                  </a:cxn>
                  <a:cxn ang="0">
                    <a:pos x="734" y="35"/>
                  </a:cxn>
                  <a:cxn ang="0">
                    <a:pos x="666" y="42"/>
                  </a:cxn>
                  <a:cxn ang="0">
                    <a:pos x="599" y="54"/>
                  </a:cxn>
                  <a:cxn ang="0">
                    <a:pos x="537" y="69"/>
                  </a:cxn>
                  <a:cxn ang="0">
                    <a:pos x="485" y="86"/>
                  </a:cxn>
                  <a:cxn ang="0">
                    <a:pos x="443" y="106"/>
                  </a:cxn>
                  <a:cxn ang="0">
                    <a:pos x="391" y="115"/>
                  </a:cxn>
                  <a:cxn ang="0">
                    <a:pos x="332" y="116"/>
                  </a:cxn>
                  <a:cxn ang="0">
                    <a:pos x="266" y="110"/>
                  </a:cxn>
                  <a:cxn ang="0">
                    <a:pos x="198" y="97"/>
                  </a:cxn>
                  <a:cxn ang="0">
                    <a:pos x="132" y="78"/>
                  </a:cxn>
                  <a:cxn ang="0">
                    <a:pos x="72" y="55"/>
                  </a:cxn>
                  <a:cxn ang="0">
                    <a:pos x="20" y="29"/>
                  </a:cxn>
                  <a:cxn ang="0">
                    <a:pos x="20" y="19"/>
                  </a:cxn>
                  <a:cxn ang="0">
                    <a:pos x="65" y="29"/>
                  </a:cxn>
                  <a:cxn ang="0">
                    <a:pos x="113" y="39"/>
                  </a:cxn>
                  <a:cxn ang="0">
                    <a:pos x="163" y="48"/>
                  </a:cxn>
                  <a:cxn ang="0">
                    <a:pos x="215" y="55"/>
                  </a:cxn>
                  <a:cxn ang="0">
                    <a:pos x="270" y="59"/>
                  </a:cxn>
                  <a:cxn ang="0">
                    <a:pos x="326" y="56"/>
                  </a:cxn>
                  <a:cxn ang="0">
                    <a:pos x="381" y="49"/>
                  </a:cxn>
                  <a:cxn ang="0">
                    <a:pos x="439" y="34"/>
                  </a:cxn>
                  <a:cxn ang="0">
                    <a:pos x="502" y="20"/>
                  </a:cxn>
                  <a:cxn ang="0">
                    <a:pos x="571" y="9"/>
                  </a:cxn>
                  <a:cxn ang="0">
                    <a:pos x="641" y="2"/>
                  </a:cxn>
                  <a:cxn ang="0">
                    <a:pos x="713" y="0"/>
                  </a:cxn>
                  <a:cxn ang="0">
                    <a:pos x="780" y="4"/>
                  </a:cxn>
                  <a:cxn ang="0">
                    <a:pos x="843" y="18"/>
                  </a:cxn>
                  <a:cxn ang="0">
                    <a:pos x="897" y="41"/>
                  </a:cxn>
                </a:cxnLst>
                <a:rect l="0" t="0" r="r" b="b"/>
                <a:pathLst>
                  <a:path w="920" h="117">
                    <a:moveTo>
                      <a:pt x="920" y="56"/>
                    </a:moveTo>
                    <a:lnTo>
                      <a:pt x="903" y="48"/>
                    </a:lnTo>
                    <a:lnTo>
                      <a:pt x="881" y="42"/>
                    </a:lnTo>
                    <a:lnTo>
                      <a:pt x="857" y="38"/>
                    </a:lnTo>
                    <a:lnTo>
                      <a:pt x="829" y="34"/>
                    </a:lnTo>
                    <a:lnTo>
                      <a:pt x="798" y="33"/>
                    </a:lnTo>
                    <a:lnTo>
                      <a:pt x="767" y="33"/>
                    </a:lnTo>
                    <a:lnTo>
                      <a:pt x="734" y="35"/>
                    </a:lnTo>
                    <a:lnTo>
                      <a:pt x="699" y="38"/>
                    </a:lnTo>
                    <a:lnTo>
                      <a:pt x="666" y="42"/>
                    </a:lnTo>
                    <a:lnTo>
                      <a:pt x="631" y="47"/>
                    </a:lnTo>
                    <a:lnTo>
                      <a:pt x="599" y="54"/>
                    </a:lnTo>
                    <a:lnTo>
                      <a:pt x="567" y="61"/>
                    </a:lnTo>
                    <a:lnTo>
                      <a:pt x="537" y="69"/>
                    </a:lnTo>
                    <a:lnTo>
                      <a:pt x="509" y="77"/>
                    </a:lnTo>
                    <a:lnTo>
                      <a:pt x="485" y="86"/>
                    </a:lnTo>
                    <a:lnTo>
                      <a:pt x="464" y="97"/>
                    </a:lnTo>
                    <a:lnTo>
                      <a:pt x="443" y="106"/>
                    </a:lnTo>
                    <a:lnTo>
                      <a:pt x="419" y="112"/>
                    </a:lnTo>
                    <a:lnTo>
                      <a:pt x="391" y="115"/>
                    </a:lnTo>
                    <a:lnTo>
                      <a:pt x="363" y="117"/>
                    </a:lnTo>
                    <a:lnTo>
                      <a:pt x="332" y="116"/>
                    </a:lnTo>
                    <a:lnTo>
                      <a:pt x="299" y="114"/>
                    </a:lnTo>
                    <a:lnTo>
                      <a:pt x="266" y="110"/>
                    </a:lnTo>
                    <a:lnTo>
                      <a:pt x="232" y="103"/>
                    </a:lnTo>
                    <a:lnTo>
                      <a:pt x="198" y="97"/>
                    </a:lnTo>
                    <a:lnTo>
                      <a:pt x="164" y="87"/>
                    </a:lnTo>
                    <a:lnTo>
                      <a:pt x="132" y="78"/>
                    </a:lnTo>
                    <a:lnTo>
                      <a:pt x="101" y="67"/>
                    </a:lnTo>
                    <a:lnTo>
                      <a:pt x="72" y="55"/>
                    </a:lnTo>
                    <a:lnTo>
                      <a:pt x="45" y="42"/>
                    </a:lnTo>
                    <a:lnTo>
                      <a:pt x="20" y="29"/>
                    </a:lnTo>
                    <a:lnTo>
                      <a:pt x="0" y="15"/>
                    </a:lnTo>
                    <a:lnTo>
                      <a:pt x="20" y="19"/>
                    </a:lnTo>
                    <a:lnTo>
                      <a:pt x="42" y="24"/>
                    </a:lnTo>
                    <a:lnTo>
                      <a:pt x="65" y="29"/>
                    </a:lnTo>
                    <a:lnTo>
                      <a:pt x="88" y="33"/>
                    </a:lnTo>
                    <a:lnTo>
                      <a:pt x="113" y="39"/>
                    </a:lnTo>
                    <a:lnTo>
                      <a:pt x="138" y="44"/>
                    </a:lnTo>
                    <a:lnTo>
                      <a:pt x="163" y="48"/>
                    </a:lnTo>
                    <a:lnTo>
                      <a:pt x="190" y="52"/>
                    </a:lnTo>
                    <a:lnTo>
                      <a:pt x="215" y="55"/>
                    </a:lnTo>
                    <a:lnTo>
                      <a:pt x="243" y="57"/>
                    </a:lnTo>
                    <a:lnTo>
                      <a:pt x="270" y="59"/>
                    </a:lnTo>
                    <a:lnTo>
                      <a:pt x="297" y="59"/>
                    </a:lnTo>
                    <a:lnTo>
                      <a:pt x="326" y="56"/>
                    </a:lnTo>
                    <a:lnTo>
                      <a:pt x="353" y="54"/>
                    </a:lnTo>
                    <a:lnTo>
                      <a:pt x="381" y="49"/>
                    </a:lnTo>
                    <a:lnTo>
                      <a:pt x="410" y="42"/>
                    </a:lnTo>
                    <a:lnTo>
                      <a:pt x="439" y="34"/>
                    </a:lnTo>
                    <a:lnTo>
                      <a:pt x="470" y="27"/>
                    </a:lnTo>
                    <a:lnTo>
                      <a:pt x="502" y="20"/>
                    </a:lnTo>
                    <a:lnTo>
                      <a:pt x="535" y="15"/>
                    </a:lnTo>
                    <a:lnTo>
                      <a:pt x="571" y="9"/>
                    </a:lnTo>
                    <a:lnTo>
                      <a:pt x="606" y="4"/>
                    </a:lnTo>
                    <a:lnTo>
                      <a:pt x="641" y="2"/>
                    </a:lnTo>
                    <a:lnTo>
                      <a:pt x="677" y="0"/>
                    </a:lnTo>
                    <a:lnTo>
                      <a:pt x="713" y="0"/>
                    </a:lnTo>
                    <a:lnTo>
                      <a:pt x="746" y="1"/>
                    </a:lnTo>
                    <a:lnTo>
                      <a:pt x="780" y="4"/>
                    </a:lnTo>
                    <a:lnTo>
                      <a:pt x="812" y="10"/>
                    </a:lnTo>
                    <a:lnTo>
                      <a:pt x="843" y="18"/>
                    </a:lnTo>
                    <a:lnTo>
                      <a:pt x="871" y="29"/>
                    </a:lnTo>
                    <a:lnTo>
                      <a:pt x="897" y="41"/>
                    </a:lnTo>
                    <a:lnTo>
                      <a:pt x="92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2" name="Freeform 126"/>
              <p:cNvSpPr>
                <a:spLocks/>
              </p:cNvSpPr>
              <p:nvPr/>
            </p:nvSpPr>
            <p:spPr bwMode="auto">
              <a:xfrm>
                <a:off x="3235325" y="6035675"/>
                <a:ext cx="1154113" cy="117475"/>
              </a:xfrm>
              <a:custGeom>
                <a:avLst/>
                <a:gdLst/>
                <a:ahLst/>
                <a:cxnLst>
                  <a:cxn ang="0">
                    <a:pos x="19" y="26"/>
                  </a:cxn>
                  <a:cxn ang="0">
                    <a:pos x="58" y="49"/>
                  </a:cxn>
                  <a:cxn ang="0">
                    <a:pos x="101" y="71"/>
                  </a:cxn>
                  <a:cxn ang="0">
                    <a:pos x="146" y="89"/>
                  </a:cxn>
                  <a:cxn ang="0">
                    <a:pos x="195" y="104"/>
                  </a:cxn>
                  <a:cxn ang="0">
                    <a:pos x="248" y="113"/>
                  </a:cxn>
                  <a:cxn ang="0">
                    <a:pos x="304" y="116"/>
                  </a:cxn>
                  <a:cxn ang="0">
                    <a:pos x="364" y="110"/>
                  </a:cxn>
                  <a:cxn ang="0">
                    <a:pos x="429" y="95"/>
                  </a:cxn>
                  <a:cxn ang="0">
                    <a:pos x="499" y="81"/>
                  </a:cxn>
                  <a:cxn ang="0">
                    <a:pos x="573" y="67"/>
                  </a:cxn>
                  <a:cxn ang="0">
                    <a:pos x="650" y="54"/>
                  </a:cxn>
                  <a:cxn ang="0">
                    <a:pos x="726" y="45"/>
                  </a:cxn>
                  <a:cxn ang="0">
                    <a:pos x="801" y="38"/>
                  </a:cxn>
                  <a:cxn ang="0">
                    <a:pos x="872" y="36"/>
                  </a:cxn>
                  <a:cxn ang="0">
                    <a:pos x="939" y="38"/>
                  </a:cxn>
                  <a:cxn ang="0">
                    <a:pos x="999" y="46"/>
                  </a:cxn>
                  <a:cxn ang="0">
                    <a:pos x="1065" y="56"/>
                  </a:cxn>
                  <a:cxn ang="0">
                    <a:pos x="1135" y="64"/>
                  </a:cxn>
                  <a:cxn ang="0">
                    <a:pos x="1205" y="69"/>
                  </a:cxn>
                  <a:cxn ang="0">
                    <a:pos x="1273" y="69"/>
                  </a:cxn>
                  <a:cxn ang="0">
                    <a:pos x="1337" y="63"/>
                  </a:cxn>
                  <a:cxn ang="0">
                    <a:pos x="1392" y="46"/>
                  </a:cxn>
                  <a:cxn ang="0">
                    <a:pos x="1437" y="19"/>
                  </a:cxn>
                  <a:cxn ang="0">
                    <a:pos x="1447" y="30"/>
                  </a:cxn>
                  <a:cxn ang="0">
                    <a:pos x="1413" y="76"/>
                  </a:cxn>
                  <a:cxn ang="0">
                    <a:pos x="1360" y="107"/>
                  </a:cxn>
                  <a:cxn ang="0">
                    <a:pos x="1293" y="124"/>
                  </a:cxn>
                  <a:cxn ang="0">
                    <a:pos x="1220" y="129"/>
                  </a:cxn>
                  <a:cxn ang="0">
                    <a:pos x="1147" y="127"/>
                  </a:cxn>
                  <a:cxn ang="0">
                    <a:pos x="1079" y="117"/>
                  </a:cxn>
                  <a:cxn ang="0">
                    <a:pos x="1024" y="104"/>
                  </a:cxn>
                  <a:cxn ang="0">
                    <a:pos x="983" y="89"/>
                  </a:cxn>
                  <a:cxn ang="0">
                    <a:pos x="930" y="81"/>
                  </a:cxn>
                  <a:cxn ang="0">
                    <a:pos x="863" y="79"/>
                  </a:cxn>
                  <a:cxn ang="0">
                    <a:pos x="788" y="82"/>
                  </a:cxn>
                  <a:cxn ang="0">
                    <a:pos x="710" y="89"/>
                  </a:cxn>
                  <a:cxn ang="0">
                    <a:pos x="630" y="99"/>
                  </a:cxn>
                  <a:cxn ang="0">
                    <a:pos x="557" y="111"/>
                  </a:cxn>
                  <a:cxn ang="0">
                    <a:pos x="492" y="124"/>
                  </a:cxn>
                  <a:cxn ang="0">
                    <a:pos x="438" y="136"/>
                  </a:cxn>
                  <a:cxn ang="0">
                    <a:pos x="378" y="146"/>
                  </a:cxn>
                  <a:cxn ang="0">
                    <a:pos x="314" y="148"/>
                  </a:cxn>
                  <a:cxn ang="0">
                    <a:pos x="248" y="144"/>
                  </a:cxn>
                  <a:cxn ang="0">
                    <a:pos x="181" y="133"/>
                  </a:cxn>
                  <a:cxn ang="0">
                    <a:pos x="120" y="112"/>
                  </a:cxn>
                  <a:cxn ang="0">
                    <a:pos x="65" y="81"/>
                  </a:cxn>
                  <a:cxn ang="0">
                    <a:pos x="19" y="40"/>
                  </a:cxn>
                </a:cxnLst>
                <a:rect l="0" t="0" r="r" b="b"/>
                <a:pathLst>
                  <a:path w="1454" h="148">
                    <a:moveTo>
                      <a:pt x="0" y="14"/>
                    </a:moveTo>
                    <a:lnTo>
                      <a:pt x="19" y="26"/>
                    </a:lnTo>
                    <a:lnTo>
                      <a:pt x="37" y="37"/>
                    </a:lnTo>
                    <a:lnTo>
                      <a:pt x="58" y="49"/>
                    </a:lnTo>
                    <a:lnTo>
                      <a:pt x="79" y="60"/>
                    </a:lnTo>
                    <a:lnTo>
                      <a:pt x="101" y="71"/>
                    </a:lnTo>
                    <a:lnTo>
                      <a:pt x="122" y="81"/>
                    </a:lnTo>
                    <a:lnTo>
                      <a:pt x="146" y="89"/>
                    </a:lnTo>
                    <a:lnTo>
                      <a:pt x="170" y="97"/>
                    </a:lnTo>
                    <a:lnTo>
                      <a:pt x="195" y="104"/>
                    </a:lnTo>
                    <a:lnTo>
                      <a:pt x="220" y="110"/>
                    </a:lnTo>
                    <a:lnTo>
                      <a:pt x="248" y="113"/>
                    </a:lnTo>
                    <a:lnTo>
                      <a:pt x="276" y="116"/>
                    </a:lnTo>
                    <a:lnTo>
                      <a:pt x="304" y="116"/>
                    </a:lnTo>
                    <a:lnTo>
                      <a:pt x="333" y="113"/>
                    </a:lnTo>
                    <a:lnTo>
                      <a:pt x="364" y="110"/>
                    </a:lnTo>
                    <a:lnTo>
                      <a:pt x="395" y="103"/>
                    </a:lnTo>
                    <a:lnTo>
                      <a:pt x="429" y="95"/>
                    </a:lnTo>
                    <a:lnTo>
                      <a:pt x="463" y="88"/>
                    </a:lnTo>
                    <a:lnTo>
                      <a:pt x="499" y="81"/>
                    </a:lnTo>
                    <a:lnTo>
                      <a:pt x="536" y="73"/>
                    </a:lnTo>
                    <a:lnTo>
                      <a:pt x="573" y="67"/>
                    </a:lnTo>
                    <a:lnTo>
                      <a:pt x="611" y="60"/>
                    </a:lnTo>
                    <a:lnTo>
                      <a:pt x="650" y="54"/>
                    </a:lnTo>
                    <a:lnTo>
                      <a:pt x="688" y="50"/>
                    </a:lnTo>
                    <a:lnTo>
                      <a:pt x="726" y="45"/>
                    </a:lnTo>
                    <a:lnTo>
                      <a:pt x="764" y="42"/>
                    </a:lnTo>
                    <a:lnTo>
                      <a:pt x="801" y="38"/>
                    </a:lnTo>
                    <a:lnTo>
                      <a:pt x="838" y="37"/>
                    </a:lnTo>
                    <a:lnTo>
                      <a:pt x="872" y="36"/>
                    </a:lnTo>
                    <a:lnTo>
                      <a:pt x="907" y="37"/>
                    </a:lnTo>
                    <a:lnTo>
                      <a:pt x="939" y="38"/>
                    </a:lnTo>
                    <a:lnTo>
                      <a:pt x="969" y="42"/>
                    </a:lnTo>
                    <a:lnTo>
                      <a:pt x="999" y="46"/>
                    </a:lnTo>
                    <a:lnTo>
                      <a:pt x="1031" y="51"/>
                    </a:lnTo>
                    <a:lnTo>
                      <a:pt x="1065" y="56"/>
                    </a:lnTo>
                    <a:lnTo>
                      <a:pt x="1099" y="59"/>
                    </a:lnTo>
                    <a:lnTo>
                      <a:pt x="1135" y="64"/>
                    </a:lnTo>
                    <a:lnTo>
                      <a:pt x="1170" y="67"/>
                    </a:lnTo>
                    <a:lnTo>
                      <a:pt x="1205" y="69"/>
                    </a:lnTo>
                    <a:lnTo>
                      <a:pt x="1240" y="69"/>
                    </a:lnTo>
                    <a:lnTo>
                      <a:pt x="1273" y="69"/>
                    </a:lnTo>
                    <a:lnTo>
                      <a:pt x="1306" y="67"/>
                    </a:lnTo>
                    <a:lnTo>
                      <a:pt x="1337" y="63"/>
                    </a:lnTo>
                    <a:lnTo>
                      <a:pt x="1365" y="56"/>
                    </a:lnTo>
                    <a:lnTo>
                      <a:pt x="1392" y="46"/>
                    </a:lnTo>
                    <a:lnTo>
                      <a:pt x="1416" y="35"/>
                    </a:lnTo>
                    <a:lnTo>
                      <a:pt x="1437" y="19"/>
                    </a:lnTo>
                    <a:lnTo>
                      <a:pt x="1454" y="0"/>
                    </a:lnTo>
                    <a:lnTo>
                      <a:pt x="1447" y="30"/>
                    </a:lnTo>
                    <a:lnTo>
                      <a:pt x="1432" y="56"/>
                    </a:lnTo>
                    <a:lnTo>
                      <a:pt x="1413" y="76"/>
                    </a:lnTo>
                    <a:lnTo>
                      <a:pt x="1388" y="94"/>
                    </a:lnTo>
                    <a:lnTo>
                      <a:pt x="1360" y="107"/>
                    </a:lnTo>
                    <a:lnTo>
                      <a:pt x="1327" y="117"/>
                    </a:lnTo>
                    <a:lnTo>
                      <a:pt x="1293" y="124"/>
                    </a:lnTo>
                    <a:lnTo>
                      <a:pt x="1257" y="128"/>
                    </a:lnTo>
                    <a:lnTo>
                      <a:pt x="1220" y="129"/>
                    </a:lnTo>
                    <a:lnTo>
                      <a:pt x="1182" y="129"/>
                    </a:lnTo>
                    <a:lnTo>
                      <a:pt x="1147" y="127"/>
                    </a:lnTo>
                    <a:lnTo>
                      <a:pt x="1112" y="122"/>
                    </a:lnTo>
                    <a:lnTo>
                      <a:pt x="1079" y="117"/>
                    </a:lnTo>
                    <a:lnTo>
                      <a:pt x="1050" y="111"/>
                    </a:lnTo>
                    <a:lnTo>
                      <a:pt x="1024" y="104"/>
                    </a:lnTo>
                    <a:lnTo>
                      <a:pt x="1004" y="96"/>
                    </a:lnTo>
                    <a:lnTo>
                      <a:pt x="983" y="89"/>
                    </a:lnTo>
                    <a:lnTo>
                      <a:pt x="959" y="84"/>
                    </a:lnTo>
                    <a:lnTo>
                      <a:pt x="930" y="81"/>
                    </a:lnTo>
                    <a:lnTo>
                      <a:pt x="898" y="80"/>
                    </a:lnTo>
                    <a:lnTo>
                      <a:pt x="863" y="79"/>
                    </a:lnTo>
                    <a:lnTo>
                      <a:pt x="827" y="80"/>
                    </a:lnTo>
                    <a:lnTo>
                      <a:pt x="788" y="82"/>
                    </a:lnTo>
                    <a:lnTo>
                      <a:pt x="749" y="86"/>
                    </a:lnTo>
                    <a:lnTo>
                      <a:pt x="710" y="89"/>
                    </a:lnTo>
                    <a:lnTo>
                      <a:pt x="670" y="94"/>
                    </a:lnTo>
                    <a:lnTo>
                      <a:pt x="630" y="99"/>
                    </a:lnTo>
                    <a:lnTo>
                      <a:pt x="592" y="105"/>
                    </a:lnTo>
                    <a:lnTo>
                      <a:pt x="557" y="111"/>
                    </a:lnTo>
                    <a:lnTo>
                      <a:pt x="523" y="118"/>
                    </a:lnTo>
                    <a:lnTo>
                      <a:pt x="492" y="124"/>
                    </a:lnTo>
                    <a:lnTo>
                      <a:pt x="465" y="131"/>
                    </a:lnTo>
                    <a:lnTo>
                      <a:pt x="438" y="136"/>
                    </a:lnTo>
                    <a:lnTo>
                      <a:pt x="409" y="141"/>
                    </a:lnTo>
                    <a:lnTo>
                      <a:pt x="378" y="146"/>
                    </a:lnTo>
                    <a:lnTo>
                      <a:pt x="347" y="147"/>
                    </a:lnTo>
                    <a:lnTo>
                      <a:pt x="314" y="148"/>
                    </a:lnTo>
                    <a:lnTo>
                      <a:pt x="280" y="147"/>
                    </a:lnTo>
                    <a:lnTo>
                      <a:pt x="248" y="144"/>
                    </a:lnTo>
                    <a:lnTo>
                      <a:pt x="215" y="140"/>
                    </a:lnTo>
                    <a:lnTo>
                      <a:pt x="181" y="133"/>
                    </a:lnTo>
                    <a:lnTo>
                      <a:pt x="150" y="124"/>
                    </a:lnTo>
                    <a:lnTo>
                      <a:pt x="120" y="112"/>
                    </a:lnTo>
                    <a:lnTo>
                      <a:pt x="91" y="98"/>
                    </a:lnTo>
                    <a:lnTo>
                      <a:pt x="65" y="81"/>
                    </a:lnTo>
                    <a:lnTo>
                      <a:pt x="41" y="61"/>
                    </a:lnTo>
                    <a:lnTo>
                      <a:pt x="19" y="40"/>
                    </a:lnTo>
                    <a:lnTo>
                      <a:pt x="0" y="14"/>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3" name="Freeform 127"/>
              <p:cNvSpPr>
                <a:spLocks/>
              </p:cNvSpPr>
              <p:nvPr/>
            </p:nvSpPr>
            <p:spPr bwMode="auto">
              <a:xfrm>
                <a:off x="1314450" y="5927725"/>
                <a:ext cx="1152525" cy="152400"/>
              </a:xfrm>
              <a:custGeom>
                <a:avLst/>
                <a:gdLst/>
                <a:ahLst/>
                <a:cxnLst>
                  <a:cxn ang="0">
                    <a:pos x="18" y="111"/>
                  </a:cxn>
                  <a:cxn ang="0">
                    <a:pos x="59" y="89"/>
                  </a:cxn>
                  <a:cxn ang="0">
                    <a:pos x="103" y="70"/>
                  </a:cxn>
                  <a:cxn ang="0">
                    <a:pos x="149" y="52"/>
                  </a:cxn>
                  <a:cxn ang="0">
                    <a:pos x="198" y="40"/>
                  </a:cxn>
                  <a:cxn ang="0">
                    <a:pos x="252" y="33"/>
                  </a:cxn>
                  <a:cxn ang="0">
                    <a:pos x="309" y="33"/>
                  </a:cxn>
                  <a:cxn ang="0">
                    <a:pos x="369" y="41"/>
                  </a:cxn>
                  <a:cxn ang="0">
                    <a:pos x="432" y="58"/>
                  </a:cxn>
                  <a:cxn ang="0">
                    <a:pos x="501" y="75"/>
                  </a:cxn>
                  <a:cxn ang="0">
                    <a:pos x="575" y="91"/>
                  </a:cxn>
                  <a:cxn ang="0">
                    <a:pos x="651" y="108"/>
                  </a:cxn>
                  <a:cxn ang="0">
                    <a:pos x="727" y="119"/>
                  </a:cxn>
                  <a:cxn ang="0">
                    <a:pos x="802" y="128"/>
                  </a:cxn>
                  <a:cxn ang="0">
                    <a:pos x="873" y="134"/>
                  </a:cxn>
                  <a:cxn ang="0">
                    <a:pos x="939" y="134"/>
                  </a:cxn>
                  <a:cxn ang="0">
                    <a:pos x="1001" y="129"/>
                  </a:cxn>
                  <a:cxn ang="0">
                    <a:pos x="1067" y="123"/>
                  </a:cxn>
                  <a:cxn ang="0">
                    <a:pos x="1136" y="117"/>
                  </a:cxn>
                  <a:cxn ang="0">
                    <a:pos x="1207" y="114"/>
                  </a:cxn>
                  <a:cxn ang="0">
                    <a:pos x="1275" y="116"/>
                  </a:cxn>
                  <a:cxn ang="0">
                    <a:pos x="1339" y="125"/>
                  </a:cxn>
                  <a:cxn ang="0">
                    <a:pos x="1393" y="143"/>
                  </a:cxn>
                  <a:cxn ang="0">
                    <a:pos x="1436" y="172"/>
                  </a:cxn>
                  <a:cxn ang="0">
                    <a:pos x="1447" y="162"/>
                  </a:cxn>
                  <a:cxn ang="0">
                    <a:pos x="1415" y="114"/>
                  </a:cxn>
                  <a:cxn ang="0">
                    <a:pos x="1363" y="82"/>
                  </a:cxn>
                  <a:cxn ang="0">
                    <a:pos x="1297" y="63"/>
                  </a:cxn>
                  <a:cxn ang="0">
                    <a:pos x="1223" y="53"/>
                  </a:cxn>
                  <a:cxn ang="0">
                    <a:pos x="1151" y="55"/>
                  </a:cxn>
                  <a:cxn ang="0">
                    <a:pos x="1083" y="60"/>
                  </a:cxn>
                  <a:cxn ang="0">
                    <a:pos x="1028" y="72"/>
                  </a:cxn>
                  <a:cxn ang="0">
                    <a:pos x="986" y="85"/>
                  </a:cxn>
                  <a:cxn ang="0">
                    <a:pos x="932" y="90"/>
                  </a:cxn>
                  <a:cxn ang="0">
                    <a:pos x="866" y="90"/>
                  </a:cxn>
                  <a:cxn ang="0">
                    <a:pos x="791" y="85"/>
                  </a:cxn>
                  <a:cxn ang="0">
                    <a:pos x="712" y="74"/>
                  </a:cxn>
                  <a:cxn ang="0">
                    <a:pos x="634" y="61"/>
                  </a:cxn>
                  <a:cxn ang="0">
                    <a:pos x="560" y="46"/>
                  </a:cxn>
                  <a:cxn ang="0">
                    <a:pos x="497" y="30"/>
                  </a:cxn>
                  <a:cxn ang="0">
                    <a:pos x="442" y="17"/>
                  </a:cxn>
                  <a:cxn ang="0">
                    <a:pos x="384" y="6"/>
                  </a:cxn>
                  <a:cxn ang="0">
                    <a:pos x="319" y="0"/>
                  </a:cxn>
                  <a:cxn ang="0">
                    <a:pos x="252" y="2"/>
                  </a:cxn>
                  <a:cxn ang="0">
                    <a:pos x="187" y="11"/>
                  </a:cxn>
                  <a:cxn ang="0">
                    <a:pos x="123" y="29"/>
                  </a:cxn>
                  <a:cxn ang="0">
                    <a:pos x="67" y="57"/>
                  </a:cxn>
                  <a:cxn ang="0">
                    <a:pos x="20" y="97"/>
                  </a:cxn>
                </a:cxnLst>
                <a:rect l="0" t="0" r="r" b="b"/>
                <a:pathLst>
                  <a:path w="1453" h="192">
                    <a:moveTo>
                      <a:pt x="0" y="121"/>
                    </a:moveTo>
                    <a:lnTo>
                      <a:pt x="18" y="111"/>
                    </a:lnTo>
                    <a:lnTo>
                      <a:pt x="38" y="99"/>
                    </a:lnTo>
                    <a:lnTo>
                      <a:pt x="59" y="89"/>
                    </a:lnTo>
                    <a:lnTo>
                      <a:pt x="80" y="79"/>
                    </a:lnTo>
                    <a:lnTo>
                      <a:pt x="103" y="70"/>
                    </a:lnTo>
                    <a:lnTo>
                      <a:pt x="124" y="60"/>
                    </a:lnTo>
                    <a:lnTo>
                      <a:pt x="149" y="52"/>
                    </a:lnTo>
                    <a:lnTo>
                      <a:pt x="173" y="45"/>
                    </a:lnTo>
                    <a:lnTo>
                      <a:pt x="198" y="40"/>
                    </a:lnTo>
                    <a:lnTo>
                      <a:pt x="225" y="35"/>
                    </a:lnTo>
                    <a:lnTo>
                      <a:pt x="252" y="33"/>
                    </a:lnTo>
                    <a:lnTo>
                      <a:pt x="280" y="32"/>
                    </a:lnTo>
                    <a:lnTo>
                      <a:pt x="309" y="33"/>
                    </a:lnTo>
                    <a:lnTo>
                      <a:pt x="338" y="36"/>
                    </a:lnTo>
                    <a:lnTo>
                      <a:pt x="369" y="41"/>
                    </a:lnTo>
                    <a:lnTo>
                      <a:pt x="400" y="49"/>
                    </a:lnTo>
                    <a:lnTo>
                      <a:pt x="432" y="58"/>
                    </a:lnTo>
                    <a:lnTo>
                      <a:pt x="467" y="66"/>
                    </a:lnTo>
                    <a:lnTo>
                      <a:pt x="501" y="75"/>
                    </a:lnTo>
                    <a:lnTo>
                      <a:pt x="538" y="83"/>
                    </a:lnTo>
                    <a:lnTo>
                      <a:pt x="575" y="91"/>
                    </a:lnTo>
                    <a:lnTo>
                      <a:pt x="613" y="99"/>
                    </a:lnTo>
                    <a:lnTo>
                      <a:pt x="651" y="108"/>
                    </a:lnTo>
                    <a:lnTo>
                      <a:pt x="689" y="113"/>
                    </a:lnTo>
                    <a:lnTo>
                      <a:pt x="727" y="119"/>
                    </a:lnTo>
                    <a:lnTo>
                      <a:pt x="765" y="125"/>
                    </a:lnTo>
                    <a:lnTo>
                      <a:pt x="802" y="128"/>
                    </a:lnTo>
                    <a:lnTo>
                      <a:pt x="837" y="132"/>
                    </a:lnTo>
                    <a:lnTo>
                      <a:pt x="873" y="134"/>
                    </a:lnTo>
                    <a:lnTo>
                      <a:pt x="907" y="134"/>
                    </a:lnTo>
                    <a:lnTo>
                      <a:pt x="939" y="134"/>
                    </a:lnTo>
                    <a:lnTo>
                      <a:pt x="970" y="132"/>
                    </a:lnTo>
                    <a:lnTo>
                      <a:pt x="1001" y="129"/>
                    </a:lnTo>
                    <a:lnTo>
                      <a:pt x="1033" y="126"/>
                    </a:lnTo>
                    <a:lnTo>
                      <a:pt x="1067" y="123"/>
                    </a:lnTo>
                    <a:lnTo>
                      <a:pt x="1101" y="119"/>
                    </a:lnTo>
                    <a:lnTo>
                      <a:pt x="1136" y="117"/>
                    </a:lnTo>
                    <a:lnTo>
                      <a:pt x="1172" y="114"/>
                    </a:lnTo>
                    <a:lnTo>
                      <a:pt x="1207" y="114"/>
                    </a:lnTo>
                    <a:lnTo>
                      <a:pt x="1242" y="114"/>
                    </a:lnTo>
                    <a:lnTo>
                      <a:pt x="1275" y="116"/>
                    </a:lnTo>
                    <a:lnTo>
                      <a:pt x="1307" y="119"/>
                    </a:lnTo>
                    <a:lnTo>
                      <a:pt x="1339" y="125"/>
                    </a:lnTo>
                    <a:lnTo>
                      <a:pt x="1367" y="133"/>
                    </a:lnTo>
                    <a:lnTo>
                      <a:pt x="1393" y="143"/>
                    </a:lnTo>
                    <a:lnTo>
                      <a:pt x="1416" y="156"/>
                    </a:lnTo>
                    <a:lnTo>
                      <a:pt x="1436" y="172"/>
                    </a:lnTo>
                    <a:lnTo>
                      <a:pt x="1453" y="192"/>
                    </a:lnTo>
                    <a:lnTo>
                      <a:pt x="1447" y="162"/>
                    </a:lnTo>
                    <a:lnTo>
                      <a:pt x="1433" y="136"/>
                    </a:lnTo>
                    <a:lnTo>
                      <a:pt x="1415" y="114"/>
                    </a:lnTo>
                    <a:lnTo>
                      <a:pt x="1390" y="96"/>
                    </a:lnTo>
                    <a:lnTo>
                      <a:pt x="1363" y="82"/>
                    </a:lnTo>
                    <a:lnTo>
                      <a:pt x="1331" y="71"/>
                    </a:lnTo>
                    <a:lnTo>
                      <a:pt x="1297" y="63"/>
                    </a:lnTo>
                    <a:lnTo>
                      <a:pt x="1261" y="57"/>
                    </a:lnTo>
                    <a:lnTo>
                      <a:pt x="1223" y="53"/>
                    </a:lnTo>
                    <a:lnTo>
                      <a:pt x="1187" y="53"/>
                    </a:lnTo>
                    <a:lnTo>
                      <a:pt x="1151" y="55"/>
                    </a:lnTo>
                    <a:lnTo>
                      <a:pt x="1115" y="57"/>
                    </a:lnTo>
                    <a:lnTo>
                      <a:pt x="1083" y="60"/>
                    </a:lnTo>
                    <a:lnTo>
                      <a:pt x="1053" y="66"/>
                    </a:lnTo>
                    <a:lnTo>
                      <a:pt x="1028" y="72"/>
                    </a:lnTo>
                    <a:lnTo>
                      <a:pt x="1007" y="79"/>
                    </a:lnTo>
                    <a:lnTo>
                      <a:pt x="986" y="85"/>
                    </a:lnTo>
                    <a:lnTo>
                      <a:pt x="961" y="89"/>
                    </a:lnTo>
                    <a:lnTo>
                      <a:pt x="932" y="90"/>
                    </a:lnTo>
                    <a:lnTo>
                      <a:pt x="901" y="91"/>
                    </a:lnTo>
                    <a:lnTo>
                      <a:pt x="866" y="90"/>
                    </a:lnTo>
                    <a:lnTo>
                      <a:pt x="829" y="88"/>
                    </a:lnTo>
                    <a:lnTo>
                      <a:pt x="791" y="85"/>
                    </a:lnTo>
                    <a:lnTo>
                      <a:pt x="752" y="80"/>
                    </a:lnTo>
                    <a:lnTo>
                      <a:pt x="712" y="74"/>
                    </a:lnTo>
                    <a:lnTo>
                      <a:pt x="673" y="68"/>
                    </a:lnTo>
                    <a:lnTo>
                      <a:pt x="634" y="61"/>
                    </a:lnTo>
                    <a:lnTo>
                      <a:pt x="596" y="53"/>
                    </a:lnTo>
                    <a:lnTo>
                      <a:pt x="560" y="46"/>
                    </a:lnTo>
                    <a:lnTo>
                      <a:pt x="526" y="38"/>
                    </a:lnTo>
                    <a:lnTo>
                      <a:pt x="497" y="30"/>
                    </a:lnTo>
                    <a:lnTo>
                      <a:pt x="469" y="23"/>
                    </a:lnTo>
                    <a:lnTo>
                      <a:pt x="442" y="17"/>
                    </a:lnTo>
                    <a:lnTo>
                      <a:pt x="414" y="11"/>
                    </a:lnTo>
                    <a:lnTo>
                      <a:pt x="384" y="6"/>
                    </a:lnTo>
                    <a:lnTo>
                      <a:pt x="353" y="3"/>
                    </a:lnTo>
                    <a:lnTo>
                      <a:pt x="319" y="0"/>
                    </a:lnTo>
                    <a:lnTo>
                      <a:pt x="286" y="0"/>
                    </a:lnTo>
                    <a:lnTo>
                      <a:pt x="252" y="2"/>
                    </a:lnTo>
                    <a:lnTo>
                      <a:pt x="219" y="5"/>
                    </a:lnTo>
                    <a:lnTo>
                      <a:pt x="187" y="11"/>
                    </a:lnTo>
                    <a:lnTo>
                      <a:pt x="154" y="19"/>
                    </a:lnTo>
                    <a:lnTo>
                      <a:pt x="123" y="29"/>
                    </a:lnTo>
                    <a:lnTo>
                      <a:pt x="94" y="42"/>
                    </a:lnTo>
                    <a:lnTo>
                      <a:pt x="67" y="57"/>
                    </a:lnTo>
                    <a:lnTo>
                      <a:pt x="41" y="75"/>
                    </a:lnTo>
                    <a:lnTo>
                      <a:pt x="20" y="97"/>
                    </a:lnTo>
                    <a:lnTo>
                      <a:pt x="0" y="121"/>
                    </a:lnTo>
                    <a:close/>
                  </a:path>
                </a:pathLst>
              </a:custGeom>
              <a:solidFill>
                <a:srgbClr val="4475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4" name="Freeform 128"/>
              <p:cNvSpPr>
                <a:spLocks/>
              </p:cNvSpPr>
              <p:nvPr/>
            </p:nvSpPr>
            <p:spPr bwMode="auto">
              <a:xfrm>
                <a:off x="2868613" y="5313363"/>
                <a:ext cx="71438" cy="495300"/>
              </a:xfrm>
              <a:custGeom>
                <a:avLst/>
                <a:gdLst/>
                <a:ahLst/>
                <a:cxnLst>
                  <a:cxn ang="0">
                    <a:pos x="0" y="0"/>
                  </a:cxn>
                  <a:cxn ang="0">
                    <a:pos x="7" y="47"/>
                  </a:cxn>
                  <a:cxn ang="0">
                    <a:pos x="18" y="123"/>
                  </a:cxn>
                  <a:cxn ang="0">
                    <a:pos x="28" y="210"/>
                  </a:cxn>
                  <a:cxn ang="0">
                    <a:pos x="34" y="283"/>
                  </a:cxn>
                  <a:cxn ang="0">
                    <a:pos x="35" y="319"/>
                  </a:cxn>
                  <a:cxn ang="0">
                    <a:pos x="38" y="362"/>
                  </a:cxn>
                  <a:cxn ang="0">
                    <a:pos x="42" y="408"/>
                  </a:cxn>
                  <a:cxn ang="0">
                    <a:pos x="48" y="457"/>
                  </a:cxn>
                  <a:cxn ang="0">
                    <a:pos x="55" y="506"/>
                  </a:cxn>
                  <a:cxn ang="0">
                    <a:pos x="64" y="552"/>
                  </a:cxn>
                  <a:cxn ang="0">
                    <a:pos x="75" y="593"/>
                  </a:cxn>
                  <a:cxn ang="0">
                    <a:pos x="89" y="626"/>
                  </a:cxn>
                  <a:cxn ang="0">
                    <a:pos x="72" y="601"/>
                  </a:cxn>
                  <a:cxn ang="0">
                    <a:pos x="57" y="563"/>
                  </a:cxn>
                  <a:cxn ang="0">
                    <a:pos x="43" y="516"/>
                  </a:cxn>
                  <a:cxn ang="0">
                    <a:pos x="32" y="464"/>
                  </a:cxn>
                  <a:cxn ang="0">
                    <a:pos x="22" y="411"/>
                  </a:cxn>
                  <a:cxn ang="0">
                    <a:pos x="17" y="362"/>
                  </a:cxn>
                  <a:cxn ang="0">
                    <a:pos x="13" y="319"/>
                  </a:cxn>
                  <a:cxn ang="0">
                    <a:pos x="12" y="288"/>
                  </a:cxn>
                  <a:cxn ang="0">
                    <a:pos x="12" y="225"/>
                  </a:cxn>
                  <a:cxn ang="0">
                    <a:pos x="9" y="142"/>
                  </a:cxn>
                  <a:cxn ang="0">
                    <a:pos x="4" y="60"/>
                  </a:cxn>
                  <a:cxn ang="0">
                    <a:pos x="0" y="0"/>
                  </a:cxn>
                </a:cxnLst>
                <a:rect l="0" t="0" r="r" b="b"/>
                <a:pathLst>
                  <a:path w="89" h="626">
                    <a:moveTo>
                      <a:pt x="0" y="0"/>
                    </a:moveTo>
                    <a:lnTo>
                      <a:pt x="7" y="47"/>
                    </a:lnTo>
                    <a:lnTo>
                      <a:pt x="18" y="123"/>
                    </a:lnTo>
                    <a:lnTo>
                      <a:pt x="28" y="210"/>
                    </a:lnTo>
                    <a:lnTo>
                      <a:pt x="34" y="283"/>
                    </a:lnTo>
                    <a:lnTo>
                      <a:pt x="35" y="319"/>
                    </a:lnTo>
                    <a:lnTo>
                      <a:pt x="38" y="362"/>
                    </a:lnTo>
                    <a:lnTo>
                      <a:pt x="42" y="408"/>
                    </a:lnTo>
                    <a:lnTo>
                      <a:pt x="48" y="457"/>
                    </a:lnTo>
                    <a:lnTo>
                      <a:pt x="55" y="506"/>
                    </a:lnTo>
                    <a:lnTo>
                      <a:pt x="64" y="552"/>
                    </a:lnTo>
                    <a:lnTo>
                      <a:pt x="75" y="593"/>
                    </a:lnTo>
                    <a:lnTo>
                      <a:pt x="89" y="626"/>
                    </a:lnTo>
                    <a:lnTo>
                      <a:pt x="72" y="601"/>
                    </a:lnTo>
                    <a:lnTo>
                      <a:pt x="57" y="563"/>
                    </a:lnTo>
                    <a:lnTo>
                      <a:pt x="43" y="516"/>
                    </a:lnTo>
                    <a:lnTo>
                      <a:pt x="32" y="464"/>
                    </a:lnTo>
                    <a:lnTo>
                      <a:pt x="22" y="411"/>
                    </a:lnTo>
                    <a:lnTo>
                      <a:pt x="17" y="362"/>
                    </a:lnTo>
                    <a:lnTo>
                      <a:pt x="13" y="319"/>
                    </a:lnTo>
                    <a:lnTo>
                      <a:pt x="12" y="288"/>
                    </a:lnTo>
                    <a:lnTo>
                      <a:pt x="12" y="225"/>
                    </a:lnTo>
                    <a:lnTo>
                      <a:pt x="9" y="142"/>
                    </a:lnTo>
                    <a:lnTo>
                      <a:pt x="4" y="60"/>
                    </a:lnTo>
                    <a:lnTo>
                      <a:pt x="0"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5" name="Freeform 129"/>
              <p:cNvSpPr>
                <a:spLocks/>
              </p:cNvSpPr>
              <p:nvPr/>
            </p:nvSpPr>
            <p:spPr bwMode="auto">
              <a:xfrm>
                <a:off x="3033713" y="5208588"/>
                <a:ext cx="73025" cy="371475"/>
              </a:xfrm>
              <a:custGeom>
                <a:avLst/>
                <a:gdLst/>
                <a:ahLst/>
                <a:cxnLst>
                  <a:cxn ang="0">
                    <a:pos x="78" y="0"/>
                  </a:cxn>
                  <a:cxn ang="0">
                    <a:pos x="71" y="4"/>
                  </a:cxn>
                  <a:cxn ang="0">
                    <a:pos x="63" y="13"/>
                  </a:cxn>
                  <a:cxn ang="0">
                    <a:pos x="54" y="24"/>
                  </a:cxn>
                  <a:cxn ang="0">
                    <a:pos x="45" y="38"/>
                  </a:cxn>
                  <a:cxn ang="0">
                    <a:pos x="36" y="54"/>
                  </a:cxn>
                  <a:cxn ang="0">
                    <a:pos x="30" y="70"/>
                  </a:cxn>
                  <a:cxn ang="0">
                    <a:pos x="24" y="86"/>
                  </a:cxn>
                  <a:cxn ang="0">
                    <a:pos x="23" y="102"/>
                  </a:cxn>
                  <a:cxn ang="0">
                    <a:pos x="25" y="125"/>
                  </a:cxn>
                  <a:cxn ang="0">
                    <a:pos x="30" y="161"/>
                  </a:cxn>
                  <a:cxn ang="0">
                    <a:pos x="38" y="207"/>
                  </a:cxn>
                  <a:cxn ang="0">
                    <a:pos x="47" y="259"/>
                  </a:cxn>
                  <a:cxn ang="0">
                    <a:pos x="58" y="314"/>
                  </a:cxn>
                  <a:cxn ang="0">
                    <a:pos x="69" y="370"/>
                  </a:cxn>
                  <a:cxn ang="0">
                    <a:pos x="81" y="422"/>
                  </a:cxn>
                  <a:cxn ang="0">
                    <a:pos x="91" y="466"/>
                  </a:cxn>
                  <a:cxn ang="0">
                    <a:pos x="76" y="439"/>
                  </a:cxn>
                  <a:cxn ang="0">
                    <a:pos x="60" y="397"/>
                  </a:cxn>
                  <a:cxn ang="0">
                    <a:pos x="44" y="345"/>
                  </a:cxn>
                  <a:cxn ang="0">
                    <a:pos x="29" y="289"/>
                  </a:cxn>
                  <a:cxn ang="0">
                    <a:pos x="15" y="231"/>
                  </a:cxn>
                  <a:cxn ang="0">
                    <a:pos x="6" y="178"/>
                  </a:cxn>
                  <a:cxn ang="0">
                    <a:pos x="0" y="131"/>
                  </a:cxn>
                  <a:cxn ang="0">
                    <a:pos x="0" y="98"/>
                  </a:cxn>
                  <a:cxn ang="0">
                    <a:pos x="5" y="74"/>
                  </a:cxn>
                  <a:cxn ang="0">
                    <a:pos x="11" y="53"/>
                  </a:cxn>
                  <a:cxn ang="0">
                    <a:pos x="20" y="37"/>
                  </a:cxn>
                  <a:cxn ang="0">
                    <a:pos x="30" y="23"/>
                  </a:cxn>
                  <a:cxn ang="0">
                    <a:pos x="40" y="14"/>
                  </a:cxn>
                  <a:cxn ang="0">
                    <a:pos x="53" y="7"/>
                  </a:cxn>
                  <a:cxn ang="0">
                    <a:pos x="66" y="2"/>
                  </a:cxn>
                  <a:cxn ang="0">
                    <a:pos x="78" y="0"/>
                  </a:cxn>
                </a:cxnLst>
                <a:rect l="0" t="0" r="r" b="b"/>
                <a:pathLst>
                  <a:path w="91" h="466">
                    <a:moveTo>
                      <a:pt x="78" y="0"/>
                    </a:moveTo>
                    <a:lnTo>
                      <a:pt x="71" y="4"/>
                    </a:lnTo>
                    <a:lnTo>
                      <a:pt x="63" y="13"/>
                    </a:lnTo>
                    <a:lnTo>
                      <a:pt x="54" y="24"/>
                    </a:lnTo>
                    <a:lnTo>
                      <a:pt x="45" y="38"/>
                    </a:lnTo>
                    <a:lnTo>
                      <a:pt x="36" y="54"/>
                    </a:lnTo>
                    <a:lnTo>
                      <a:pt x="30" y="70"/>
                    </a:lnTo>
                    <a:lnTo>
                      <a:pt x="24" y="86"/>
                    </a:lnTo>
                    <a:lnTo>
                      <a:pt x="23" y="102"/>
                    </a:lnTo>
                    <a:lnTo>
                      <a:pt x="25" y="125"/>
                    </a:lnTo>
                    <a:lnTo>
                      <a:pt x="30" y="161"/>
                    </a:lnTo>
                    <a:lnTo>
                      <a:pt x="38" y="207"/>
                    </a:lnTo>
                    <a:lnTo>
                      <a:pt x="47" y="259"/>
                    </a:lnTo>
                    <a:lnTo>
                      <a:pt x="58" y="314"/>
                    </a:lnTo>
                    <a:lnTo>
                      <a:pt x="69" y="370"/>
                    </a:lnTo>
                    <a:lnTo>
                      <a:pt x="81" y="422"/>
                    </a:lnTo>
                    <a:lnTo>
                      <a:pt x="91" y="466"/>
                    </a:lnTo>
                    <a:lnTo>
                      <a:pt x="76" y="439"/>
                    </a:lnTo>
                    <a:lnTo>
                      <a:pt x="60" y="397"/>
                    </a:lnTo>
                    <a:lnTo>
                      <a:pt x="44" y="345"/>
                    </a:lnTo>
                    <a:lnTo>
                      <a:pt x="29" y="289"/>
                    </a:lnTo>
                    <a:lnTo>
                      <a:pt x="15" y="231"/>
                    </a:lnTo>
                    <a:lnTo>
                      <a:pt x="6" y="178"/>
                    </a:lnTo>
                    <a:lnTo>
                      <a:pt x="0" y="131"/>
                    </a:lnTo>
                    <a:lnTo>
                      <a:pt x="0" y="98"/>
                    </a:lnTo>
                    <a:lnTo>
                      <a:pt x="5" y="74"/>
                    </a:lnTo>
                    <a:lnTo>
                      <a:pt x="11" y="53"/>
                    </a:lnTo>
                    <a:lnTo>
                      <a:pt x="20" y="37"/>
                    </a:lnTo>
                    <a:lnTo>
                      <a:pt x="30" y="23"/>
                    </a:lnTo>
                    <a:lnTo>
                      <a:pt x="40" y="14"/>
                    </a:lnTo>
                    <a:lnTo>
                      <a:pt x="53" y="7"/>
                    </a:lnTo>
                    <a:lnTo>
                      <a:pt x="66" y="2"/>
                    </a:lnTo>
                    <a:lnTo>
                      <a:pt x="78" y="0"/>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6" name="Freeform 130"/>
              <p:cNvSpPr>
                <a:spLocks/>
              </p:cNvSpPr>
              <p:nvPr/>
            </p:nvSpPr>
            <p:spPr bwMode="auto">
              <a:xfrm>
                <a:off x="3000375" y="4926013"/>
                <a:ext cx="387350" cy="306388"/>
              </a:xfrm>
              <a:custGeom>
                <a:avLst/>
                <a:gdLst/>
                <a:ahLst/>
                <a:cxnLst>
                  <a:cxn ang="0">
                    <a:pos x="118" y="3"/>
                  </a:cxn>
                  <a:cxn ang="0">
                    <a:pos x="152" y="11"/>
                  </a:cxn>
                  <a:cxn ang="0">
                    <a:pos x="189" y="17"/>
                  </a:cxn>
                  <a:cxn ang="0">
                    <a:pos x="227" y="19"/>
                  </a:cxn>
                  <a:cxn ang="0">
                    <a:pos x="263" y="16"/>
                  </a:cxn>
                  <a:cxn ang="0">
                    <a:pos x="295" y="11"/>
                  </a:cxn>
                  <a:cxn ang="0">
                    <a:pos x="322" y="10"/>
                  </a:cxn>
                  <a:cxn ang="0">
                    <a:pos x="342" y="17"/>
                  </a:cxn>
                  <a:cxn ang="0">
                    <a:pos x="357" y="34"/>
                  </a:cxn>
                  <a:cxn ang="0">
                    <a:pos x="369" y="54"/>
                  </a:cxn>
                  <a:cxn ang="0">
                    <a:pos x="379" y="75"/>
                  </a:cxn>
                  <a:cxn ang="0">
                    <a:pos x="391" y="93"/>
                  </a:cxn>
                  <a:cxn ang="0">
                    <a:pos x="415" y="102"/>
                  </a:cxn>
                  <a:cxn ang="0">
                    <a:pos x="446" y="106"/>
                  </a:cxn>
                  <a:cxn ang="0">
                    <a:pos x="470" y="112"/>
                  </a:cxn>
                  <a:cxn ang="0">
                    <a:pos x="484" y="123"/>
                  </a:cxn>
                  <a:cxn ang="0">
                    <a:pos x="488" y="142"/>
                  </a:cxn>
                  <a:cxn ang="0">
                    <a:pos x="482" y="155"/>
                  </a:cxn>
                  <a:cxn ang="0">
                    <a:pos x="470" y="163"/>
                  </a:cxn>
                  <a:cxn ang="0">
                    <a:pos x="458" y="169"/>
                  </a:cxn>
                  <a:cxn ang="0">
                    <a:pos x="462" y="189"/>
                  </a:cxn>
                  <a:cxn ang="0">
                    <a:pos x="463" y="223"/>
                  </a:cxn>
                  <a:cxn ang="0">
                    <a:pos x="446" y="243"/>
                  </a:cxn>
                  <a:cxn ang="0">
                    <a:pos x="428" y="253"/>
                  </a:cxn>
                  <a:cxn ang="0">
                    <a:pos x="408" y="263"/>
                  </a:cxn>
                  <a:cxn ang="0">
                    <a:pos x="389" y="268"/>
                  </a:cxn>
                  <a:cxn ang="0">
                    <a:pos x="369" y="282"/>
                  </a:cxn>
                  <a:cxn ang="0">
                    <a:pos x="349" y="302"/>
                  </a:cxn>
                  <a:cxn ang="0">
                    <a:pos x="327" y="314"/>
                  </a:cxn>
                  <a:cxn ang="0">
                    <a:pos x="303" y="318"/>
                  </a:cxn>
                  <a:cxn ang="0">
                    <a:pos x="283" y="328"/>
                  </a:cxn>
                  <a:cxn ang="0">
                    <a:pos x="265" y="345"/>
                  </a:cxn>
                  <a:cxn ang="0">
                    <a:pos x="245" y="355"/>
                  </a:cxn>
                  <a:cxn ang="0">
                    <a:pos x="223" y="356"/>
                  </a:cxn>
                  <a:cxn ang="0">
                    <a:pos x="203" y="366"/>
                  </a:cxn>
                  <a:cxn ang="0">
                    <a:pos x="186" y="381"/>
                  </a:cxn>
                  <a:cxn ang="0">
                    <a:pos x="164" y="385"/>
                  </a:cxn>
                  <a:cxn ang="0">
                    <a:pos x="144" y="378"/>
                  </a:cxn>
                  <a:cxn ang="0">
                    <a:pos x="128" y="363"/>
                  </a:cxn>
                  <a:cxn ang="0">
                    <a:pos x="107" y="335"/>
                  </a:cxn>
                  <a:cxn ang="0">
                    <a:pos x="81" y="305"/>
                  </a:cxn>
                  <a:cxn ang="0">
                    <a:pos x="52" y="282"/>
                  </a:cxn>
                  <a:cxn ang="0">
                    <a:pos x="29" y="259"/>
                  </a:cxn>
                  <a:cxn ang="0">
                    <a:pos x="15" y="226"/>
                  </a:cxn>
                  <a:cxn ang="0">
                    <a:pos x="5" y="192"/>
                  </a:cxn>
                  <a:cxn ang="0">
                    <a:pos x="0" y="163"/>
                  </a:cxn>
                  <a:cxn ang="0">
                    <a:pos x="3" y="137"/>
                  </a:cxn>
                  <a:cxn ang="0">
                    <a:pos x="14" y="100"/>
                  </a:cxn>
                  <a:cxn ang="0">
                    <a:pos x="38" y="57"/>
                  </a:cxn>
                  <a:cxn ang="0">
                    <a:pos x="78" y="17"/>
                  </a:cxn>
                </a:cxnLst>
                <a:rect l="0" t="0" r="r" b="b"/>
                <a:pathLst>
                  <a:path w="488" h="385">
                    <a:moveTo>
                      <a:pt x="103" y="0"/>
                    </a:moveTo>
                    <a:lnTo>
                      <a:pt x="118" y="3"/>
                    </a:lnTo>
                    <a:lnTo>
                      <a:pt x="135" y="7"/>
                    </a:lnTo>
                    <a:lnTo>
                      <a:pt x="152" y="11"/>
                    </a:lnTo>
                    <a:lnTo>
                      <a:pt x="171" y="14"/>
                    </a:lnTo>
                    <a:lnTo>
                      <a:pt x="189" y="17"/>
                    </a:lnTo>
                    <a:lnTo>
                      <a:pt x="209" y="18"/>
                    </a:lnTo>
                    <a:lnTo>
                      <a:pt x="227" y="19"/>
                    </a:lnTo>
                    <a:lnTo>
                      <a:pt x="246" y="18"/>
                    </a:lnTo>
                    <a:lnTo>
                      <a:pt x="263" y="16"/>
                    </a:lnTo>
                    <a:lnTo>
                      <a:pt x="280" y="14"/>
                    </a:lnTo>
                    <a:lnTo>
                      <a:pt x="295" y="11"/>
                    </a:lnTo>
                    <a:lnTo>
                      <a:pt x="309" y="10"/>
                    </a:lnTo>
                    <a:lnTo>
                      <a:pt x="322" y="10"/>
                    </a:lnTo>
                    <a:lnTo>
                      <a:pt x="333" y="13"/>
                    </a:lnTo>
                    <a:lnTo>
                      <a:pt x="342" y="17"/>
                    </a:lnTo>
                    <a:lnTo>
                      <a:pt x="351" y="25"/>
                    </a:lnTo>
                    <a:lnTo>
                      <a:pt x="357" y="34"/>
                    </a:lnTo>
                    <a:lnTo>
                      <a:pt x="363" y="45"/>
                    </a:lnTo>
                    <a:lnTo>
                      <a:pt x="369" y="54"/>
                    </a:lnTo>
                    <a:lnTo>
                      <a:pt x="375" y="64"/>
                    </a:lnTo>
                    <a:lnTo>
                      <a:pt x="379" y="75"/>
                    </a:lnTo>
                    <a:lnTo>
                      <a:pt x="385" y="84"/>
                    </a:lnTo>
                    <a:lnTo>
                      <a:pt x="391" y="93"/>
                    </a:lnTo>
                    <a:lnTo>
                      <a:pt x="397" y="101"/>
                    </a:lnTo>
                    <a:lnTo>
                      <a:pt x="415" y="102"/>
                    </a:lnTo>
                    <a:lnTo>
                      <a:pt x="431" y="105"/>
                    </a:lnTo>
                    <a:lnTo>
                      <a:pt x="446" y="106"/>
                    </a:lnTo>
                    <a:lnTo>
                      <a:pt x="459" y="108"/>
                    </a:lnTo>
                    <a:lnTo>
                      <a:pt x="470" y="112"/>
                    </a:lnTo>
                    <a:lnTo>
                      <a:pt x="478" y="117"/>
                    </a:lnTo>
                    <a:lnTo>
                      <a:pt x="484" y="123"/>
                    </a:lnTo>
                    <a:lnTo>
                      <a:pt x="488" y="132"/>
                    </a:lnTo>
                    <a:lnTo>
                      <a:pt x="488" y="142"/>
                    </a:lnTo>
                    <a:lnTo>
                      <a:pt x="486" y="150"/>
                    </a:lnTo>
                    <a:lnTo>
                      <a:pt x="482" y="155"/>
                    </a:lnTo>
                    <a:lnTo>
                      <a:pt x="477" y="160"/>
                    </a:lnTo>
                    <a:lnTo>
                      <a:pt x="470" y="163"/>
                    </a:lnTo>
                    <a:lnTo>
                      <a:pt x="463" y="167"/>
                    </a:lnTo>
                    <a:lnTo>
                      <a:pt x="458" y="169"/>
                    </a:lnTo>
                    <a:lnTo>
                      <a:pt x="451" y="171"/>
                    </a:lnTo>
                    <a:lnTo>
                      <a:pt x="462" y="189"/>
                    </a:lnTo>
                    <a:lnTo>
                      <a:pt x="467" y="207"/>
                    </a:lnTo>
                    <a:lnTo>
                      <a:pt x="463" y="223"/>
                    </a:lnTo>
                    <a:lnTo>
                      <a:pt x="453" y="237"/>
                    </a:lnTo>
                    <a:lnTo>
                      <a:pt x="446" y="243"/>
                    </a:lnTo>
                    <a:lnTo>
                      <a:pt x="437" y="249"/>
                    </a:lnTo>
                    <a:lnTo>
                      <a:pt x="428" y="253"/>
                    </a:lnTo>
                    <a:lnTo>
                      <a:pt x="418" y="258"/>
                    </a:lnTo>
                    <a:lnTo>
                      <a:pt x="408" y="263"/>
                    </a:lnTo>
                    <a:lnTo>
                      <a:pt x="399" y="266"/>
                    </a:lnTo>
                    <a:lnTo>
                      <a:pt x="389" y="268"/>
                    </a:lnTo>
                    <a:lnTo>
                      <a:pt x="378" y="269"/>
                    </a:lnTo>
                    <a:lnTo>
                      <a:pt x="369" y="282"/>
                    </a:lnTo>
                    <a:lnTo>
                      <a:pt x="359" y="292"/>
                    </a:lnTo>
                    <a:lnTo>
                      <a:pt x="349" y="302"/>
                    </a:lnTo>
                    <a:lnTo>
                      <a:pt x="339" y="309"/>
                    </a:lnTo>
                    <a:lnTo>
                      <a:pt x="327" y="314"/>
                    </a:lnTo>
                    <a:lnTo>
                      <a:pt x="316" y="317"/>
                    </a:lnTo>
                    <a:lnTo>
                      <a:pt x="303" y="318"/>
                    </a:lnTo>
                    <a:lnTo>
                      <a:pt x="289" y="317"/>
                    </a:lnTo>
                    <a:lnTo>
                      <a:pt x="283" y="328"/>
                    </a:lnTo>
                    <a:lnTo>
                      <a:pt x="274" y="339"/>
                    </a:lnTo>
                    <a:lnTo>
                      <a:pt x="265" y="345"/>
                    </a:lnTo>
                    <a:lnTo>
                      <a:pt x="255" y="351"/>
                    </a:lnTo>
                    <a:lnTo>
                      <a:pt x="245" y="355"/>
                    </a:lnTo>
                    <a:lnTo>
                      <a:pt x="234" y="357"/>
                    </a:lnTo>
                    <a:lnTo>
                      <a:pt x="223" y="356"/>
                    </a:lnTo>
                    <a:lnTo>
                      <a:pt x="210" y="354"/>
                    </a:lnTo>
                    <a:lnTo>
                      <a:pt x="203" y="366"/>
                    </a:lnTo>
                    <a:lnTo>
                      <a:pt x="195" y="375"/>
                    </a:lnTo>
                    <a:lnTo>
                      <a:pt x="186" y="381"/>
                    </a:lnTo>
                    <a:lnTo>
                      <a:pt x="175" y="385"/>
                    </a:lnTo>
                    <a:lnTo>
                      <a:pt x="164" y="385"/>
                    </a:lnTo>
                    <a:lnTo>
                      <a:pt x="154" y="382"/>
                    </a:lnTo>
                    <a:lnTo>
                      <a:pt x="144" y="378"/>
                    </a:lnTo>
                    <a:lnTo>
                      <a:pt x="136" y="372"/>
                    </a:lnTo>
                    <a:lnTo>
                      <a:pt x="128" y="363"/>
                    </a:lnTo>
                    <a:lnTo>
                      <a:pt x="119" y="350"/>
                    </a:lnTo>
                    <a:lnTo>
                      <a:pt x="107" y="335"/>
                    </a:lnTo>
                    <a:lnTo>
                      <a:pt x="95" y="320"/>
                    </a:lnTo>
                    <a:lnTo>
                      <a:pt x="81" y="305"/>
                    </a:lnTo>
                    <a:lnTo>
                      <a:pt x="67" y="291"/>
                    </a:lnTo>
                    <a:lnTo>
                      <a:pt x="52" y="282"/>
                    </a:lnTo>
                    <a:lnTo>
                      <a:pt x="38" y="276"/>
                    </a:lnTo>
                    <a:lnTo>
                      <a:pt x="29" y="259"/>
                    </a:lnTo>
                    <a:lnTo>
                      <a:pt x="22" y="243"/>
                    </a:lnTo>
                    <a:lnTo>
                      <a:pt x="15" y="226"/>
                    </a:lnTo>
                    <a:lnTo>
                      <a:pt x="10" y="208"/>
                    </a:lnTo>
                    <a:lnTo>
                      <a:pt x="5" y="192"/>
                    </a:lnTo>
                    <a:lnTo>
                      <a:pt x="1" y="177"/>
                    </a:lnTo>
                    <a:lnTo>
                      <a:pt x="0" y="163"/>
                    </a:lnTo>
                    <a:lnTo>
                      <a:pt x="0" y="151"/>
                    </a:lnTo>
                    <a:lnTo>
                      <a:pt x="3" y="137"/>
                    </a:lnTo>
                    <a:lnTo>
                      <a:pt x="7" y="120"/>
                    </a:lnTo>
                    <a:lnTo>
                      <a:pt x="14" y="100"/>
                    </a:lnTo>
                    <a:lnTo>
                      <a:pt x="25" y="79"/>
                    </a:lnTo>
                    <a:lnTo>
                      <a:pt x="38" y="57"/>
                    </a:lnTo>
                    <a:lnTo>
                      <a:pt x="56" y="37"/>
                    </a:lnTo>
                    <a:lnTo>
                      <a:pt x="78" y="17"/>
                    </a:lnTo>
                    <a:lnTo>
                      <a:pt x="103" y="0"/>
                    </a:lnTo>
                    <a:close/>
                  </a:path>
                </a:pathLst>
              </a:custGeom>
              <a:solidFill>
                <a:srgbClr val="E5D3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7" name="Freeform 131"/>
              <p:cNvSpPr>
                <a:spLocks/>
              </p:cNvSpPr>
              <p:nvPr/>
            </p:nvSpPr>
            <p:spPr bwMode="auto">
              <a:xfrm>
                <a:off x="3000375" y="4956175"/>
                <a:ext cx="296863" cy="274638"/>
              </a:xfrm>
              <a:custGeom>
                <a:avLst/>
                <a:gdLst/>
                <a:ahLst/>
                <a:cxnLst>
                  <a:cxn ang="0">
                    <a:pos x="56" y="17"/>
                  </a:cxn>
                  <a:cxn ang="0">
                    <a:pos x="45" y="68"/>
                  </a:cxn>
                  <a:cxn ang="0">
                    <a:pos x="42" y="125"/>
                  </a:cxn>
                  <a:cxn ang="0">
                    <a:pos x="53" y="177"/>
                  </a:cxn>
                  <a:cxn ang="0">
                    <a:pos x="83" y="215"/>
                  </a:cxn>
                  <a:cxn ang="0">
                    <a:pos x="120" y="258"/>
                  </a:cxn>
                  <a:cxn ang="0">
                    <a:pos x="159" y="291"/>
                  </a:cxn>
                  <a:cxn ang="0">
                    <a:pos x="194" y="296"/>
                  </a:cxn>
                  <a:cxn ang="0">
                    <a:pos x="220" y="283"/>
                  </a:cxn>
                  <a:cxn ang="0">
                    <a:pos x="242" y="286"/>
                  </a:cxn>
                  <a:cxn ang="0">
                    <a:pos x="265" y="280"/>
                  </a:cxn>
                  <a:cxn ang="0">
                    <a:pos x="283" y="259"/>
                  </a:cxn>
                  <a:cxn ang="0">
                    <a:pos x="299" y="244"/>
                  </a:cxn>
                  <a:cxn ang="0">
                    <a:pos x="319" y="250"/>
                  </a:cxn>
                  <a:cxn ang="0">
                    <a:pos x="340" y="248"/>
                  </a:cxn>
                  <a:cxn ang="0">
                    <a:pos x="362" y="230"/>
                  </a:cxn>
                  <a:cxn ang="0">
                    <a:pos x="375" y="225"/>
                  </a:cxn>
                  <a:cxn ang="0">
                    <a:pos x="369" y="248"/>
                  </a:cxn>
                  <a:cxn ang="0">
                    <a:pos x="352" y="266"/>
                  </a:cxn>
                  <a:cxn ang="0">
                    <a:pos x="319" y="274"/>
                  </a:cxn>
                  <a:cxn ang="0">
                    <a:pos x="287" y="284"/>
                  </a:cxn>
                  <a:cxn ang="0">
                    <a:pos x="273" y="305"/>
                  </a:cxn>
                  <a:cxn ang="0">
                    <a:pos x="256" y="316"/>
                  </a:cxn>
                  <a:cxn ang="0">
                    <a:pos x="231" y="314"/>
                  </a:cxn>
                  <a:cxn ang="0">
                    <a:pos x="202" y="324"/>
                  </a:cxn>
                  <a:cxn ang="0">
                    <a:pos x="181" y="341"/>
                  </a:cxn>
                  <a:cxn ang="0">
                    <a:pos x="160" y="345"/>
                  </a:cxn>
                  <a:cxn ang="0">
                    <a:pos x="143" y="340"/>
                  </a:cxn>
                  <a:cxn ang="0">
                    <a:pos x="131" y="326"/>
                  </a:cxn>
                  <a:cxn ang="0">
                    <a:pos x="113" y="302"/>
                  </a:cxn>
                  <a:cxn ang="0">
                    <a:pos x="91" y="275"/>
                  </a:cxn>
                  <a:cxn ang="0">
                    <a:pos x="64" y="253"/>
                  </a:cxn>
                  <a:cxn ang="0">
                    <a:pos x="36" y="229"/>
                  </a:cxn>
                  <a:cxn ang="0">
                    <a:pos x="18" y="198"/>
                  </a:cxn>
                  <a:cxn ang="0">
                    <a:pos x="5" y="170"/>
                  </a:cxn>
                  <a:cxn ang="0">
                    <a:pos x="0" y="145"/>
                  </a:cxn>
                  <a:cxn ang="0">
                    <a:pos x="3" y="116"/>
                  </a:cxn>
                  <a:cxn ang="0">
                    <a:pos x="10" y="83"/>
                  </a:cxn>
                  <a:cxn ang="0">
                    <a:pos x="22" y="46"/>
                  </a:cxn>
                  <a:cxn ang="0">
                    <a:pos x="45" y="14"/>
                  </a:cxn>
                </a:cxnLst>
                <a:rect l="0" t="0" r="r" b="b"/>
                <a:pathLst>
                  <a:path w="375" h="345">
                    <a:moveTo>
                      <a:pt x="61" y="0"/>
                    </a:moveTo>
                    <a:lnTo>
                      <a:pt x="56" y="17"/>
                    </a:lnTo>
                    <a:lnTo>
                      <a:pt x="50" y="40"/>
                    </a:lnTo>
                    <a:lnTo>
                      <a:pt x="45" y="68"/>
                    </a:lnTo>
                    <a:lnTo>
                      <a:pt x="43" y="97"/>
                    </a:lnTo>
                    <a:lnTo>
                      <a:pt x="42" y="125"/>
                    </a:lnTo>
                    <a:lnTo>
                      <a:pt x="45" y="153"/>
                    </a:lnTo>
                    <a:lnTo>
                      <a:pt x="53" y="177"/>
                    </a:lnTo>
                    <a:lnTo>
                      <a:pt x="66" y="197"/>
                    </a:lnTo>
                    <a:lnTo>
                      <a:pt x="83" y="215"/>
                    </a:lnTo>
                    <a:lnTo>
                      <a:pt x="102" y="236"/>
                    </a:lnTo>
                    <a:lnTo>
                      <a:pt x="120" y="258"/>
                    </a:lnTo>
                    <a:lnTo>
                      <a:pt x="140" y="276"/>
                    </a:lnTo>
                    <a:lnTo>
                      <a:pt x="159" y="291"/>
                    </a:lnTo>
                    <a:lnTo>
                      <a:pt x="177" y="298"/>
                    </a:lnTo>
                    <a:lnTo>
                      <a:pt x="194" y="296"/>
                    </a:lnTo>
                    <a:lnTo>
                      <a:pt x="210" y="281"/>
                    </a:lnTo>
                    <a:lnTo>
                      <a:pt x="220" y="283"/>
                    </a:lnTo>
                    <a:lnTo>
                      <a:pt x="231" y="286"/>
                    </a:lnTo>
                    <a:lnTo>
                      <a:pt x="242" y="286"/>
                    </a:lnTo>
                    <a:lnTo>
                      <a:pt x="254" y="284"/>
                    </a:lnTo>
                    <a:lnTo>
                      <a:pt x="265" y="280"/>
                    </a:lnTo>
                    <a:lnTo>
                      <a:pt x="274" y="272"/>
                    </a:lnTo>
                    <a:lnTo>
                      <a:pt x="283" y="259"/>
                    </a:lnTo>
                    <a:lnTo>
                      <a:pt x="287" y="241"/>
                    </a:lnTo>
                    <a:lnTo>
                      <a:pt x="299" y="244"/>
                    </a:lnTo>
                    <a:lnTo>
                      <a:pt x="309" y="248"/>
                    </a:lnTo>
                    <a:lnTo>
                      <a:pt x="319" y="250"/>
                    </a:lnTo>
                    <a:lnTo>
                      <a:pt x="330" y="251"/>
                    </a:lnTo>
                    <a:lnTo>
                      <a:pt x="340" y="248"/>
                    </a:lnTo>
                    <a:lnTo>
                      <a:pt x="351" y="242"/>
                    </a:lnTo>
                    <a:lnTo>
                      <a:pt x="362" y="230"/>
                    </a:lnTo>
                    <a:lnTo>
                      <a:pt x="374" y="213"/>
                    </a:lnTo>
                    <a:lnTo>
                      <a:pt x="375" y="225"/>
                    </a:lnTo>
                    <a:lnTo>
                      <a:pt x="374" y="236"/>
                    </a:lnTo>
                    <a:lnTo>
                      <a:pt x="369" y="248"/>
                    </a:lnTo>
                    <a:lnTo>
                      <a:pt x="362" y="258"/>
                    </a:lnTo>
                    <a:lnTo>
                      <a:pt x="352" y="266"/>
                    </a:lnTo>
                    <a:lnTo>
                      <a:pt x="338" y="272"/>
                    </a:lnTo>
                    <a:lnTo>
                      <a:pt x="319" y="274"/>
                    </a:lnTo>
                    <a:lnTo>
                      <a:pt x="296" y="272"/>
                    </a:lnTo>
                    <a:lnTo>
                      <a:pt x="287" y="284"/>
                    </a:lnTo>
                    <a:lnTo>
                      <a:pt x="280" y="296"/>
                    </a:lnTo>
                    <a:lnTo>
                      <a:pt x="273" y="305"/>
                    </a:lnTo>
                    <a:lnTo>
                      <a:pt x="265" y="312"/>
                    </a:lnTo>
                    <a:lnTo>
                      <a:pt x="256" y="316"/>
                    </a:lnTo>
                    <a:lnTo>
                      <a:pt x="245" y="317"/>
                    </a:lnTo>
                    <a:lnTo>
                      <a:pt x="231" y="314"/>
                    </a:lnTo>
                    <a:lnTo>
                      <a:pt x="212" y="309"/>
                    </a:lnTo>
                    <a:lnTo>
                      <a:pt x="202" y="324"/>
                    </a:lnTo>
                    <a:lnTo>
                      <a:pt x="192" y="334"/>
                    </a:lnTo>
                    <a:lnTo>
                      <a:pt x="181" y="341"/>
                    </a:lnTo>
                    <a:lnTo>
                      <a:pt x="171" y="344"/>
                    </a:lnTo>
                    <a:lnTo>
                      <a:pt x="160" y="345"/>
                    </a:lnTo>
                    <a:lnTo>
                      <a:pt x="151" y="343"/>
                    </a:lnTo>
                    <a:lnTo>
                      <a:pt x="143" y="340"/>
                    </a:lnTo>
                    <a:lnTo>
                      <a:pt x="136" y="334"/>
                    </a:lnTo>
                    <a:lnTo>
                      <a:pt x="131" y="326"/>
                    </a:lnTo>
                    <a:lnTo>
                      <a:pt x="122" y="314"/>
                    </a:lnTo>
                    <a:lnTo>
                      <a:pt x="113" y="302"/>
                    </a:lnTo>
                    <a:lnTo>
                      <a:pt x="103" y="288"/>
                    </a:lnTo>
                    <a:lnTo>
                      <a:pt x="91" y="275"/>
                    </a:lnTo>
                    <a:lnTo>
                      <a:pt x="78" y="263"/>
                    </a:lnTo>
                    <a:lnTo>
                      <a:pt x="64" y="253"/>
                    </a:lnTo>
                    <a:lnTo>
                      <a:pt x="48" y="248"/>
                    </a:lnTo>
                    <a:lnTo>
                      <a:pt x="36" y="229"/>
                    </a:lnTo>
                    <a:lnTo>
                      <a:pt x="27" y="213"/>
                    </a:lnTo>
                    <a:lnTo>
                      <a:pt x="18" y="198"/>
                    </a:lnTo>
                    <a:lnTo>
                      <a:pt x="11" y="184"/>
                    </a:lnTo>
                    <a:lnTo>
                      <a:pt x="5" y="170"/>
                    </a:lnTo>
                    <a:lnTo>
                      <a:pt x="1" y="158"/>
                    </a:lnTo>
                    <a:lnTo>
                      <a:pt x="0" y="145"/>
                    </a:lnTo>
                    <a:lnTo>
                      <a:pt x="0" y="131"/>
                    </a:lnTo>
                    <a:lnTo>
                      <a:pt x="3" y="116"/>
                    </a:lnTo>
                    <a:lnTo>
                      <a:pt x="5" y="100"/>
                    </a:lnTo>
                    <a:lnTo>
                      <a:pt x="10" y="83"/>
                    </a:lnTo>
                    <a:lnTo>
                      <a:pt x="15" y="64"/>
                    </a:lnTo>
                    <a:lnTo>
                      <a:pt x="22" y="46"/>
                    </a:lnTo>
                    <a:lnTo>
                      <a:pt x="33" y="30"/>
                    </a:lnTo>
                    <a:lnTo>
                      <a:pt x="45" y="14"/>
                    </a:lnTo>
                    <a:lnTo>
                      <a:pt x="61" y="0"/>
                    </a:lnTo>
                    <a:close/>
                  </a:path>
                </a:pathLst>
              </a:custGeom>
              <a:solidFill>
                <a:srgbClr val="D8BC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8" name="Freeform 132"/>
              <p:cNvSpPr>
                <a:spLocks/>
              </p:cNvSpPr>
              <p:nvPr/>
            </p:nvSpPr>
            <p:spPr bwMode="auto">
              <a:xfrm>
                <a:off x="3073400" y="4926013"/>
                <a:ext cx="303213" cy="223838"/>
              </a:xfrm>
              <a:custGeom>
                <a:avLst/>
                <a:gdLst/>
                <a:ahLst/>
                <a:cxnLst>
                  <a:cxn ang="0">
                    <a:pos x="18" y="1"/>
                  </a:cxn>
                  <a:cxn ang="0">
                    <a:pos x="37" y="2"/>
                  </a:cxn>
                  <a:cxn ang="0">
                    <a:pos x="63" y="3"/>
                  </a:cxn>
                  <a:cxn ang="0">
                    <a:pos x="91" y="4"/>
                  </a:cxn>
                  <a:cxn ang="0">
                    <a:pos x="124" y="6"/>
                  </a:cxn>
                  <a:cxn ang="0">
                    <a:pos x="155" y="6"/>
                  </a:cxn>
                  <a:cxn ang="0">
                    <a:pos x="183" y="6"/>
                  </a:cxn>
                  <a:cxn ang="0">
                    <a:pos x="208" y="4"/>
                  </a:cxn>
                  <a:cxn ang="0">
                    <a:pos x="234" y="6"/>
                  </a:cxn>
                  <a:cxn ang="0">
                    <a:pos x="260" y="18"/>
                  </a:cxn>
                  <a:cxn ang="0">
                    <a:pos x="277" y="42"/>
                  </a:cxn>
                  <a:cxn ang="0">
                    <a:pos x="292" y="67"/>
                  </a:cxn>
                  <a:cxn ang="0">
                    <a:pos x="307" y="90"/>
                  </a:cxn>
                  <a:cxn ang="0">
                    <a:pos x="323" y="114"/>
                  </a:cxn>
                  <a:cxn ang="0">
                    <a:pos x="341" y="138"/>
                  </a:cxn>
                  <a:cxn ang="0">
                    <a:pos x="359" y="160"/>
                  </a:cxn>
                  <a:cxn ang="0">
                    <a:pos x="379" y="186"/>
                  </a:cxn>
                  <a:cxn ang="0">
                    <a:pos x="382" y="228"/>
                  </a:cxn>
                  <a:cxn ang="0">
                    <a:pos x="360" y="251"/>
                  </a:cxn>
                  <a:cxn ang="0">
                    <a:pos x="339" y="264"/>
                  </a:cxn>
                  <a:cxn ang="0">
                    <a:pos x="317" y="274"/>
                  </a:cxn>
                  <a:cxn ang="0">
                    <a:pos x="296" y="280"/>
                  </a:cxn>
                  <a:cxn ang="0">
                    <a:pos x="285" y="263"/>
                  </a:cxn>
                  <a:cxn ang="0">
                    <a:pos x="302" y="259"/>
                  </a:cxn>
                  <a:cxn ang="0">
                    <a:pos x="321" y="254"/>
                  </a:cxn>
                  <a:cxn ang="0">
                    <a:pos x="338" y="248"/>
                  </a:cxn>
                  <a:cxn ang="0">
                    <a:pos x="353" y="237"/>
                  </a:cxn>
                  <a:cxn ang="0">
                    <a:pos x="364" y="210"/>
                  </a:cxn>
                  <a:cxn ang="0">
                    <a:pos x="348" y="183"/>
                  </a:cxn>
                  <a:cxn ang="0">
                    <a:pos x="332" y="163"/>
                  </a:cxn>
                  <a:cxn ang="0">
                    <a:pos x="315" y="137"/>
                  </a:cxn>
                  <a:cxn ang="0">
                    <a:pos x="299" y="112"/>
                  </a:cxn>
                  <a:cxn ang="0">
                    <a:pos x="287" y="90"/>
                  </a:cxn>
                  <a:cxn ang="0">
                    <a:pos x="275" y="70"/>
                  </a:cxn>
                  <a:cxn ang="0">
                    <a:pos x="257" y="47"/>
                  </a:cxn>
                  <a:cxn ang="0">
                    <a:pos x="238" y="30"/>
                  </a:cxn>
                  <a:cxn ang="0">
                    <a:pos x="219" y="23"/>
                  </a:cxn>
                  <a:cxn ang="0">
                    <a:pos x="204" y="24"/>
                  </a:cxn>
                  <a:cxn ang="0">
                    <a:pos x="179" y="24"/>
                  </a:cxn>
                  <a:cxn ang="0">
                    <a:pos x="147" y="25"/>
                  </a:cxn>
                  <a:cxn ang="0">
                    <a:pos x="111" y="24"/>
                  </a:cxn>
                  <a:cxn ang="0">
                    <a:pos x="75" y="23"/>
                  </a:cxn>
                  <a:cxn ang="0">
                    <a:pos x="42" y="19"/>
                  </a:cxn>
                  <a:cxn ang="0">
                    <a:pos x="16" y="15"/>
                  </a:cxn>
                  <a:cxn ang="0">
                    <a:pos x="0" y="9"/>
                  </a:cxn>
                </a:cxnLst>
                <a:rect l="0" t="0" r="r" b="b"/>
                <a:pathLst>
                  <a:path w="384" h="281">
                    <a:moveTo>
                      <a:pt x="12" y="0"/>
                    </a:moveTo>
                    <a:lnTo>
                      <a:pt x="18" y="1"/>
                    </a:lnTo>
                    <a:lnTo>
                      <a:pt x="27" y="1"/>
                    </a:lnTo>
                    <a:lnTo>
                      <a:pt x="37" y="2"/>
                    </a:lnTo>
                    <a:lnTo>
                      <a:pt x="49" y="3"/>
                    </a:lnTo>
                    <a:lnTo>
                      <a:pt x="63" y="3"/>
                    </a:lnTo>
                    <a:lnTo>
                      <a:pt x="76" y="4"/>
                    </a:lnTo>
                    <a:lnTo>
                      <a:pt x="91" y="4"/>
                    </a:lnTo>
                    <a:lnTo>
                      <a:pt x="107" y="6"/>
                    </a:lnTo>
                    <a:lnTo>
                      <a:pt x="124" y="6"/>
                    </a:lnTo>
                    <a:lnTo>
                      <a:pt x="140" y="6"/>
                    </a:lnTo>
                    <a:lnTo>
                      <a:pt x="155" y="6"/>
                    </a:lnTo>
                    <a:lnTo>
                      <a:pt x="170" y="6"/>
                    </a:lnTo>
                    <a:lnTo>
                      <a:pt x="183" y="6"/>
                    </a:lnTo>
                    <a:lnTo>
                      <a:pt x="196" y="6"/>
                    </a:lnTo>
                    <a:lnTo>
                      <a:pt x="208" y="4"/>
                    </a:lnTo>
                    <a:lnTo>
                      <a:pt x="217" y="4"/>
                    </a:lnTo>
                    <a:lnTo>
                      <a:pt x="234" y="6"/>
                    </a:lnTo>
                    <a:lnTo>
                      <a:pt x="249" y="10"/>
                    </a:lnTo>
                    <a:lnTo>
                      <a:pt x="260" y="18"/>
                    </a:lnTo>
                    <a:lnTo>
                      <a:pt x="270" y="30"/>
                    </a:lnTo>
                    <a:lnTo>
                      <a:pt x="277" y="42"/>
                    </a:lnTo>
                    <a:lnTo>
                      <a:pt x="285" y="55"/>
                    </a:lnTo>
                    <a:lnTo>
                      <a:pt x="292" y="67"/>
                    </a:lnTo>
                    <a:lnTo>
                      <a:pt x="299" y="78"/>
                    </a:lnTo>
                    <a:lnTo>
                      <a:pt x="307" y="90"/>
                    </a:lnTo>
                    <a:lnTo>
                      <a:pt x="315" y="101"/>
                    </a:lnTo>
                    <a:lnTo>
                      <a:pt x="323" y="114"/>
                    </a:lnTo>
                    <a:lnTo>
                      <a:pt x="332" y="127"/>
                    </a:lnTo>
                    <a:lnTo>
                      <a:pt x="341" y="138"/>
                    </a:lnTo>
                    <a:lnTo>
                      <a:pt x="351" y="150"/>
                    </a:lnTo>
                    <a:lnTo>
                      <a:pt x="359" y="160"/>
                    </a:lnTo>
                    <a:lnTo>
                      <a:pt x="367" y="169"/>
                    </a:lnTo>
                    <a:lnTo>
                      <a:pt x="379" y="186"/>
                    </a:lnTo>
                    <a:lnTo>
                      <a:pt x="384" y="207"/>
                    </a:lnTo>
                    <a:lnTo>
                      <a:pt x="382" y="228"/>
                    </a:lnTo>
                    <a:lnTo>
                      <a:pt x="369" y="244"/>
                    </a:lnTo>
                    <a:lnTo>
                      <a:pt x="360" y="251"/>
                    </a:lnTo>
                    <a:lnTo>
                      <a:pt x="349" y="258"/>
                    </a:lnTo>
                    <a:lnTo>
                      <a:pt x="339" y="264"/>
                    </a:lnTo>
                    <a:lnTo>
                      <a:pt x="329" y="269"/>
                    </a:lnTo>
                    <a:lnTo>
                      <a:pt x="317" y="274"/>
                    </a:lnTo>
                    <a:lnTo>
                      <a:pt x="307" y="277"/>
                    </a:lnTo>
                    <a:lnTo>
                      <a:pt x="296" y="280"/>
                    </a:lnTo>
                    <a:lnTo>
                      <a:pt x="287" y="281"/>
                    </a:lnTo>
                    <a:lnTo>
                      <a:pt x="285" y="263"/>
                    </a:lnTo>
                    <a:lnTo>
                      <a:pt x="293" y="260"/>
                    </a:lnTo>
                    <a:lnTo>
                      <a:pt x="302" y="259"/>
                    </a:lnTo>
                    <a:lnTo>
                      <a:pt x="311" y="257"/>
                    </a:lnTo>
                    <a:lnTo>
                      <a:pt x="321" y="254"/>
                    </a:lnTo>
                    <a:lnTo>
                      <a:pt x="330" y="251"/>
                    </a:lnTo>
                    <a:lnTo>
                      <a:pt x="338" y="248"/>
                    </a:lnTo>
                    <a:lnTo>
                      <a:pt x="346" y="243"/>
                    </a:lnTo>
                    <a:lnTo>
                      <a:pt x="353" y="237"/>
                    </a:lnTo>
                    <a:lnTo>
                      <a:pt x="362" y="223"/>
                    </a:lnTo>
                    <a:lnTo>
                      <a:pt x="364" y="210"/>
                    </a:lnTo>
                    <a:lnTo>
                      <a:pt x="359" y="196"/>
                    </a:lnTo>
                    <a:lnTo>
                      <a:pt x="348" y="183"/>
                    </a:lnTo>
                    <a:lnTo>
                      <a:pt x="340" y="174"/>
                    </a:lnTo>
                    <a:lnTo>
                      <a:pt x="332" y="163"/>
                    </a:lnTo>
                    <a:lnTo>
                      <a:pt x="323" y="151"/>
                    </a:lnTo>
                    <a:lnTo>
                      <a:pt x="315" y="137"/>
                    </a:lnTo>
                    <a:lnTo>
                      <a:pt x="306" y="124"/>
                    </a:lnTo>
                    <a:lnTo>
                      <a:pt x="299" y="112"/>
                    </a:lnTo>
                    <a:lnTo>
                      <a:pt x="292" y="99"/>
                    </a:lnTo>
                    <a:lnTo>
                      <a:pt x="287" y="90"/>
                    </a:lnTo>
                    <a:lnTo>
                      <a:pt x="281" y="80"/>
                    </a:lnTo>
                    <a:lnTo>
                      <a:pt x="275" y="70"/>
                    </a:lnTo>
                    <a:lnTo>
                      <a:pt x="266" y="59"/>
                    </a:lnTo>
                    <a:lnTo>
                      <a:pt x="257" y="47"/>
                    </a:lnTo>
                    <a:lnTo>
                      <a:pt x="247" y="37"/>
                    </a:lnTo>
                    <a:lnTo>
                      <a:pt x="238" y="30"/>
                    </a:lnTo>
                    <a:lnTo>
                      <a:pt x="228" y="24"/>
                    </a:lnTo>
                    <a:lnTo>
                      <a:pt x="219" y="23"/>
                    </a:lnTo>
                    <a:lnTo>
                      <a:pt x="213" y="23"/>
                    </a:lnTo>
                    <a:lnTo>
                      <a:pt x="204" y="24"/>
                    </a:lnTo>
                    <a:lnTo>
                      <a:pt x="193" y="24"/>
                    </a:lnTo>
                    <a:lnTo>
                      <a:pt x="179" y="24"/>
                    </a:lnTo>
                    <a:lnTo>
                      <a:pt x="164" y="25"/>
                    </a:lnTo>
                    <a:lnTo>
                      <a:pt x="147" y="25"/>
                    </a:lnTo>
                    <a:lnTo>
                      <a:pt x="129" y="24"/>
                    </a:lnTo>
                    <a:lnTo>
                      <a:pt x="111" y="24"/>
                    </a:lnTo>
                    <a:lnTo>
                      <a:pt x="92" y="24"/>
                    </a:lnTo>
                    <a:lnTo>
                      <a:pt x="75" y="23"/>
                    </a:lnTo>
                    <a:lnTo>
                      <a:pt x="58" y="22"/>
                    </a:lnTo>
                    <a:lnTo>
                      <a:pt x="42" y="19"/>
                    </a:lnTo>
                    <a:lnTo>
                      <a:pt x="28" y="18"/>
                    </a:lnTo>
                    <a:lnTo>
                      <a:pt x="16" y="15"/>
                    </a:lnTo>
                    <a:lnTo>
                      <a:pt x="7" y="13"/>
                    </a:lnTo>
                    <a:lnTo>
                      <a:pt x="0" y="9"/>
                    </a:lnTo>
                    <a:lnTo>
                      <a:pt x="12"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9" name="Freeform 133"/>
              <p:cNvSpPr>
                <a:spLocks/>
              </p:cNvSpPr>
              <p:nvPr/>
            </p:nvSpPr>
            <p:spPr bwMode="auto">
              <a:xfrm>
                <a:off x="3233738" y="4983163"/>
                <a:ext cx="69850" cy="201613"/>
              </a:xfrm>
              <a:custGeom>
                <a:avLst/>
                <a:gdLst/>
                <a:ahLst/>
                <a:cxnLst>
                  <a:cxn ang="0">
                    <a:pos x="16" y="0"/>
                  </a:cxn>
                  <a:cxn ang="0">
                    <a:pos x="17" y="10"/>
                  </a:cxn>
                  <a:cxn ang="0">
                    <a:pos x="21" y="24"/>
                  </a:cxn>
                  <a:cxn ang="0">
                    <a:pos x="25" y="39"/>
                  </a:cxn>
                  <a:cxn ang="0">
                    <a:pos x="31" y="57"/>
                  </a:cxn>
                  <a:cxn ang="0">
                    <a:pos x="38" y="73"/>
                  </a:cxn>
                  <a:cxn ang="0">
                    <a:pos x="45" y="88"/>
                  </a:cxn>
                  <a:cxn ang="0">
                    <a:pos x="53" y="101"/>
                  </a:cxn>
                  <a:cxn ang="0">
                    <a:pos x="61" y="113"/>
                  </a:cxn>
                  <a:cxn ang="0">
                    <a:pos x="68" y="123"/>
                  </a:cxn>
                  <a:cxn ang="0">
                    <a:pos x="75" y="136"/>
                  </a:cxn>
                  <a:cxn ang="0">
                    <a:pos x="81" y="149"/>
                  </a:cxn>
                  <a:cxn ang="0">
                    <a:pos x="85" y="163"/>
                  </a:cxn>
                  <a:cxn ang="0">
                    <a:pos x="88" y="176"/>
                  </a:cxn>
                  <a:cxn ang="0">
                    <a:pos x="89" y="189"/>
                  </a:cxn>
                  <a:cxn ang="0">
                    <a:pos x="88" y="202"/>
                  </a:cxn>
                  <a:cxn ang="0">
                    <a:pos x="84" y="211"/>
                  </a:cxn>
                  <a:cxn ang="0">
                    <a:pos x="80" y="220"/>
                  </a:cxn>
                  <a:cxn ang="0">
                    <a:pos x="73" y="228"/>
                  </a:cxn>
                  <a:cxn ang="0">
                    <a:pos x="63" y="236"/>
                  </a:cxn>
                  <a:cxn ang="0">
                    <a:pos x="54" y="243"/>
                  </a:cxn>
                  <a:cxn ang="0">
                    <a:pos x="43" y="249"/>
                  </a:cxn>
                  <a:cxn ang="0">
                    <a:pos x="30" y="254"/>
                  </a:cxn>
                  <a:cxn ang="0">
                    <a:pos x="15" y="255"/>
                  </a:cxn>
                  <a:cxn ang="0">
                    <a:pos x="0" y="254"/>
                  </a:cxn>
                  <a:cxn ang="0">
                    <a:pos x="2" y="240"/>
                  </a:cxn>
                  <a:cxn ang="0">
                    <a:pos x="10" y="240"/>
                  </a:cxn>
                  <a:cxn ang="0">
                    <a:pos x="21" y="237"/>
                  </a:cxn>
                  <a:cxn ang="0">
                    <a:pos x="31" y="235"/>
                  </a:cxn>
                  <a:cxn ang="0">
                    <a:pos x="42" y="232"/>
                  </a:cxn>
                  <a:cxn ang="0">
                    <a:pos x="52" y="228"/>
                  </a:cxn>
                  <a:cxn ang="0">
                    <a:pos x="60" y="224"/>
                  </a:cxn>
                  <a:cxn ang="0">
                    <a:pos x="68" y="218"/>
                  </a:cxn>
                  <a:cxn ang="0">
                    <a:pos x="73" y="211"/>
                  </a:cxn>
                  <a:cxn ang="0">
                    <a:pos x="76" y="193"/>
                  </a:cxn>
                  <a:cxn ang="0">
                    <a:pos x="73" y="167"/>
                  </a:cxn>
                  <a:cxn ang="0">
                    <a:pos x="66" y="143"/>
                  </a:cxn>
                  <a:cxn ang="0">
                    <a:pos x="54" y="125"/>
                  </a:cxn>
                  <a:cxn ang="0">
                    <a:pos x="47" y="116"/>
                  </a:cxn>
                  <a:cxn ang="0">
                    <a:pos x="40" y="105"/>
                  </a:cxn>
                  <a:cxn ang="0">
                    <a:pos x="32" y="90"/>
                  </a:cxn>
                  <a:cxn ang="0">
                    <a:pos x="25" y="74"/>
                  </a:cxn>
                  <a:cxn ang="0">
                    <a:pos x="20" y="57"/>
                  </a:cxn>
                  <a:cxn ang="0">
                    <a:pos x="16" y="38"/>
                  </a:cxn>
                  <a:cxn ang="0">
                    <a:pos x="15" y="20"/>
                  </a:cxn>
                  <a:cxn ang="0">
                    <a:pos x="16" y="0"/>
                  </a:cxn>
                </a:cxnLst>
                <a:rect l="0" t="0" r="r" b="b"/>
                <a:pathLst>
                  <a:path w="89" h="255">
                    <a:moveTo>
                      <a:pt x="16" y="0"/>
                    </a:moveTo>
                    <a:lnTo>
                      <a:pt x="17" y="10"/>
                    </a:lnTo>
                    <a:lnTo>
                      <a:pt x="21" y="24"/>
                    </a:lnTo>
                    <a:lnTo>
                      <a:pt x="25" y="39"/>
                    </a:lnTo>
                    <a:lnTo>
                      <a:pt x="31" y="57"/>
                    </a:lnTo>
                    <a:lnTo>
                      <a:pt x="38" y="73"/>
                    </a:lnTo>
                    <a:lnTo>
                      <a:pt x="45" y="88"/>
                    </a:lnTo>
                    <a:lnTo>
                      <a:pt x="53" y="101"/>
                    </a:lnTo>
                    <a:lnTo>
                      <a:pt x="61" y="113"/>
                    </a:lnTo>
                    <a:lnTo>
                      <a:pt x="68" y="123"/>
                    </a:lnTo>
                    <a:lnTo>
                      <a:pt x="75" y="136"/>
                    </a:lnTo>
                    <a:lnTo>
                      <a:pt x="81" y="149"/>
                    </a:lnTo>
                    <a:lnTo>
                      <a:pt x="85" y="163"/>
                    </a:lnTo>
                    <a:lnTo>
                      <a:pt x="88" y="176"/>
                    </a:lnTo>
                    <a:lnTo>
                      <a:pt x="89" y="189"/>
                    </a:lnTo>
                    <a:lnTo>
                      <a:pt x="88" y="202"/>
                    </a:lnTo>
                    <a:lnTo>
                      <a:pt x="84" y="211"/>
                    </a:lnTo>
                    <a:lnTo>
                      <a:pt x="80" y="220"/>
                    </a:lnTo>
                    <a:lnTo>
                      <a:pt x="73" y="228"/>
                    </a:lnTo>
                    <a:lnTo>
                      <a:pt x="63" y="236"/>
                    </a:lnTo>
                    <a:lnTo>
                      <a:pt x="54" y="243"/>
                    </a:lnTo>
                    <a:lnTo>
                      <a:pt x="43" y="249"/>
                    </a:lnTo>
                    <a:lnTo>
                      <a:pt x="30" y="254"/>
                    </a:lnTo>
                    <a:lnTo>
                      <a:pt x="15" y="255"/>
                    </a:lnTo>
                    <a:lnTo>
                      <a:pt x="0" y="254"/>
                    </a:lnTo>
                    <a:lnTo>
                      <a:pt x="2" y="240"/>
                    </a:lnTo>
                    <a:lnTo>
                      <a:pt x="10" y="240"/>
                    </a:lnTo>
                    <a:lnTo>
                      <a:pt x="21" y="237"/>
                    </a:lnTo>
                    <a:lnTo>
                      <a:pt x="31" y="235"/>
                    </a:lnTo>
                    <a:lnTo>
                      <a:pt x="42" y="232"/>
                    </a:lnTo>
                    <a:lnTo>
                      <a:pt x="52" y="228"/>
                    </a:lnTo>
                    <a:lnTo>
                      <a:pt x="60" y="224"/>
                    </a:lnTo>
                    <a:lnTo>
                      <a:pt x="68" y="218"/>
                    </a:lnTo>
                    <a:lnTo>
                      <a:pt x="73" y="211"/>
                    </a:lnTo>
                    <a:lnTo>
                      <a:pt x="76" y="193"/>
                    </a:lnTo>
                    <a:lnTo>
                      <a:pt x="73" y="167"/>
                    </a:lnTo>
                    <a:lnTo>
                      <a:pt x="66" y="143"/>
                    </a:lnTo>
                    <a:lnTo>
                      <a:pt x="54" y="125"/>
                    </a:lnTo>
                    <a:lnTo>
                      <a:pt x="47" y="116"/>
                    </a:lnTo>
                    <a:lnTo>
                      <a:pt x="40" y="105"/>
                    </a:lnTo>
                    <a:lnTo>
                      <a:pt x="32" y="90"/>
                    </a:lnTo>
                    <a:lnTo>
                      <a:pt x="25" y="74"/>
                    </a:lnTo>
                    <a:lnTo>
                      <a:pt x="20" y="57"/>
                    </a:lnTo>
                    <a:lnTo>
                      <a:pt x="16" y="38"/>
                    </a:lnTo>
                    <a:lnTo>
                      <a:pt x="15" y="20"/>
                    </a:lnTo>
                    <a:lnTo>
                      <a:pt x="16"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0" name="Freeform 134"/>
              <p:cNvSpPr>
                <a:spLocks/>
              </p:cNvSpPr>
              <p:nvPr/>
            </p:nvSpPr>
            <p:spPr bwMode="auto">
              <a:xfrm>
                <a:off x="3314700" y="5002213"/>
                <a:ext cx="80963" cy="66675"/>
              </a:xfrm>
              <a:custGeom>
                <a:avLst/>
                <a:gdLst/>
                <a:ahLst/>
                <a:cxnLst>
                  <a:cxn ang="0">
                    <a:pos x="0" y="0"/>
                  </a:cxn>
                  <a:cxn ang="0">
                    <a:pos x="9" y="0"/>
                  </a:cxn>
                  <a:cxn ang="0">
                    <a:pos x="20" y="3"/>
                  </a:cxn>
                  <a:cxn ang="0">
                    <a:pos x="35" y="5"/>
                  </a:cxn>
                  <a:cxn ang="0">
                    <a:pos x="50" y="8"/>
                  </a:cxn>
                  <a:cxn ang="0">
                    <a:pos x="66" y="13"/>
                  </a:cxn>
                  <a:cxn ang="0">
                    <a:pos x="80" y="19"/>
                  </a:cxn>
                  <a:cxn ang="0">
                    <a:pos x="91" y="26"/>
                  </a:cxn>
                  <a:cxn ang="0">
                    <a:pos x="98" y="34"/>
                  </a:cxn>
                  <a:cxn ang="0">
                    <a:pos x="100" y="43"/>
                  </a:cxn>
                  <a:cxn ang="0">
                    <a:pos x="101" y="52"/>
                  </a:cxn>
                  <a:cxn ang="0">
                    <a:pos x="99" y="60"/>
                  </a:cxn>
                  <a:cxn ang="0">
                    <a:pos x="94" y="67"/>
                  </a:cxn>
                  <a:cxn ang="0">
                    <a:pos x="88" y="74"/>
                  </a:cxn>
                  <a:cxn ang="0">
                    <a:pos x="79" y="79"/>
                  </a:cxn>
                  <a:cxn ang="0">
                    <a:pos x="69" y="82"/>
                  </a:cxn>
                  <a:cxn ang="0">
                    <a:pos x="56" y="84"/>
                  </a:cxn>
                  <a:cxn ang="0">
                    <a:pos x="42" y="68"/>
                  </a:cxn>
                  <a:cxn ang="0">
                    <a:pos x="49" y="68"/>
                  </a:cxn>
                  <a:cxn ang="0">
                    <a:pos x="57" y="67"/>
                  </a:cxn>
                  <a:cxn ang="0">
                    <a:pos x="65" y="65"/>
                  </a:cxn>
                  <a:cxn ang="0">
                    <a:pos x="72" y="63"/>
                  </a:cxn>
                  <a:cxn ang="0">
                    <a:pos x="78" y="59"/>
                  </a:cxn>
                  <a:cxn ang="0">
                    <a:pos x="80" y="54"/>
                  </a:cxn>
                  <a:cxn ang="0">
                    <a:pos x="80" y="50"/>
                  </a:cxn>
                  <a:cxn ang="0">
                    <a:pos x="77" y="43"/>
                  </a:cxn>
                  <a:cxn ang="0">
                    <a:pos x="70" y="37"/>
                  </a:cxn>
                  <a:cxn ang="0">
                    <a:pos x="60" y="31"/>
                  </a:cxn>
                  <a:cxn ang="0">
                    <a:pos x="49" y="28"/>
                  </a:cxn>
                  <a:cxn ang="0">
                    <a:pos x="36" y="23"/>
                  </a:cxn>
                  <a:cxn ang="0">
                    <a:pos x="25" y="19"/>
                  </a:cxn>
                  <a:cxn ang="0">
                    <a:pos x="15" y="14"/>
                  </a:cxn>
                  <a:cxn ang="0">
                    <a:pos x="5" y="8"/>
                  </a:cxn>
                  <a:cxn ang="0">
                    <a:pos x="0" y="0"/>
                  </a:cxn>
                </a:cxnLst>
                <a:rect l="0" t="0" r="r" b="b"/>
                <a:pathLst>
                  <a:path w="101" h="84">
                    <a:moveTo>
                      <a:pt x="0" y="0"/>
                    </a:moveTo>
                    <a:lnTo>
                      <a:pt x="9" y="0"/>
                    </a:lnTo>
                    <a:lnTo>
                      <a:pt x="20" y="3"/>
                    </a:lnTo>
                    <a:lnTo>
                      <a:pt x="35" y="5"/>
                    </a:lnTo>
                    <a:lnTo>
                      <a:pt x="50" y="8"/>
                    </a:lnTo>
                    <a:lnTo>
                      <a:pt x="66" y="13"/>
                    </a:lnTo>
                    <a:lnTo>
                      <a:pt x="80" y="19"/>
                    </a:lnTo>
                    <a:lnTo>
                      <a:pt x="91" y="26"/>
                    </a:lnTo>
                    <a:lnTo>
                      <a:pt x="98" y="34"/>
                    </a:lnTo>
                    <a:lnTo>
                      <a:pt x="100" y="43"/>
                    </a:lnTo>
                    <a:lnTo>
                      <a:pt x="101" y="52"/>
                    </a:lnTo>
                    <a:lnTo>
                      <a:pt x="99" y="60"/>
                    </a:lnTo>
                    <a:lnTo>
                      <a:pt x="94" y="67"/>
                    </a:lnTo>
                    <a:lnTo>
                      <a:pt x="88" y="74"/>
                    </a:lnTo>
                    <a:lnTo>
                      <a:pt x="79" y="79"/>
                    </a:lnTo>
                    <a:lnTo>
                      <a:pt x="69" y="82"/>
                    </a:lnTo>
                    <a:lnTo>
                      <a:pt x="56" y="84"/>
                    </a:lnTo>
                    <a:lnTo>
                      <a:pt x="42" y="68"/>
                    </a:lnTo>
                    <a:lnTo>
                      <a:pt x="49" y="68"/>
                    </a:lnTo>
                    <a:lnTo>
                      <a:pt x="57" y="67"/>
                    </a:lnTo>
                    <a:lnTo>
                      <a:pt x="65" y="65"/>
                    </a:lnTo>
                    <a:lnTo>
                      <a:pt x="72" y="63"/>
                    </a:lnTo>
                    <a:lnTo>
                      <a:pt x="78" y="59"/>
                    </a:lnTo>
                    <a:lnTo>
                      <a:pt x="80" y="54"/>
                    </a:lnTo>
                    <a:lnTo>
                      <a:pt x="80" y="50"/>
                    </a:lnTo>
                    <a:lnTo>
                      <a:pt x="77" y="43"/>
                    </a:lnTo>
                    <a:lnTo>
                      <a:pt x="70" y="37"/>
                    </a:lnTo>
                    <a:lnTo>
                      <a:pt x="60" y="31"/>
                    </a:lnTo>
                    <a:lnTo>
                      <a:pt x="49" y="28"/>
                    </a:lnTo>
                    <a:lnTo>
                      <a:pt x="36" y="23"/>
                    </a:lnTo>
                    <a:lnTo>
                      <a:pt x="25" y="19"/>
                    </a:lnTo>
                    <a:lnTo>
                      <a:pt x="15" y="14"/>
                    </a:lnTo>
                    <a:lnTo>
                      <a:pt x="5" y="8"/>
                    </a:lnTo>
                    <a:lnTo>
                      <a:pt x="0"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1" name="Freeform 135"/>
              <p:cNvSpPr>
                <a:spLocks/>
              </p:cNvSpPr>
              <p:nvPr/>
            </p:nvSpPr>
            <p:spPr bwMode="auto">
              <a:xfrm>
                <a:off x="3167063" y="5003800"/>
                <a:ext cx="69850" cy="212725"/>
              </a:xfrm>
              <a:custGeom>
                <a:avLst/>
                <a:gdLst/>
                <a:ahLst/>
                <a:cxnLst>
                  <a:cxn ang="0">
                    <a:pos x="22" y="0"/>
                  </a:cxn>
                  <a:cxn ang="0">
                    <a:pos x="21" y="23"/>
                  </a:cxn>
                  <a:cxn ang="0">
                    <a:pos x="25" y="53"/>
                  </a:cxn>
                  <a:cxn ang="0">
                    <a:pos x="35" y="83"/>
                  </a:cxn>
                  <a:cxn ang="0">
                    <a:pos x="50" y="109"/>
                  </a:cxn>
                  <a:cxn ang="0">
                    <a:pos x="59" y="122"/>
                  </a:cxn>
                  <a:cxn ang="0">
                    <a:pos x="67" y="137"/>
                  </a:cxn>
                  <a:cxn ang="0">
                    <a:pos x="75" y="154"/>
                  </a:cxn>
                  <a:cxn ang="0">
                    <a:pos x="82" y="172"/>
                  </a:cxn>
                  <a:cxn ang="0">
                    <a:pos x="85" y="190"/>
                  </a:cxn>
                  <a:cxn ang="0">
                    <a:pos x="88" y="207"/>
                  </a:cxn>
                  <a:cxn ang="0">
                    <a:pos x="85" y="222"/>
                  </a:cxn>
                  <a:cxn ang="0">
                    <a:pos x="79" y="233"/>
                  </a:cxn>
                  <a:cxn ang="0">
                    <a:pos x="70" y="243"/>
                  </a:cxn>
                  <a:cxn ang="0">
                    <a:pos x="62" y="251"/>
                  </a:cxn>
                  <a:cxn ang="0">
                    <a:pos x="52" y="258"/>
                  </a:cxn>
                  <a:cxn ang="0">
                    <a:pos x="43" y="262"/>
                  </a:cxn>
                  <a:cxn ang="0">
                    <a:pos x="32" y="266"/>
                  </a:cxn>
                  <a:cxn ang="0">
                    <a:pos x="22" y="268"/>
                  </a:cxn>
                  <a:cxn ang="0">
                    <a:pos x="12" y="268"/>
                  </a:cxn>
                  <a:cxn ang="0">
                    <a:pos x="0" y="268"/>
                  </a:cxn>
                  <a:cxn ang="0">
                    <a:pos x="2" y="250"/>
                  </a:cxn>
                  <a:cxn ang="0">
                    <a:pos x="10" y="250"/>
                  </a:cxn>
                  <a:cxn ang="0">
                    <a:pos x="20" y="248"/>
                  </a:cxn>
                  <a:cxn ang="0">
                    <a:pos x="28" y="248"/>
                  </a:cxn>
                  <a:cxn ang="0">
                    <a:pos x="36" y="247"/>
                  </a:cxn>
                  <a:cxn ang="0">
                    <a:pos x="44" y="246"/>
                  </a:cxn>
                  <a:cxn ang="0">
                    <a:pos x="52" y="243"/>
                  </a:cxn>
                  <a:cxn ang="0">
                    <a:pos x="59" y="237"/>
                  </a:cxn>
                  <a:cxn ang="0">
                    <a:pos x="66" y="229"/>
                  </a:cxn>
                  <a:cxn ang="0">
                    <a:pos x="73" y="208"/>
                  </a:cxn>
                  <a:cxn ang="0">
                    <a:pos x="70" y="185"/>
                  </a:cxn>
                  <a:cxn ang="0">
                    <a:pos x="62" y="161"/>
                  </a:cxn>
                  <a:cxn ang="0">
                    <a:pos x="50" y="140"/>
                  </a:cxn>
                  <a:cxn ang="0">
                    <a:pos x="43" y="129"/>
                  </a:cxn>
                  <a:cxn ang="0">
                    <a:pos x="35" y="114"/>
                  </a:cxn>
                  <a:cxn ang="0">
                    <a:pos x="28" y="98"/>
                  </a:cxn>
                  <a:cxn ang="0">
                    <a:pos x="22" y="78"/>
                  </a:cxn>
                  <a:cxn ang="0">
                    <a:pos x="18" y="58"/>
                  </a:cxn>
                  <a:cxn ang="0">
                    <a:pos x="16" y="38"/>
                  </a:cxn>
                  <a:cxn ang="0">
                    <a:pos x="17" y="18"/>
                  </a:cxn>
                  <a:cxn ang="0">
                    <a:pos x="22" y="0"/>
                  </a:cxn>
                </a:cxnLst>
                <a:rect l="0" t="0" r="r" b="b"/>
                <a:pathLst>
                  <a:path w="88" h="268">
                    <a:moveTo>
                      <a:pt x="22" y="0"/>
                    </a:moveTo>
                    <a:lnTo>
                      <a:pt x="21" y="23"/>
                    </a:lnTo>
                    <a:lnTo>
                      <a:pt x="25" y="53"/>
                    </a:lnTo>
                    <a:lnTo>
                      <a:pt x="35" y="83"/>
                    </a:lnTo>
                    <a:lnTo>
                      <a:pt x="50" y="109"/>
                    </a:lnTo>
                    <a:lnTo>
                      <a:pt x="59" y="122"/>
                    </a:lnTo>
                    <a:lnTo>
                      <a:pt x="67" y="137"/>
                    </a:lnTo>
                    <a:lnTo>
                      <a:pt x="75" y="154"/>
                    </a:lnTo>
                    <a:lnTo>
                      <a:pt x="82" y="172"/>
                    </a:lnTo>
                    <a:lnTo>
                      <a:pt x="85" y="190"/>
                    </a:lnTo>
                    <a:lnTo>
                      <a:pt x="88" y="207"/>
                    </a:lnTo>
                    <a:lnTo>
                      <a:pt x="85" y="222"/>
                    </a:lnTo>
                    <a:lnTo>
                      <a:pt x="79" y="233"/>
                    </a:lnTo>
                    <a:lnTo>
                      <a:pt x="70" y="243"/>
                    </a:lnTo>
                    <a:lnTo>
                      <a:pt x="62" y="251"/>
                    </a:lnTo>
                    <a:lnTo>
                      <a:pt x="52" y="258"/>
                    </a:lnTo>
                    <a:lnTo>
                      <a:pt x="43" y="262"/>
                    </a:lnTo>
                    <a:lnTo>
                      <a:pt x="32" y="266"/>
                    </a:lnTo>
                    <a:lnTo>
                      <a:pt x="22" y="268"/>
                    </a:lnTo>
                    <a:lnTo>
                      <a:pt x="12" y="268"/>
                    </a:lnTo>
                    <a:lnTo>
                      <a:pt x="0" y="268"/>
                    </a:lnTo>
                    <a:lnTo>
                      <a:pt x="2" y="250"/>
                    </a:lnTo>
                    <a:lnTo>
                      <a:pt x="10" y="250"/>
                    </a:lnTo>
                    <a:lnTo>
                      <a:pt x="20" y="248"/>
                    </a:lnTo>
                    <a:lnTo>
                      <a:pt x="28" y="248"/>
                    </a:lnTo>
                    <a:lnTo>
                      <a:pt x="36" y="247"/>
                    </a:lnTo>
                    <a:lnTo>
                      <a:pt x="44" y="246"/>
                    </a:lnTo>
                    <a:lnTo>
                      <a:pt x="52" y="243"/>
                    </a:lnTo>
                    <a:lnTo>
                      <a:pt x="59" y="237"/>
                    </a:lnTo>
                    <a:lnTo>
                      <a:pt x="66" y="229"/>
                    </a:lnTo>
                    <a:lnTo>
                      <a:pt x="73" y="208"/>
                    </a:lnTo>
                    <a:lnTo>
                      <a:pt x="70" y="185"/>
                    </a:lnTo>
                    <a:lnTo>
                      <a:pt x="62" y="161"/>
                    </a:lnTo>
                    <a:lnTo>
                      <a:pt x="50" y="140"/>
                    </a:lnTo>
                    <a:lnTo>
                      <a:pt x="43" y="129"/>
                    </a:lnTo>
                    <a:lnTo>
                      <a:pt x="35" y="114"/>
                    </a:lnTo>
                    <a:lnTo>
                      <a:pt x="28" y="98"/>
                    </a:lnTo>
                    <a:lnTo>
                      <a:pt x="22" y="78"/>
                    </a:lnTo>
                    <a:lnTo>
                      <a:pt x="18" y="58"/>
                    </a:lnTo>
                    <a:lnTo>
                      <a:pt x="16" y="38"/>
                    </a:lnTo>
                    <a:lnTo>
                      <a:pt x="17" y="18"/>
                    </a:lnTo>
                    <a:lnTo>
                      <a:pt x="22"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2" name="Freeform 136"/>
              <p:cNvSpPr>
                <a:spLocks/>
              </p:cNvSpPr>
              <p:nvPr/>
            </p:nvSpPr>
            <p:spPr bwMode="auto">
              <a:xfrm>
                <a:off x="3025775" y="5046663"/>
                <a:ext cx="149225" cy="190500"/>
              </a:xfrm>
              <a:custGeom>
                <a:avLst/>
                <a:gdLst/>
                <a:ahLst/>
                <a:cxnLst>
                  <a:cxn ang="0">
                    <a:pos x="123" y="10"/>
                  </a:cxn>
                  <a:cxn ang="0">
                    <a:pos x="131" y="38"/>
                  </a:cxn>
                  <a:cxn ang="0">
                    <a:pos x="141" y="69"/>
                  </a:cxn>
                  <a:cxn ang="0">
                    <a:pos x="155" y="99"/>
                  </a:cxn>
                  <a:cxn ang="0">
                    <a:pos x="171" y="126"/>
                  </a:cxn>
                  <a:cxn ang="0">
                    <a:pos x="184" y="161"/>
                  </a:cxn>
                  <a:cxn ang="0">
                    <a:pos x="187" y="196"/>
                  </a:cxn>
                  <a:cxn ang="0">
                    <a:pos x="179" y="223"/>
                  </a:cxn>
                  <a:cxn ang="0">
                    <a:pos x="154" y="237"/>
                  </a:cxn>
                  <a:cxn ang="0">
                    <a:pos x="127" y="241"/>
                  </a:cxn>
                  <a:cxn ang="0">
                    <a:pos x="103" y="232"/>
                  </a:cxn>
                  <a:cxn ang="0">
                    <a:pos x="80" y="214"/>
                  </a:cxn>
                  <a:cxn ang="0">
                    <a:pos x="59" y="186"/>
                  </a:cxn>
                  <a:cxn ang="0">
                    <a:pos x="43" y="167"/>
                  </a:cxn>
                  <a:cxn ang="0">
                    <a:pos x="28" y="153"/>
                  </a:cxn>
                  <a:cxn ang="0">
                    <a:pos x="16" y="145"/>
                  </a:cxn>
                  <a:cxn ang="0">
                    <a:pos x="9" y="133"/>
                  </a:cxn>
                  <a:cxn ang="0">
                    <a:pos x="1" y="118"/>
                  </a:cxn>
                  <a:cxn ang="0">
                    <a:pos x="9" y="121"/>
                  </a:cxn>
                  <a:cxn ang="0">
                    <a:pos x="31" y="133"/>
                  </a:cxn>
                  <a:cxn ang="0">
                    <a:pos x="53" y="151"/>
                  </a:cxn>
                  <a:cxn ang="0">
                    <a:pos x="71" y="170"/>
                  </a:cxn>
                  <a:cxn ang="0">
                    <a:pos x="83" y="189"/>
                  </a:cxn>
                  <a:cxn ang="0">
                    <a:pos x="100" y="206"/>
                  </a:cxn>
                  <a:cxn ang="0">
                    <a:pos x="121" y="219"/>
                  </a:cxn>
                  <a:cxn ang="0">
                    <a:pos x="142" y="221"/>
                  </a:cxn>
                  <a:cxn ang="0">
                    <a:pos x="164" y="203"/>
                  </a:cxn>
                  <a:cxn ang="0">
                    <a:pos x="164" y="152"/>
                  </a:cxn>
                  <a:cxn ang="0">
                    <a:pos x="148" y="108"/>
                  </a:cxn>
                  <a:cxn ang="0">
                    <a:pos x="133" y="77"/>
                  </a:cxn>
                  <a:cxn ang="0">
                    <a:pos x="119" y="42"/>
                  </a:cxn>
                  <a:cxn ang="0">
                    <a:pos x="117" y="11"/>
                  </a:cxn>
                </a:cxnLst>
                <a:rect l="0" t="0" r="r" b="b"/>
                <a:pathLst>
                  <a:path w="187" h="241">
                    <a:moveTo>
                      <a:pt x="122" y="0"/>
                    </a:moveTo>
                    <a:lnTo>
                      <a:pt x="123" y="10"/>
                    </a:lnTo>
                    <a:lnTo>
                      <a:pt x="126" y="23"/>
                    </a:lnTo>
                    <a:lnTo>
                      <a:pt x="131" y="38"/>
                    </a:lnTo>
                    <a:lnTo>
                      <a:pt x="136" y="53"/>
                    </a:lnTo>
                    <a:lnTo>
                      <a:pt x="141" y="69"/>
                    </a:lnTo>
                    <a:lnTo>
                      <a:pt x="148" y="84"/>
                    </a:lnTo>
                    <a:lnTo>
                      <a:pt x="155" y="99"/>
                    </a:lnTo>
                    <a:lnTo>
                      <a:pt x="163" y="112"/>
                    </a:lnTo>
                    <a:lnTo>
                      <a:pt x="171" y="126"/>
                    </a:lnTo>
                    <a:lnTo>
                      <a:pt x="178" y="143"/>
                    </a:lnTo>
                    <a:lnTo>
                      <a:pt x="184" y="161"/>
                    </a:lnTo>
                    <a:lnTo>
                      <a:pt x="187" y="178"/>
                    </a:lnTo>
                    <a:lnTo>
                      <a:pt x="187" y="196"/>
                    </a:lnTo>
                    <a:lnTo>
                      <a:pt x="185" y="211"/>
                    </a:lnTo>
                    <a:lnTo>
                      <a:pt x="179" y="223"/>
                    </a:lnTo>
                    <a:lnTo>
                      <a:pt x="168" y="232"/>
                    </a:lnTo>
                    <a:lnTo>
                      <a:pt x="154" y="237"/>
                    </a:lnTo>
                    <a:lnTo>
                      <a:pt x="140" y="241"/>
                    </a:lnTo>
                    <a:lnTo>
                      <a:pt x="127" y="241"/>
                    </a:lnTo>
                    <a:lnTo>
                      <a:pt x="115" y="237"/>
                    </a:lnTo>
                    <a:lnTo>
                      <a:pt x="103" y="232"/>
                    </a:lnTo>
                    <a:lnTo>
                      <a:pt x="91" y="224"/>
                    </a:lnTo>
                    <a:lnTo>
                      <a:pt x="80" y="214"/>
                    </a:lnTo>
                    <a:lnTo>
                      <a:pt x="70" y="200"/>
                    </a:lnTo>
                    <a:lnTo>
                      <a:pt x="59" y="186"/>
                    </a:lnTo>
                    <a:lnTo>
                      <a:pt x="51" y="176"/>
                    </a:lnTo>
                    <a:lnTo>
                      <a:pt x="43" y="167"/>
                    </a:lnTo>
                    <a:lnTo>
                      <a:pt x="35" y="159"/>
                    </a:lnTo>
                    <a:lnTo>
                      <a:pt x="28" y="153"/>
                    </a:lnTo>
                    <a:lnTo>
                      <a:pt x="23" y="148"/>
                    </a:lnTo>
                    <a:lnTo>
                      <a:pt x="16" y="145"/>
                    </a:lnTo>
                    <a:lnTo>
                      <a:pt x="10" y="141"/>
                    </a:lnTo>
                    <a:lnTo>
                      <a:pt x="9" y="133"/>
                    </a:lnTo>
                    <a:lnTo>
                      <a:pt x="5" y="125"/>
                    </a:lnTo>
                    <a:lnTo>
                      <a:pt x="1" y="118"/>
                    </a:lnTo>
                    <a:lnTo>
                      <a:pt x="0" y="116"/>
                    </a:lnTo>
                    <a:lnTo>
                      <a:pt x="9" y="121"/>
                    </a:lnTo>
                    <a:lnTo>
                      <a:pt x="20" y="126"/>
                    </a:lnTo>
                    <a:lnTo>
                      <a:pt x="31" y="133"/>
                    </a:lnTo>
                    <a:lnTo>
                      <a:pt x="42" y="141"/>
                    </a:lnTo>
                    <a:lnTo>
                      <a:pt x="53" y="151"/>
                    </a:lnTo>
                    <a:lnTo>
                      <a:pt x="62" y="160"/>
                    </a:lnTo>
                    <a:lnTo>
                      <a:pt x="71" y="170"/>
                    </a:lnTo>
                    <a:lnTo>
                      <a:pt x="77" y="179"/>
                    </a:lnTo>
                    <a:lnTo>
                      <a:pt x="83" y="189"/>
                    </a:lnTo>
                    <a:lnTo>
                      <a:pt x="91" y="198"/>
                    </a:lnTo>
                    <a:lnTo>
                      <a:pt x="100" y="206"/>
                    </a:lnTo>
                    <a:lnTo>
                      <a:pt x="109" y="213"/>
                    </a:lnTo>
                    <a:lnTo>
                      <a:pt x="121" y="219"/>
                    </a:lnTo>
                    <a:lnTo>
                      <a:pt x="131" y="221"/>
                    </a:lnTo>
                    <a:lnTo>
                      <a:pt x="142" y="221"/>
                    </a:lnTo>
                    <a:lnTo>
                      <a:pt x="154" y="216"/>
                    </a:lnTo>
                    <a:lnTo>
                      <a:pt x="164" y="203"/>
                    </a:lnTo>
                    <a:lnTo>
                      <a:pt x="168" y="181"/>
                    </a:lnTo>
                    <a:lnTo>
                      <a:pt x="164" y="152"/>
                    </a:lnTo>
                    <a:lnTo>
                      <a:pt x="154" y="121"/>
                    </a:lnTo>
                    <a:lnTo>
                      <a:pt x="148" y="108"/>
                    </a:lnTo>
                    <a:lnTo>
                      <a:pt x="140" y="93"/>
                    </a:lnTo>
                    <a:lnTo>
                      <a:pt x="133" y="77"/>
                    </a:lnTo>
                    <a:lnTo>
                      <a:pt x="125" y="60"/>
                    </a:lnTo>
                    <a:lnTo>
                      <a:pt x="119" y="42"/>
                    </a:lnTo>
                    <a:lnTo>
                      <a:pt x="116" y="26"/>
                    </a:lnTo>
                    <a:lnTo>
                      <a:pt x="117" y="11"/>
                    </a:lnTo>
                    <a:lnTo>
                      <a:pt x="122" y="0"/>
                    </a:lnTo>
                    <a:close/>
                  </a:path>
                </a:pathLst>
              </a:custGeom>
              <a:solidFill>
                <a:srgbClr val="5B3F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3" name="Freeform 137"/>
              <p:cNvSpPr>
                <a:spLocks/>
              </p:cNvSpPr>
              <p:nvPr/>
            </p:nvSpPr>
            <p:spPr bwMode="auto">
              <a:xfrm>
                <a:off x="2995613" y="4902200"/>
                <a:ext cx="87313" cy="268288"/>
              </a:xfrm>
              <a:custGeom>
                <a:avLst/>
                <a:gdLst/>
                <a:ahLst/>
                <a:cxnLst>
                  <a:cxn ang="0">
                    <a:pos x="78" y="337"/>
                  </a:cxn>
                  <a:cxn ang="0">
                    <a:pos x="68" y="325"/>
                  </a:cxn>
                  <a:cxn ang="0">
                    <a:pos x="57" y="309"/>
                  </a:cxn>
                  <a:cxn ang="0">
                    <a:pos x="47" y="290"/>
                  </a:cxn>
                  <a:cxn ang="0">
                    <a:pos x="36" y="269"/>
                  </a:cxn>
                  <a:cxn ang="0">
                    <a:pos x="26" y="249"/>
                  </a:cxn>
                  <a:cxn ang="0">
                    <a:pos x="19" y="228"/>
                  </a:cxn>
                  <a:cxn ang="0">
                    <a:pos x="14" y="208"/>
                  </a:cxn>
                  <a:cxn ang="0">
                    <a:pos x="14" y="192"/>
                  </a:cxn>
                  <a:cxn ang="0">
                    <a:pos x="17" y="176"/>
                  </a:cxn>
                  <a:cxn ang="0">
                    <a:pos x="22" y="157"/>
                  </a:cxn>
                  <a:cxn ang="0">
                    <a:pos x="29" y="136"/>
                  </a:cxn>
                  <a:cxn ang="0">
                    <a:pos x="38" y="115"/>
                  </a:cxn>
                  <a:cxn ang="0">
                    <a:pos x="50" y="94"/>
                  </a:cxn>
                  <a:cxn ang="0">
                    <a:pos x="65" y="76"/>
                  </a:cxn>
                  <a:cxn ang="0">
                    <a:pos x="81" y="61"/>
                  </a:cxn>
                  <a:cxn ang="0">
                    <a:pos x="101" y="51"/>
                  </a:cxn>
                  <a:cxn ang="0">
                    <a:pos x="109" y="43"/>
                  </a:cxn>
                  <a:cxn ang="0">
                    <a:pos x="111" y="33"/>
                  </a:cxn>
                  <a:cxn ang="0">
                    <a:pos x="108" y="22"/>
                  </a:cxn>
                  <a:cxn ang="0">
                    <a:pos x="102" y="11"/>
                  </a:cxn>
                  <a:cxn ang="0">
                    <a:pos x="90" y="3"/>
                  </a:cxn>
                  <a:cxn ang="0">
                    <a:pos x="78" y="0"/>
                  </a:cxn>
                  <a:cxn ang="0">
                    <a:pos x="61" y="1"/>
                  </a:cxn>
                  <a:cxn ang="0">
                    <a:pos x="43" y="9"/>
                  </a:cxn>
                  <a:cxn ang="0">
                    <a:pos x="55" y="10"/>
                  </a:cxn>
                  <a:cxn ang="0">
                    <a:pos x="66" y="11"/>
                  </a:cxn>
                  <a:cxn ang="0">
                    <a:pos x="78" y="13"/>
                  </a:cxn>
                  <a:cxn ang="0">
                    <a:pos x="88" y="15"/>
                  </a:cxn>
                  <a:cxn ang="0">
                    <a:pos x="95" y="18"/>
                  </a:cxn>
                  <a:cxn ang="0">
                    <a:pos x="96" y="23"/>
                  </a:cxn>
                  <a:cxn ang="0">
                    <a:pos x="93" y="29"/>
                  </a:cxn>
                  <a:cxn ang="0">
                    <a:pos x="82" y="37"/>
                  </a:cxn>
                  <a:cxn ang="0">
                    <a:pos x="67" y="47"/>
                  </a:cxn>
                  <a:cxn ang="0">
                    <a:pos x="53" y="61"/>
                  </a:cxn>
                  <a:cxn ang="0">
                    <a:pos x="40" y="77"/>
                  </a:cxn>
                  <a:cxn ang="0">
                    <a:pos x="28" y="97"/>
                  </a:cxn>
                  <a:cxn ang="0">
                    <a:pos x="17" y="117"/>
                  </a:cxn>
                  <a:cxn ang="0">
                    <a:pos x="8" y="140"/>
                  </a:cxn>
                  <a:cxn ang="0">
                    <a:pos x="3" y="163"/>
                  </a:cxn>
                  <a:cxn ang="0">
                    <a:pos x="0" y="188"/>
                  </a:cxn>
                  <a:cxn ang="0">
                    <a:pos x="2" y="207"/>
                  </a:cxn>
                  <a:cxn ang="0">
                    <a:pos x="5" y="229"/>
                  </a:cxn>
                  <a:cxn ang="0">
                    <a:pos x="12" y="252"/>
                  </a:cxn>
                  <a:cxn ang="0">
                    <a:pos x="21" y="275"/>
                  </a:cxn>
                  <a:cxn ang="0">
                    <a:pos x="33" y="296"/>
                  </a:cxn>
                  <a:cxn ang="0">
                    <a:pos x="47" y="314"/>
                  </a:cxn>
                  <a:cxn ang="0">
                    <a:pos x="61" y="328"/>
                  </a:cxn>
                  <a:cxn ang="0">
                    <a:pos x="78" y="337"/>
                  </a:cxn>
                </a:cxnLst>
                <a:rect l="0" t="0" r="r" b="b"/>
                <a:pathLst>
                  <a:path w="111" h="337">
                    <a:moveTo>
                      <a:pt x="78" y="337"/>
                    </a:moveTo>
                    <a:lnTo>
                      <a:pt x="68" y="325"/>
                    </a:lnTo>
                    <a:lnTo>
                      <a:pt x="57" y="309"/>
                    </a:lnTo>
                    <a:lnTo>
                      <a:pt x="47" y="290"/>
                    </a:lnTo>
                    <a:lnTo>
                      <a:pt x="36" y="269"/>
                    </a:lnTo>
                    <a:lnTo>
                      <a:pt x="26" y="249"/>
                    </a:lnTo>
                    <a:lnTo>
                      <a:pt x="19" y="228"/>
                    </a:lnTo>
                    <a:lnTo>
                      <a:pt x="14" y="208"/>
                    </a:lnTo>
                    <a:lnTo>
                      <a:pt x="14" y="192"/>
                    </a:lnTo>
                    <a:lnTo>
                      <a:pt x="17" y="176"/>
                    </a:lnTo>
                    <a:lnTo>
                      <a:pt x="22" y="157"/>
                    </a:lnTo>
                    <a:lnTo>
                      <a:pt x="29" y="136"/>
                    </a:lnTo>
                    <a:lnTo>
                      <a:pt x="38" y="115"/>
                    </a:lnTo>
                    <a:lnTo>
                      <a:pt x="50" y="94"/>
                    </a:lnTo>
                    <a:lnTo>
                      <a:pt x="65" y="76"/>
                    </a:lnTo>
                    <a:lnTo>
                      <a:pt x="81" y="61"/>
                    </a:lnTo>
                    <a:lnTo>
                      <a:pt x="101" y="51"/>
                    </a:lnTo>
                    <a:lnTo>
                      <a:pt x="109" y="43"/>
                    </a:lnTo>
                    <a:lnTo>
                      <a:pt x="111" y="33"/>
                    </a:lnTo>
                    <a:lnTo>
                      <a:pt x="108" y="22"/>
                    </a:lnTo>
                    <a:lnTo>
                      <a:pt x="102" y="11"/>
                    </a:lnTo>
                    <a:lnTo>
                      <a:pt x="90" y="3"/>
                    </a:lnTo>
                    <a:lnTo>
                      <a:pt x="78" y="0"/>
                    </a:lnTo>
                    <a:lnTo>
                      <a:pt x="61" y="1"/>
                    </a:lnTo>
                    <a:lnTo>
                      <a:pt x="43" y="9"/>
                    </a:lnTo>
                    <a:lnTo>
                      <a:pt x="55" y="10"/>
                    </a:lnTo>
                    <a:lnTo>
                      <a:pt x="66" y="11"/>
                    </a:lnTo>
                    <a:lnTo>
                      <a:pt x="78" y="13"/>
                    </a:lnTo>
                    <a:lnTo>
                      <a:pt x="88" y="15"/>
                    </a:lnTo>
                    <a:lnTo>
                      <a:pt x="95" y="18"/>
                    </a:lnTo>
                    <a:lnTo>
                      <a:pt x="96" y="23"/>
                    </a:lnTo>
                    <a:lnTo>
                      <a:pt x="93" y="29"/>
                    </a:lnTo>
                    <a:lnTo>
                      <a:pt x="82" y="37"/>
                    </a:lnTo>
                    <a:lnTo>
                      <a:pt x="67" y="47"/>
                    </a:lnTo>
                    <a:lnTo>
                      <a:pt x="53" y="61"/>
                    </a:lnTo>
                    <a:lnTo>
                      <a:pt x="40" y="77"/>
                    </a:lnTo>
                    <a:lnTo>
                      <a:pt x="28" y="97"/>
                    </a:lnTo>
                    <a:lnTo>
                      <a:pt x="17" y="117"/>
                    </a:lnTo>
                    <a:lnTo>
                      <a:pt x="8" y="140"/>
                    </a:lnTo>
                    <a:lnTo>
                      <a:pt x="3" y="163"/>
                    </a:lnTo>
                    <a:lnTo>
                      <a:pt x="0" y="188"/>
                    </a:lnTo>
                    <a:lnTo>
                      <a:pt x="2" y="207"/>
                    </a:lnTo>
                    <a:lnTo>
                      <a:pt x="5" y="229"/>
                    </a:lnTo>
                    <a:lnTo>
                      <a:pt x="12" y="252"/>
                    </a:lnTo>
                    <a:lnTo>
                      <a:pt x="21" y="275"/>
                    </a:lnTo>
                    <a:lnTo>
                      <a:pt x="33" y="296"/>
                    </a:lnTo>
                    <a:lnTo>
                      <a:pt x="47" y="314"/>
                    </a:lnTo>
                    <a:lnTo>
                      <a:pt x="61" y="328"/>
                    </a:lnTo>
                    <a:lnTo>
                      <a:pt x="78" y="337"/>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4" name="Freeform 138"/>
              <p:cNvSpPr>
                <a:spLocks/>
              </p:cNvSpPr>
              <p:nvPr/>
            </p:nvSpPr>
            <p:spPr bwMode="auto">
              <a:xfrm>
                <a:off x="3563938" y="4999038"/>
                <a:ext cx="233363" cy="122238"/>
              </a:xfrm>
              <a:custGeom>
                <a:avLst/>
                <a:gdLst/>
                <a:ahLst/>
                <a:cxnLst>
                  <a:cxn ang="0">
                    <a:pos x="21" y="40"/>
                  </a:cxn>
                  <a:cxn ang="0">
                    <a:pos x="18" y="54"/>
                  </a:cxn>
                  <a:cxn ang="0">
                    <a:pos x="21" y="66"/>
                  </a:cxn>
                  <a:cxn ang="0">
                    <a:pos x="26" y="77"/>
                  </a:cxn>
                  <a:cxn ang="0">
                    <a:pos x="36" y="86"/>
                  </a:cxn>
                  <a:cxn ang="0">
                    <a:pos x="48" y="94"/>
                  </a:cxn>
                  <a:cxn ang="0">
                    <a:pos x="63" y="101"/>
                  </a:cxn>
                  <a:cxn ang="0">
                    <a:pos x="79" y="107"/>
                  </a:cxn>
                  <a:cxn ang="0">
                    <a:pos x="96" y="112"/>
                  </a:cxn>
                  <a:cxn ang="0">
                    <a:pos x="105" y="113"/>
                  </a:cxn>
                  <a:cxn ang="0">
                    <a:pos x="115" y="113"/>
                  </a:cxn>
                  <a:cxn ang="0">
                    <a:pos x="127" y="113"/>
                  </a:cxn>
                  <a:cxn ang="0">
                    <a:pos x="139" y="112"/>
                  </a:cxn>
                  <a:cxn ang="0">
                    <a:pos x="152" y="112"/>
                  </a:cxn>
                  <a:cxn ang="0">
                    <a:pos x="166" y="111"/>
                  </a:cxn>
                  <a:cxn ang="0">
                    <a:pos x="180" y="111"/>
                  </a:cxn>
                  <a:cxn ang="0">
                    <a:pos x="195" y="111"/>
                  </a:cxn>
                  <a:cxn ang="0">
                    <a:pos x="208" y="111"/>
                  </a:cxn>
                  <a:cxn ang="0">
                    <a:pos x="222" y="113"/>
                  </a:cxn>
                  <a:cxn ang="0">
                    <a:pos x="236" y="115"/>
                  </a:cxn>
                  <a:cxn ang="0">
                    <a:pos x="249" y="119"/>
                  </a:cxn>
                  <a:cxn ang="0">
                    <a:pos x="261" y="124"/>
                  </a:cxn>
                  <a:cxn ang="0">
                    <a:pos x="273" y="131"/>
                  </a:cxn>
                  <a:cxn ang="0">
                    <a:pos x="284" y="141"/>
                  </a:cxn>
                  <a:cxn ang="0">
                    <a:pos x="294" y="152"/>
                  </a:cxn>
                  <a:cxn ang="0">
                    <a:pos x="284" y="146"/>
                  </a:cxn>
                  <a:cxn ang="0">
                    <a:pos x="274" y="142"/>
                  </a:cxn>
                  <a:cxn ang="0">
                    <a:pos x="264" y="137"/>
                  </a:cxn>
                  <a:cxn ang="0">
                    <a:pos x="252" y="135"/>
                  </a:cxn>
                  <a:cxn ang="0">
                    <a:pos x="240" y="132"/>
                  </a:cxn>
                  <a:cxn ang="0">
                    <a:pos x="227" y="131"/>
                  </a:cxn>
                  <a:cxn ang="0">
                    <a:pos x="214" y="130"/>
                  </a:cxn>
                  <a:cxn ang="0">
                    <a:pos x="200" y="130"/>
                  </a:cxn>
                  <a:cxn ang="0">
                    <a:pos x="188" y="130"/>
                  </a:cxn>
                  <a:cxn ang="0">
                    <a:pos x="175" y="130"/>
                  </a:cxn>
                  <a:cxn ang="0">
                    <a:pos x="161" y="130"/>
                  </a:cxn>
                  <a:cxn ang="0">
                    <a:pos x="150" y="131"/>
                  </a:cxn>
                  <a:cxn ang="0">
                    <a:pos x="137" y="131"/>
                  </a:cxn>
                  <a:cxn ang="0">
                    <a:pos x="127" y="131"/>
                  </a:cxn>
                  <a:cxn ang="0">
                    <a:pos x="116" y="130"/>
                  </a:cxn>
                  <a:cxn ang="0">
                    <a:pos x="107" y="129"/>
                  </a:cxn>
                  <a:cxn ang="0">
                    <a:pos x="85" y="126"/>
                  </a:cxn>
                  <a:cxn ang="0">
                    <a:pos x="63" y="120"/>
                  </a:cxn>
                  <a:cxn ang="0">
                    <a:pos x="41" y="113"/>
                  </a:cxn>
                  <a:cxn ang="0">
                    <a:pos x="22" y="103"/>
                  </a:cxn>
                  <a:cxn ang="0">
                    <a:pos x="8" y="86"/>
                  </a:cxn>
                  <a:cxn ang="0">
                    <a:pos x="0" y="65"/>
                  </a:cxn>
                  <a:cxn ang="0">
                    <a:pos x="0" y="37"/>
                  </a:cxn>
                  <a:cxn ang="0">
                    <a:pos x="11" y="0"/>
                  </a:cxn>
                  <a:cxn ang="0">
                    <a:pos x="18" y="25"/>
                  </a:cxn>
                  <a:cxn ang="0">
                    <a:pos x="21" y="40"/>
                  </a:cxn>
                </a:cxnLst>
                <a:rect l="0" t="0" r="r" b="b"/>
                <a:pathLst>
                  <a:path w="294" h="152">
                    <a:moveTo>
                      <a:pt x="21" y="40"/>
                    </a:moveTo>
                    <a:lnTo>
                      <a:pt x="18" y="54"/>
                    </a:lnTo>
                    <a:lnTo>
                      <a:pt x="21" y="66"/>
                    </a:lnTo>
                    <a:lnTo>
                      <a:pt x="26" y="77"/>
                    </a:lnTo>
                    <a:lnTo>
                      <a:pt x="36" y="86"/>
                    </a:lnTo>
                    <a:lnTo>
                      <a:pt x="48" y="94"/>
                    </a:lnTo>
                    <a:lnTo>
                      <a:pt x="63" y="101"/>
                    </a:lnTo>
                    <a:lnTo>
                      <a:pt x="79" y="107"/>
                    </a:lnTo>
                    <a:lnTo>
                      <a:pt x="96" y="112"/>
                    </a:lnTo>
                    <a:lnTo>
                      <a:pt x="105" y="113"/>
                    </a:lnTo>
                    <a:lnTo>
                      <a:pt x="115" y="113"/>
                    </a:lnTo>
                    <a:lnTo>
                      <a:pt x="127" y="113"/>
                    </a:lnTo>
                    <a:lnTo>
                      <a:pt x="139" y="112"/>
                    </a:lnTo>
                    <a:lnTo>
                      <a:pt x="152" y="112"/>
                    </a:lnTo>
                    <a:lnTo>
                      <a:pt x="166" y="111"/>
                    </a:lnTo>
                    <a:lnTo>
                      <a:pt x="180" y="111"/>
                    </a:lnTo>
                    <a:lnTo>
                      <a:pt x="195" y="111"/>
                    </a:lnTo>
                    <a:lnTo>
                      <a:pt x="208" y="111"/>
                    </a:lnTo>
                    <a:lnTo>
                      <a:pt x="222" y="113"/>
                    </a:lnTo>
                    <a:lnTo>
                      <a:pt x="236" y="115"/>
                    </a:lnTo>
                    <a:lnTo>
                      <a:pt x="249" y="119"/>
                    </a:lnTo>
                    <a:lnTo>
                      <a:pt x="261" y="124"/>
                    </a:lnTo>
                    <a:lnTo>
                      <a:pt x="273" y="131"/>
                    </a:lnTo>
                    <a:lnTo>
                      <a:pt x="284" y="141"/>
                    </a:lnTo>
                    <a:lnTo>
                      <a:pt x="294" y="152"/>
                    </a:lnTo>
                    <a:lnTo>
                      <a:pt x="284" y="146"/>
                    </a:lnTo>
                    <a:lnTo>
                      <a:pt x="274" y="142"/>
                    </a:lnTo>
                    <a:lnTo>
                      <a:pt x="264" y="137"/>
                    </a:lnTo>
                    <a:lnTo>
                      <a:pt x="252" y="135"/>
                    </a:lnTo>
                    <a:lnTo>
                      <a:pt x="240" y="132"/>
                    </a:lnTo>
                    <a:lnTo>
                      <a:pt x="227" y="131"/>
                    </a:lnTo>
                    <a:lnTo>
                      <a:pt x="214" y="130"/>
                    </a:lnTo>
                    <a:lnTo>
                      <a:pt x="200" y="130"/>
                    </a:lnTo>
                    <a:lnTo>
                      <a:pt x="188" y="130"/>
                    </a:lnTo>
                    <a:lnTo>
                      <a:pt x="175" y="130"/>
                    </a:lnTo>
                    <a:lnTo>
                      <a:pt x="161" y="130"/>
                    </a:lnTo>
                    <a:lnTo>
                      <a:pt x="150" y="131"/>
                    </a:lnTo>
                    <a:lnTo>
                      <a:pt x="137" y="131"/>
                    </a:lnTo>
                    <a:lnTo>
                      <a:pt x="127" y="131"/>
                    </a:lnTo>
                    <a:lnTo>
                      <a:pt x="116" y="130"/>
                    </a:lnTo>
                    <a:lnTo>
                      <a:pt x="107" y="129"/>
                    </a:lnTo>
                    <a:lnTo>
                      <a:pt x="85" y="126"/>
                    </a:lnTo>
                    <a:lnTo>
                      <a:pt x="63" y="120"/>
                    </a:lnTo>
                    <a:lnTo>
                      <a:pt x="41" y="113"/>
                    </a:lnTo>
                    <a:lnTo>
                      <a:pt x="22" y="103"/>
                    </a:lnTo>
                    <a:lnTo>
                      <a:pt x="8" y="86"/>
                    </a:lnTo>
                    <a:lnTo>
                      <a:pt x="0" y="65"/>
                    </a:lnTo>
                    <a:lnTo>
                      <a:pt x="0" y="37"/>
                    </a:lnTo>
                    <a:lnTo>
                      <a:pt x="11" y="0"/>
                    </a:lnTo>
                    <a:lnTo>
                      <a:pt x="18" y="25"/>
                    </a:lnTo>
                    <a:lnTo>
                      <a:pt x="21" y="40"/>
                    </a:lnTo>
                    <a:close/>
                  </a:path>
                </a:pathLst>
              </a:custGeom>
              <a:solidFill>
                <a:srgbClr val="23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5" name="Freeform 139"/>
              <p:cNvSpPr>
                <a:spLocks/>
              </p:cNvSpPr>
              <p:nvPr/>
            </p:nvSpPr>
            <p:spPr bwMode="auto">
              <a:xfrm>
                <a:off x="3578225" y="4929188"/>
                <a:ext cx="65088" cy="103188"/>
              </a:xfrm>
              <a:custGeom>
                <a:avLst/>
                <a:gdLst/>
                <a:ahLst/>
                <a:cxnLst>
                  <a:cxn ang="0">
                    <a:pos x="0" y="115"/>
                  </a:cxn>
                  <a:cxn ang="0">
                    <a:pos x="12" y="110"/>
                  </a:cxn>
                  <a:cxn ang="0">
                    <a:pos x="22" y="104"/>
                  </a:cxn>
                  <a:cxn ang="0">
                    <a:pos x="33" y="97"/>
                  </a:cxn>
                  <a:cxn ang="0">
                    <a:pos x="43" y="87"/>
                  </a:cxn>
                  <a:cxn ang="0">
                    <a:pos x="53" y="73"/>
                  </a:cxn>
                  <a:cxn ang="0">
                    <a:pos x="63" y="54"/>
                  </a:cxn>
                  <a:cxn ang="0">
                    <a:pos x="73" y="30"/>
                  </a:cxn>
                  <a:cxn ang="0">
                    <a:pos x="82" y="0"/>
                  </a:cxn>
                  <a:cxn ang="0">
                    <a:pos x="82" y="12"/>
                  </a:cxn>
                  <a:cxn ang="0">
                    <a:pos x="81" y="25"/>
                  </a:cxn>
                  <a:cxn ang="0">
                    <a:pos x="79" y="42"/>
                  </a:cxn>
                  <a:cxn ang="0">
                    <a:pos x="74" y="60"/>
                  </a:cxn>
                  <a:cxn ang="0">
                    <a:pos x="65" y="78"/>
                  </a:cxn>
                  <a:cxn ang="0">
                    <a:pos x="51" y="97"/>
                  </a:cxn>
                  <a:cxn ang="0">
                    <a:pos x="30" y="114"/>
                  </a:cxn>
                  <a:cxn ang="0">
                    <a:pos x="3" y="130"/>
                  </a:cxn>
                  <a:cxn ang="0">
                    <a:pos x="0" y="115"/>
                  </a:cxn>
                </a:cxnLst>
                <a:rect l="0" t="0" r="r" b="b"/>
                <a:pathLst>
                  <a:path w="82" h="130">
                    <a:moveTo>
                      <a:pt x="0" y="115"/>
                    </a:moveTo>
                    <a:lnTo>
                      <a:pt x="12" y="110"/>
                    </a:lnTo>
                    <a:lnTo>
                      <a:pt x="22" y="104"/>
                    </a:lnTo>
                    <a:lnTo>
                      <a:pt x="33" y="97"/>
                    </a:lnTo>
                    <a:lnTo>
                      <a:pt x="43" y="87"/>
                    </a:lnTo>
                    <a:lnTo>
                      <a:pt x="53" y="73"/>
                    </a:lnTo>
                    <a:lnTo>
                      <a:pt x="63" y="54"/>
                    </a:lnTo>
                    <a:lnTo>
                      <a:pt x="73" y="30"/>
                    </a:lnTo>
                    <a:lnTo>
                      <a:pt x="82" y="0"/>
                    </a:lnTo>
                    <a:lnTo>
                      <a:pt x="82" y="12"/>
                    </a:lnTo>
                    <a:lnTo>
                      <a:pt x="81" y="25"/>
                    </a:lnTo>
                    <a:lnTo>
                      <a:pt x="79" y="42"/>
                    </a:lnTo>
                    <a:lnTo>
                      <a:pt x="74" y="60"/>
                    </a:lnTo>
                    <a:lnTo>
                      <a:pt x="65" y="78"/>
                    </a:lnTo>
                    <a:lnTo>
                      <a:pt x="51" y="97"/>
                    </a:lnTo>
                    <a:lnTo>
                      <a:pt x="30" y="114"/>
                    </a:lnTo>
                    <a:lnTo>
                      <a:pt x="3" y="130"/>
                    </a:lnTo>
                    <a:lnTo>
                      <a:pt x="0" y="115"/>
                    </a:lnTo>
                    <a:close/>
                  </a:path>
                </a:pathLst>
              </a:custGeom>
              <a:solidFill>
                <a:srgbClr val="4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6" name="Freeform 140"/>
              <p:cNvSpPr>
                <a:spLocks/>
              </p:cNvSpPr>
              <p:nvPr/>
            </p:nvSpPr>
            <p:spPr bwMode="auto">
              <a:xfrm>
                <a:off x="3711575" y="5940425"/>
                <a:ext cx="742950" cy="82550"/>
              </a:xfrm>
              <a:custGeom>
                <a:avLst/>
                <a:gdLst/>
                <a:ahLst/>
                <a:cxnLst>
                  <a:cxn ang="0">
                    <a:pos x="18" y="35"/>
                  </a:cxn>
                  <a:cxn ang="0">
                    <a:pos x="56" y="22"/>
                  </a:cxn>
                  <a:cxn ang="0">
                    <a:pos x="96" y="12"/>
                  </a:cxn>
                  <a:cxn ang="0">
                    <a:pos x="137" y="5"/>
                  </a:cxn>
                  <a:cxn ang="0">
                    <a:pos x="178" y="2"/>
                  </a:cxn>
                  <a:cxn ang="0">
                    <a:pos x="221" y="3"/>
                  </a:cxn>
                  <a:cxn ang="0">
                    <a:pos x="261" y="8"/>
                  </a:cxn>
                  <a:cxn ang="0">
                    <a:pos x="301" y="21"/>
                  </a:cxn>
                  <a:cxn ang="0">
                    <a:pos x="339" y="37"/>
                  </a:cxn>
                  <a:cxn ang="0">
                    <a:pos x="375" y="52"/>
                  </a:cxn>
                  <a:cxn ang="0">
                    <a:pos x="407" y="63"/>
                  </a:cxn>
                  <a:cxn ang="0">
                    <a:pos x="440" y="71"/>
                  </a:cxn>
                  <a:cxn ang="0">
                    <a:pos x="472" y="73"/>
                  </a:cxn>
                  <a:cxn ang="0">
                    <a:pos x="505" y="72"/>
                  </a:cxn>
                  <a:cxn ang="0">
                    <a:pos x="541" y="66"/>
                  </a:cxn>
                  <a:cxn ang="0">
                    <a:pos x="580" y="56"/>
                  </a:cxn>
                  <a:cxn ang="0">
                    <a:pos x="623" y="42"/>
                  </a:cxn>
                  <a:cxn ang="0">
                    <a:pos x="665" y="27"/>
                  </a:cxn>
                  <a:cxn ang="0">
                    <a:pos x="709" y="15"/>
                  </a:cxn>
                  <a:cxn ang="0">
                    <a:pos x="752" y="6"/>
                  </a:cxn>
                  <a:cxn ang="0">
                    <a:pos x="793" y="2"/>
                  </a:cxn>
                  <a:cxn ang="0">
                    <a:pos x="835" y="2"/>
                  </a:cxn>
                  <a:cxn ang="0">
                    <a:pos x="876" y="7"/>
                  </a:cxn>
                  <a:cxn ang="0">
                    <a:pos x="915" y="20"/>
                  </a:cxn>
                  <a:cxn ang="0">
                    <a:pos x="920" y="30"/>
                  </a:cxn>
                  <a:cxn ang="0">
                    <a:pos x="888" y="31"/>
                  </a:cxn>
                  <a:cxn ang="0">
                    <a:pos x="851" y="34"/>
                  </a:cxn>
                  <a:cxn ang="0">
                    <a:pos x="813" y="36"/>
                  </a:cxn>
                  <a:cxn ang="0">
                    <a:pos x="772" y="40"/>
                  </a:cxn>
                  <a:cxn ang="0">
                    <a:pos x="731" y="46"/>
                  </a:cxn>
                  <a:cxn ang="0">
                    <a:pos x="691" y="56"/>
                  </a:cxn>
                  <a:cxn ang="0">
                    <a:pos x="653" y="68"/>
                  </a:cxn>
                  <a:cxn ang="0">
                    <a:pos x="616" y="84"/>
                  </a:cxn>
                  <a:cxn ang="0">
                    <a:pos x="576" y="97"/>
                  </a:cxn>
                  <a:cxn ang="0">
                    <a:pos x="533" y="103"/>
                  </a:cxn>
                  <a:cxn ang="0">
                    <a:pos x="488" y="105"/>
                  </a:cxn>
                  <a:cxn ang="0">
                    <a:pos x="444" y="102"/>
                  </a:cxn>
                  <a:cxn ang="0">
                    <a:pos x="403" y="96"/>
                  </a:cxn>
                  <a:cxn ang="0">
                    <a:pos x="364" y="87"/>
                  </a:cxn>
                  <a:cxn ang="0">
                    <a:pos x="329" y="75"/>
                  </a:cxn>
                  <a:cxn ang="0">
                    <a:pos x="299" y="64"/>
                  </a:cxn>
                  <a:cxn ang="0">
                    <a:pos x="266" y="53"/>
                  </a:cxn>
                  <a:cxn ang="0">
                    <a:pos x="228" y="44"/>
                  </a:cxn>
                  <a:cxn ang="0">
                    <a:pos x="186" y="38"/>
                  </a:cxn>
                  <a:cxn ang="0">
                    <a:pos x="144" y="35"/>
                  </a:cxn>
                  <a:cxn ang="0">
                    <a:pos x="100" y="34"/>
                  </a:cxn>
                  <a:cxn ang="0">
                    <a:pos x="57" y="35"/>
                  </a:cxn>
                  <a:cxn ang="0">
                    <a:pos x="18" y="40"/>
                  </a:cxn>
                </a:cxnLst>
                <a:rect l="0" t="0" r="r" b="b"/>
                <a:pathLst>
                  <a:path w="935" h="105">
                    <a:moveTo>
                      <a:pt x="0" y="43"/>
                    </a:moveTo>
                    <a:lnTo>
                      <a:pt x="18" y="35"/>
                    </a:lnTo>
                    <a:lnTo>
                      <a:pt x="36" y="28"/>
                    </a:lnTo>
                    <a:lnTo>
                      <a:pt x="56" y="22"/>
                    </a:lnTo>
                    <a:lnTo>
                      <a:pt x="76" y="17"/>
                    </a:lnTo>
                    <a:lnTo>
                      <a:pt x="96" y="12"/>
                    </a:lnTo>
                    <a:lnTo>
                      <a:pt x="116" y="7"/>
                    </a:lnTo>
                    <a:lnTo>
                      <a:pt x="137" y="5"/>
                    </a:lnTo>
                    <a:lnTo>
                      <a:pt x="157" y="3"/>
                    </a:lnTo>
                    <a:lnTo>
                      <a:pt x="178" y="2"/>
                    </a:lnTo>
                    <a:lnTo>
                      <a:pt x="199" y="2"/>
                    </a:lnTo>
                    <a:lnTo>
                      <a:pt x="221" y="3"/>
                    </a:lnTo>
                    <a:lnTo>
                      <a:pt x="241" y="5"/>
                    </a:lnTo>
                    <a:lnTo>
                      <a:pt x="261" y="8"/>
                    </a:lnTo>
                    <a:lnTo>
                      <a:pt x="282" y="14"/>
                    </a:lnTo>
                    <a:lnTo>
                      <a:pt x="301" y="21"/>
                    </a:lnTo>
                    <a:lnTo>
                      <a:pt x="321" y="29"/>
                    </a:lnTo>
                    <a:lnTo>
                      <a:pt x="339" y="37"/>
                    </a:lnTo>
                    <a:lnTo>
                      <a:pt x="358" y="45"/>
                    </a:lnTo>
                    <a:lnTo>
                      <a:pt x="375" y="52"/>
                    </a:lnTo>
                    <a:lnTo>
                      <a:pt x="391" y="58"/>
                    </a:lnTo>
                    <a:lnTo>
                      <a:pt x="407" y="63"/>
                    </a:lnTo>
                    <a:lnTo>
                      <a:pt x="423" y="67"/>
                    </a:lnTo>
                    <a:lnTo>
                      <a:pt x="440" y="71"/>
                    </a:lnTo>
                    <a:lnTo>
                      <a:pt x="456" y="72"/>
                    </a:lnTo>
                    <a:lnTo>
                      <a:pt x="472" y="73"/>
                    </a:lnTo>
                    <a:lnTo>
                      <a:pt x="488" y="73"/>
                    </a:lnTo>
                    <a:lnTo>
                      <a:pt x="505" y="72"/>
                    </a:lnTo>
                    <a:lnTo>
                      <a:pt x="523" y="70"/>
                    </a:lnTo>
                    <a:lnTo>
                      <a:pt x="541" y="66"/>
                    </a:lnTo>
                    <a:lnTo>
                      <a:pt x="559" y="61"/>
                    </a:lnTo>
                    <a:lnTo>
                      <a:pt x="580" y="56"/>
                    </a:lnTo>
                    <a:lnTo>
                      <a:pt x="601" y="49"/>
                    </a:lnTo>
                    <a:lnTo>
                      <a:pt x="623" y="42"/>
                    </a:lnTo>
                    <a:lnTo>
                      <a:pt x="645" y="34"/>
                    </a:lnTo>
                    <a:lnTo>
                      <a:pt x="665" y="27"/>
                    </a:lnTo>
                    <a:lnTo>
                      <a:pt x="687" y="21"/>
                    </a:lnTo>
                    <a:lnTo>
                      <a:pt x="709" y="15"/>
                    </a:lnTo>
                    <a:lnTo>
                      <a:pt x="730" y="11"/>
                    </a:lnTo>
                    <a:lnTo>
                      <a:pt x="752" y="6"/>
                    </a:lnTo>
                    <a:lnTo>
                      <a:pt x="772" y="3"/>
                    </a:lnTo>
                    <a:lnTo>
                      <a:pt x="793" y="2"/>
                    </a:lnTo>
                    <a:lnTo>
                      <a:pt x="814" y="0"/>
                    </a:lnTo>
                    <a:lnTo>
                      <a:pt x="835" y="2"/>
                    </a:lnTo>
                    <a:lnTo>
                      <a:pt x="855" y="3"/>
                    </a:lnTo>
                    <a:lnTo>
                      <a:pt x="876" y="7"/>
                    </a:lnTo>
                    <a:lnTo>
                      <a:pt x="896" y="13"/>
                    </a:lnTo>
                    <a:lnTo>
                      <a:pt x="915" y="20"/>
                    </a:lnTo>
                    <a:lnTo>
                      <a:pt x="935" y="29"/>
                    </a:lnTo>
                    <a:lnTo>
                      <a:pt x="920" y="30"/>
                    </a:lnTo>
                    <a:lnTo>
                      <a:pt x="905" y="31"/>
                    </a:lnTo>
                    <a:lnTo>
                      <a:pt x="888" y="31"/>
                    </a:lnTo>
                    <a:lnTo>
                      <a:pt x="869" y="33"/>
                    </a:lnTo>
                    <a:lnTo>
                      <a:pt x="851" y="34"/>
                    </a:lnTo>
                    <a:lnTo>
                      <a:pt x="832" y="35"/>
                    </a:lnTo>
                    <a:lnTo>
                      <a:pt x="813" y="36"/>
                    </a:lnTo>
                    <a:lnTo>
                      <a:pt x="792" y="37"/>
                    </a:lnTo>
                    <a:lnTo>
                      <a:pt x="772" y="40"/>
                    </a:lnTo>
                    <a:lnTo>
                      <a:pt x="752" y="43"/>
                    </a:lnTo>
                    <a:lnTo>
                      <a:pt x="731" y="46"/>
                    </a:lnTo>
                    <a:lnTo>
                      <a:pt x="711" y="50"/>
                    </a:lnTo>
                    <a:lnTo>
                      <a:pt x="691" y="56"/>
                    </a:lnTo>
                    <a:lnTo>
                      <a:pt x="671" y="61"/>
                    </a:lnTo>
                    <a:lnTo>
                      <a:pt x="653" y="68"/>
                    </a:lnTo>
                    <a:lnTo>
                      <a:pt x="634" y="76"/>
                    </a:lnTo>
                    <a:lnTo>
                      <a:pt x="616" y="84"/>
                    </a:lnTo>
                    <a:lnTo>
                      <a:pt x="596" y="91"/>
                    </a:lnTo>
                    <a:lnTo>
                      <a:pt x="576" y="97"/>
                    </a:lnTo>
                    <a:lnTo>
                      <a:pt x="555" y="101"/>
                    </a:lnTo>
                    <a:lnTo>
                      <a:pt x="533" y="103"/>
                    </a:lnTo>
                    <a:lnTo>
                      <a:pt x="511" y="104"/>
                    </a:lnTo>
                    <a:lnTo>
                      <a:pt x="488" y="105"/>
                    </a:lnTo>
                    <a:lnTo>
                      <a:pt x="466" y="104"/>
                    </a:lnTo>
                    <a:lnTo>
                      <a:pt x="444" y="102"/>
                    </a:lnTo>
                    <a:lnTo>
                      <a:pt x="423" y="99"/>
                    </a:lnTo>
                    <a:lnTo>
                      <a:pt x="403" y="96"/>
                    </a:lnTo>
                    <a:lnTo>
                      <a:pt x="382" y="91"/>
                    </a:lnTo>
                    <a:lnTo>
                      <a:pt x="364" y="87"/>
                    </a:lnTo>
                    <a:lnTo>
                      <a:pt x="345" y="82"/>
                    </a:lnTo>
                    <a:lnTo>
                      <a:pt x="329" y="75"/>
                    </a:lnTo>
                    <a:lnTo>
                      <a:pt x="314" y="70"/>
                    </a:lnTo>
                    <a:lnTo>
                      <a:pt x="299" y="64"/>
                    </a:lnTo>
                    <a:lnTo>
                      <a:pt x="283" y="58"/>
                    </a:lnTo>
                    <a:lnTo>
                      <a:pt x="266" y="53"/>
                    </a:lnTo>
                    <a:lnTo>
                      <a:pt x="247" y="49"/>
                    </a:lnTo>
                    <a:lnTo>
                      <a:pt x="228" y="44"/>
                    </a:lnTo>
                    <a:lnTo>
                      <a:pt x="207" y="41"/>
                    </a:lnTo>
                    <a:lnTo>
                      <a:pt x="186" y="38"/>
                    </a:lnTo>
                    <a:lnTo>
                      <a:pt x="164" y="36"/>
                    </a:lnTo>
                    <a:lnTo>
                      <a:pt x="144" y="35"/>
                    </a:lnTo>
                    <a:lnTo>
                      <a:pt x="122" y="34"/>
                    </a:lnTo>
                    <a:lnTo>
                      <a:pt x="100" y="34"/>
                    </a:lnTo>
                    <a:lnTo>
                      <a:pt x="79" y="34"/>
                    </a:lnTo>
                    <a:lnTo>
                      <a:pt x="57" y="35"/>
                    </a:lnTo>
                    <a:lnTo>
                      <a:pt x="38" y="37"/>
                    </a:lnTo>
                    <a:lnTo>
                      <a:pt x="18" y="40"/>
                    </a:lnTo>
                    <a:lnTo>
                      <a:pt x="0"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7" name="Freeform 141"/>
              <p:cNvSpPr>
                <a:spLocks/>
              </p:cNvSpPr>
              <p:nvPr/>
            </p:nvSpPr>
            <p:spPr bwMode="auto">
              <a:xfrm>
                <a:off x="3424238" y="6210300"/>
                <a:ext cx="608013" cy="88900"/>
              </a:xfrm>
              <a:custGeom>
                <a:avLst/>
                <a:gdLst/>
                <a:ahLst/>
                <a:cxnLst>
                  <a:cxn ang="0">
                    <a:pos x="745" y="42"/>
                  </a:cxn>
                  <a:cxn ang="0">
                    <a:pos x="703" y="27"/>
                  </a:cxn>
                  <a:cxn ang="0">
                    <a:pos x="655" y="14"/>
                  </a:cxn>
                  <a:cxn ang="0">
                    <a:pos x="608" y="5"/>
                  </a:cxn>
                  <a:cxn ang="0">
                    <a:pos x="559" y="0"/>
                  </a:cxn>
                  <a:cxn ang="0">
                    <a:pos x="509" y="1"/>
                  </a:cxn>
                  <a:cxn ang="0">
                    <a:pos x="462" y="8"/>
                  </a:cxn>
                  <a:cxn ang="0">
                    <a:pos x="417" y="21"/>
                  </a:cxn>
                  <a:cxn ang="0">
                    <a:pos x="374" y="39"/>
                  </a:cxn>
                  <a:cxn ang="0">
                    <a:pos x="327" y="54"/>
                  </a:cxn>
                  <a:cxn ang="0">
                    <a:pos x="274" y="65"/>
                  </a:cxn>
                  <a:cxn ang="0">
                    <a:pos x="219" y="69"/>
                  </a:cxn>
                  <a:cxn ang="0">
                    <a:pos x="162" y="68"/>
                  </a:cxn>
                  <a:cxn ang="0">
                    <a:pos x="109" y="60"/>
                  </a:cxn>
                  <a:cxn ang="0">
                    <a:pos x="60" y="47"/>
                  </a:cxn>
                  <a:cxn ang="0">
                    <a:pos x="18" y="28"/>
                  </a:cxn>
                  <a:cxn ang="0">
                    <a:pos x="14" y="35"/>
                  </a:cxn>
                  <a:cxn ang="0">
                    <a:pos x="51" y="66"/>
                  </a:cxn>
                  <a:cxn ang="0">
                    <a:pos x="95" y="89"/>
                  </a:cxn>
                  <a:cxn ang="0">
                    <a:pos x="146" y="104"/>
                  </a:cxn>
                  <a:cxn ang="0">
                    <a:pos x="201" y="112"/>
                  </a:cxn>
                  <a:cxn ang="0">
                    <a:pos x="258" y="112"/>
                  </a:cxn>
                  <a:cxn ang="0">
                    <a:pos x="313" y="104"/>
                  </a:cxn>
                  <a:cxn ang="0">
                    <a:pos x="365" y="88"/>
                  </a:cxn>
                  <a:cxn ang="0">
                    <a:pos x="412" y="67"/>
                  </a:cxn>
                  <a:cxn ang="0">
                    <a:pos x="459" y="49"/>
                  </a:cxn>
                  <a:cxn ang="0">
                    <a:pos x="506" y="36"/>
                  </a:cxn>
                  <a:cxn ang="0">
                    <a:pos x="553" y="28"/>
                  </a:cxn>
                  <a:cxn ang="0">
                    <a:pos x="601" y="24"/>
                  </a:cxn>
                  <a:cxn ang="0">
                    <a:pos x="648" y="27"/>
                  </a:cxn>
                  <a:cxn ang="0">
                    <a:pos x="694" y="33"/>
                  </a:cxn>
                  <a:cxn ang="0">
                    <a:pos x="742" y="44"/>
                  </a:cxn>
                </a:cxnLst>
                <a:rect l="0" t="0" r="r" b="b"/>
                <a:pathLst>
                  <a:path w="765" h="112">
                    <a:moveTo>
                      <a:pt x="765" y="51"/>
                    </a:moveTo>
                    <a:lnTo>
                      <a:pt x="745" y="42"/>
                    </a:lnTo>
                    <a:lnTo>
                      <a:pt x="724" y="34"/>
                    </a:lnTo>
                    <a:lnTo>
                      <a:pt x="703" y="27"/>
                    </a:lnTo>
                    <a:lnTo>
                      <a:pt x="679" y="20"/>
                    </a:lnTo>
                    <a:lnTo>
                      <a:pt x="655" y="14"/>
                    </a:lnTo>
                    <a:lnTo>
                      <a:pt x="632" y="8"/>
                    </a:lnTo>
                    <a:lnTo>
                      <a:pt x="608" y="5"/>
                    </a:lnTo>
                    <a:lnTo>
                      <a:pt x="583" y="3"/>
                    </a:lnTo>
                    <a:lnTo>
                      <a:pt x="559" y="0"/>
                    </a:lnTo>
                    <a:lnTo>
                      <a:pt x="534" y="0"/>
                    </a:lnTo>
                    <a:lnTo>
                      <a:pt x="509" y="1"/>
                    </a:lnTo>
                    <a:lnTo>
                      <a:pt x="486" y="4"/>
                    </a:lnTo>
                    <a:lnTo>
                      <a:pt x="462" y="8"/>
                    </a:lnTo>
                    <a:lnTo>
                      <a:pt x="439" y="14"/>
                    </a:lnTo>
                    <a:lnTo>
                      <a:pt x="417" y="21"/>
                    </a:lnTo>
                    <a:lnTo>
                      <a:pt x="396" y="30"/>
                    </a:lnTo>
                    <a:lnTo>
                      <a:pt x="374" y="39"/>
                    </a:lnTo>
                    <a:lnTo>
                      <a:pt x="351" y="47"/>
                    </a:lnTo>
                    <a:lnTo>
                      <a:pt x="327" y="54"/>
                    </a:lnTo>
                    <a:lnTo>
                      <a:pt x="300" y="60"/>
                    </a:lnTo>
                    <a:lnTo>
                      <a:pt x="274" y="65"/>
                    </a:lnTo>
                    <a:lnTo>
                      <a:pt x="246" y="67"/>
                    </a:lnTo>
                    <a:lnTo>
                      <a:pt x="219" y="69"/>
                    </a:lnTo>
                    <a:lnTo>
                      <a:pt x="190" y="69"/>
                    </a:lnTo>
                    <a:lnTo>
                      <a:pt x="162" y="68"/>
                    </a:lnTo>
                    <a:lnTo>
                      <a:pt x="136" y="65"/>
                    </a:lnTo>
                    <a:lnTo>
                      <a:pt x="109" y="60"/>
                    </a:lnTo>
                    <a:lnTo>
                      <a:pt x="84" y="54"/>
                    </a:lnTo>
                    <a:lnTo>
                      <a:pt x="60" y="47"/>
                    </a:lnTo>
                    <a:lnTo>
                      <a:pt x="38" y="38"/>
                    </a:lnTo>
                    <a:lnTo>
                      <a:pt x="18" y="28"/>
                    </a:lnTo>
                    <a:lnTo>
                      <a:pt x="0" y="16"/>
                    </a:lnTo>
                    <a:lnTo>
                      <a:pt x="14" y="35"/>
                    </a:lnTo>
                    <a:lnTo>
                      <a:pt x="31" y="51"/>
                    </a:lnTo>
                    <a:lnTo>
                      <a:pt x="51" y="66"/>
                    </a:lnTo>
                    <a:lnTo>
                      <a:pt x="72" y="77"/>
                    </a:lnTo>
                    <a:lnTo>
                      <a:pt x="95" y="89"/>
                    </a:lnTo>
                    <a:lnTo>
                      <a:pt x="121" y="97"/>
                    </a:lnTo>
                    <a:lnTo>
                      <a:pt x="146" y="104"/>
                    </a:lnTo>
                    <a:lnTo>
                      <a:pt x="174" y="109"/>
                    </a:lnTo>
                    <a:lnTo>
                      <a:pt x="201" y="112"/>
                    </a:lnTo>
                    <a:lnTo>
                      <a:pt x="230" y="112"/>
                    </a:lnTo>
                    <a:lnTo>
                      <a:pt x="258" y="112"/>
                    </a:lnTo>
                    <a:lnTo>
                      <a:pt x="286" y="109"/>
                    </a:lnTo>
                    <a:lnTo>
                      <a:pt x="313" y="104"/>
                    </a:lnTo>
                    <a:lnTo>
                      <a:pt x="340" y="97"/>
                    </a:lnTo>
                    <a:lnTo>
                      <a:pt x="365" y="88"/>
                    </a:lnTo>
                    <a:lnTo>
                      <a:pt x="389" y="77"/>
                    </a:lnTo>
                    <a:lnTo>
                      <a:pt x="412" y="67"/>
                    </a:lnTo>
                    <a:lnTo>
                      <a:pt x="435" y="57"/>
                    </a:lnTo>
                    <a:lnTo>
                      <a:pt x="459" y="49"/>
                    </a:lnTo>
                    <a:lnTo>
                      <a:pt x="482" y="42"/>
                    </a:lnTo>
                    <a:lnTo>
                      <a:pt x="506" y="36"/>
                    </a:lnTo>
                    <a:lnTo>
                      <a:pt x="530" y="31"/>
                    </a:lnTo>
                    <a:lnTo>
                      <a:pt x="553" y="28"/>
                    </a:lnTo>
                    <a:lnTo>
                      <a:pt x="577" y="26"/>
                    </a:lnTo>
                    <a:lnTo>
                      <a:pt x="601" y="24"/>
                    </a:lnTo>
                    <a:lnTo>
                      <a:pt x="624" y="24"/>
                    </a:lnTo>
                    <a:lnTo>
                      <a:pt x="648" y="27"/>
                    </a:lnTo>
                    <a:lnTo>
                      <a:pt x="671" y="29"/>
                    </a:lnTo>
                    <a:lnTo>
                      <a:pt x="694" y="33"/>
                    </a:lnTo>
                    <a:lnTo>
                      <a:pt x="719" y="37"/>
                    </a:lnTo>
                    <a:lnTo>
                      <a:pt x="742" y="44"/>
                    </a:lnTo>
                    <a:lnTo>
                      <a:pt x="765" y="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8" name="Freeform 142"/>
              <p:cNvSpPr>
                <a:spLocks/>
              </p:cNvSpPr>
              <p:nvPr/>
            </p:nvSpPr>
            <p:spPr bwMode="auto">
              <a:xfrm>
                <a:off x="1411288" y="5776913"/>
                <a:ext cx="692150" cy="133350"/>
              </a:xfrm>
              <a:custGeom>
                <a:avLst/>
                <a:gdLst/>
                <a:ahLst/>
                <a:cxnLst>
                  <a:cxn ang="0">
                    <a:pos x="853" y="140"/>
                  </a:cxn>
                  <a:cxn ang="0">
                    <a:pos x="811" y="140"/>
                  </a:cxn>
                  <a:cxn ang="0">
                    <a:pos x="768" y="136"/>
                  </a:cxn>
                  <a:cxn ang="0">
                    <a:pos x="726" y="132"/>
                  </a:cxn>
                  <a:cxn ang="0">
                    <a:pos x="683" y="122"/>
                  </a:cxn>
                  <a:cxn ang="0">
                    <a:pos x="638" y="111"/>
                  </a:cxn>
                  <a:cxn ang="0">
                    <a:pos x="593" y="97"/>
                  </a:cxn>
                  <a:cxn ang="0">
                    <a:pos x="548" y="80"/>
                  </a:cxn>
                  <a:cxn ang="0">
                    <a:pos x="501" y="59"/>
                  </a:cxn>
                  <a:cxn ang="0">
                    <a:pos x="444" y="38"/>
                  </a:cxn>
                  <a:cxn ang="0">
                    <a:pos x="379" y="21"/>
                  </a:cxn>
                  <a:cxn ang="0">
                    <a:pos x="309" y="7"/>
                  </a:cxn>
                  <a:cxn ang="0">
                    <a:pos x="236" y="0"/>
                  </a:cxn>
                  <a:cxn ang="0">
                    <a:pos x="164" y="3"/>
                  </a:cxn>
                  <a:cxn ang="0">
                    <a:pos x="93" y="16"/>
                  </a:cxn>
                  <a:cxn ang="0">
                    <a:pos x="29" y="44"/>
                  </a:cxn>
                  <a:cxn ang="0">
                    <a:pos x="25" y="60"/>
                  </a:cxn>
                  <a:cxn ang="0">
                    <a:pos x="84" y="53"/>
                  </a:cxn>
                  <a:cxn ang="0">
                    <a:pos x="149" y="50"/>
                  </a:cxn>
                  <a:cxn ang="0">
                    <a:pos x="217" y="49"/>
                  </a:cxn>
                  <a:cxn ang="0">
                    <a:pos x="284" y="50"/>
                  </a:cxn>
                  <a:cxn ang="0">
                    <a:pos x="348" y="56"/>
                  </a:cxn>
                  <a:cxn ang="0">
                    <a:pos x="404" y="66"/>
                  </a:cxn>
                  <a:cxn ang="0">
                    <a:pos x="452" y="81"/>
                  </a:cxn>
                  <a:cxn ang="0">
                    <a:pos x="487" y="101"/>
                  </a:cxn>
                  <a:cxn ang="0">
                    <a:pos x="527" y="121"/>
                  </a:cxn>
                  <a:cxn ang="0">
                    <a:pos x="569" y="140"/>
                  </a:cxn>
                  <a:cxn ang="0">
                    <a:pos x="616" y="155"/>
                  </a:cxn>
                  <a:cxn ang="0">
                    <a:pos x="667" y="165"/>
                  </a:cxn>
                  <a:cxn ang="0">
                    <a:pos x="722" y="169"/>
                  </a:cxn>
                  <a:cxn ang="0">
                    <a:pos x="780" y="164"/>
                  </a:cxn>
                  <a:cxn ang="0">
                    <a:pos x="842" y="150"/>
                  </a:cxn>
                </a:cxnLst>
                <a:rect l="0" t="0" r="r" b="b"/>
                <a:pathLst>
                  <a:path w="873" h="169">
                    <a:moveTo>
                      <a:pt x="873" y="139"/>
                    </a:moveTo>
                    <a:lnTo>
                      <a:pt x="853" y="140"/>
                    </a:lnTo>
                    <a:lnTo>
                      <a:pt x="832" y="140"/>
                    </a:lnTo>
                    <a:lnTo>
                      <a:pt x="811" y="140"/>
                    </a:lnTo>
                    <a:lnTo>
                      <a:pt x="790" y="139"/>
                    </a:lnTo>
                    <a:lnTo>
                      <a:pt x="768" y="136"/>
                    </a:lnTo>
                    <a:lnTo>
                      <a:pt x="748" y="134"/>
                    </a:lnTo>
                    <a:lnTo>
                      <a:pt x="726" y="132"/>
                    </a:lnTo>
                    <a:lnTo>
                      <a:pt x="705" y="127"/>
                    </a:lnTo>
                    <a:lnTo>
                      <a:pt x="683" y="122"/>
                    </a:lnTo>
                    <a:lnTo>
                      <a:pt x="661" y="118"/>
                    </a:lnTo>
                    <a:lnTo>
                      <a:pt x="638" y="111"/>
                    </a:lnTo>
                    <a:lnTo>
                      <a:pt x="616" y="104"/>
                    </a:lnTo>
                    <a:lnTo>
                      <a:pt x="593" y="97"/>
                    </a:lnTo>
                    <a:lnTo>
                      <a:pt x="571" y="89"/>
                    </a:lnTo>
                    <a:lnTo>
                      <a:pt x="548" y="80"/>
                    </a:lnTo>
                    <a:lnTo>
                      <a:pt x="525" y="69"/>
                    </a:lnTo>
                    <a:lnTo>
                      <a:pt x="501" y="59"/>
                    </a:lnTo>
                    <a:lnTo>
                      <a:pt x="474" y="49"/>
                    </a:lnTo>
                    <a:lnTo>
                      <a:pt x="444" y="38"/>
                    </a:lnTo>
                    <a:lnTo>
                      <a:pt x="413" y="29"/>
                    </a:lnTo>
                    <a:lnTo>
                      <a:pt x="379" y="21"/>
                    </a:lnTo>
                    <a:lnTo>
                      <a:pt x="345" y="13"/>
                    </a:lnTo>
                    <a:lnTo>
                      <a:pt x="309" y="7"/>
                    </a:lnTo>
                    <a:lnTo>
                      <a:pt x="273" y="3"/>
                    </a:lnTo>
                    <a:lnTo>
                      <a:pt x="236" y="0"/>
                    </a:lnTo>
                    <a:lnTo>
                      <a:pt x="199" y="0"/>
                    </a:lnTo>
                    <a:lnTo>
                      <a:pt x="164" y="3"/>
                    </a:lnTo>
                    <a:lnTo>
                      <a:pt x="128" y="8"/>
                    </a:lnTo>
                    <a:lnTo>
                      <a:pt x="93" y="16"/>
                    </a:lnTo>
                    <a:lnTo>
                      <a:pt x="61" y="28"/>
                    </a:lnTo>
                    <a:lnTo>
                      <a:pt x="29" y="44"/>
                    </a:lnTo>
                    <a:lnTo>
                      <a:pt x="0" y="64"/>
                    </a:lnTo>
                    <a:lnTo>
                      <a:pt x="25" y="60"/>
                    </a:lnTo>
                    <a:lnTo>
                      <a:pt x="54" y="57"/>
                    </a:lnTo>
                    <a:lnTo>
                      <a:pt x="84" y="53"/>
                    </a:lnTo>
                    <a:lnTo>
                      <a:pt x="115" y="51"/>
                    </a:lnTo>
                    <a:lnTo>
                      <a:pt x="149" y="50"/>
                    </a:lnTo>
                    <a:lnTo>
                      <a:pt x="182" y="49"/>
                    </a:lnTo>
                    <a:lnTo>
                      <a:pt x="217" y="49"/>
                    </a:lnTo>
                    <a:lnTo>
                      <a:pt x="250" y="49"/>
                    </a:lnTo>
                    <a:lnTo>
                      <a:pt x="284" y="50"/>
                    </a:lnTo>
                    <a:lnTo>
                      <a:pt x="317" y="52"/>
                    </a:lnTo>
                    <a:lnTo>
                      <a:pt x="348" y="56"/>
                    </a:lnTo>
                    <a:lnTo>
                      <a:pt x="378" y="60"/>
                    </a:lnTo>
                    <a:lnTo>
                      <a:pt x="404" y="66"/>
                    </a:lnTo>
                    <a:lnTo>
                      <a:pt x="430" y="73"/>
                    </a:lnTo>
                    <a:lnTo>
                      <a:pt x="452" y="81"/>
                    </a:lnTo>
                    <a:lnTo>
                      <a:pt x="470" y="90"/>
                    </a:lnTo>
                    <a:lnTo>
                      <a:pt x="487" y="101"/>
                    </a:lnTo>
                    <a:lnTo>
                      <a:pt x="506" y="111"/>
                    </a:lnTo>
                    <a:lnTo>
                      <a:pt x="527" y="121"/>
                    </a:lnTo>
                    <a:lnTo>
                      <a:pt x="547" y="130"/>
                    </a:lnTo>
                    <a:lnTo>
                      <a:pt x="569" y="140"/>
                    </a:lnTo>
                    <a:lnTo>
                      <a:pt x="592" y="148"/>
                    </a:lnTo>
                    <a:lnTo>
                      <a:pt x="616" y="155"/>
                    </a:lnTo>
                    <a:lnTo>
                      <a:pt x="642" y="160"/>
                    </a:lnTo>
                    <a:lnTo>
                      <a:pt x="667" y="165"/>
                    </a:lnTo>
                    <a:lnTo>
                      <a:pt x="695" y="167"/>
                    </a:lnTo>
                    <a:lnTo>
                      <a:pt x="722" y="169"/>
                    </a:lnTo>
                    <a:lnTo>
                      <a:pt x="751" y="167"/>
                    </a:lnTo>
                    <a:lnTo>
                      <a:pt x="780" y="164"/>
                    </a:lnTo>
                    <a:lnTo>
                      <a:pt x="811" y="158"/>
                    </a:lnTo>
                    <a:lnTo>
                      <a:pt x="842" y="150"/>
                    </a:lnTo>
                    <a:lnTo>
                      <a:pt x="873" y="1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7" name="TextBox 146"/>
            <p:cNvSpPr txBox="1"/>
            <p:nvPr/>
          </p:nvSpPr>
          <p:spPr>
            <a:xfrm>
              <a:off x="457200" y="4800600"/>
              <a:ext cx="2775119" cy="369332"/>
            </a:xfrm>
            <a:prstGeom prst="rect">
              <a:avLst/>
            </a:prstGeom>
            <a:noFill/>
          </p:spPr>
          <p:txBody>
            <a:bodyPr wrap="none" rtlCol="0">
              <a:spAutoFit/>
            </a:bodyPr>
            <a:lstStyle/>
            <a:p>
              <a:r>
                <a:rPr lang="en-US" i="1" dirty="0" smtClean="0"/>
                <a:t>(for the remission of sins)</a:t>
              </a:r>
              <a:endParaRPr lang="en-US" i="1" dirty="0"/>
            </a:p>
          </p:txBody>
        </p:sp>
        <p:sp>
          <p:nvSpPr>
            <p:cNvPr id="148" name="TextBox 147"/>
            <p:cNvSpPr txBox="1"/>
            <p:nvPr/>
          </p:nvSpPr>
          <p:spPr>
            <a:xfrm>
              <a:off x="533400" y="4179332"/>
              <a:ext cx="2514600" cy="609600"/>
            </a:xfrm>
            <a:prstGeom prst="rect">
              <a:avLst/>
            </a:prstGeom>
          </p:spPr>
          <p:style>
            <a:lnRef idx="1">
              <a:schemeClr val="accent4"/>
            </a:lnRef>
            <a:fillRef idx="2">
              <a:schemeClr val="accent4"/>
            </a:fillRef>
            <a:effectRef idx="1">
              <a:schemeClr val="accent4"/>
            </a:effectRef>
            <a:fontRef idx="minor">
              <a:schemeClr val="dk1"/>
            </a:fontRef>
          </p:style>
          <p:txBody>
            <a:bodyPr wrap="none" rtlCol="0">
              <a:prstTxWarp prst="textWave4">
                <a:avLst/>
              </a:prstTxWarp>
              <a:spAutoFit/>
            </a:bodyPr>
            <a:lstStyle/>
            <a:p>
              <a:r>
                <a:rPr lang="en-US" dirty="0" smtClean="0">
                  <a:latin typeface="+mj-lt"/>
                </a:rPr>
                <a:t>BAPTIZED</a:t>
              </a:r>
              <a:endParaRPr lang="en-US" dirty="0">
                <a:latin typeface="+mj-lt"/>
              </a:endParaRPr>
            </a:p>
          </p:txBody>
        </p:sp>
      </p:grpSp>
      <p:sp>
        <p:nvSpPr>
          <p:cNvPr id="149" name="TextBox 148"/>
          <p:cNvSpPr txBox="1"/>
          <p:nvPr/>
        </p:nvSpPr>
        <p:spPr>
          <a:xfrm>
            <a:off x="4114800" y="4114800"/>
            <a:ext cx="1371600" cy="674132"/>
          </a:xfrm>
          <a:prstGeom prst="rect">
            <a:avLst/>
          </a:prstGeom>
          <a:noFill/>
        </p:spPr>
        <p:txBody>
          <a:bodyPr wrap="none" rtlCol="0">
            <a:prstTxWarp prst="textStop">
              <a:avLst/>
            </a:prstTxWarp>
            <a:spAutoFit/>
          </a:bodyPr>
          <a:lstStyle/>
          <a:p>
            <a:r>
              <a:rPr lang="en-US" dirty="0" smtClean="0"/>
              <a:t>GOD</a:t>
            </a:r>
            <a:endParaRPr lang="en-US" dirty="0"/>
          </a:p>
        </p:txBody>
      </p:sp>
      <p:sp>
        <p:nvSpPr>
          <p:cNvPr id="151" name="TextBox 150"/>
          <p:cNvSpPr txBox="1"/>
          <p:nvPr/>
        </p:nvSpPr>
        <p:spPr>
          <a:xfrm>
            <a:off x="3810000" y="5029200"/>
            <a:ext cx="2082621" cy="646331"/>
          </a:xfrm>
          <a:prstGeom prst="rect">
            <a:avLst/>
          </a:prstGeom>
          <a:noFill/>
        </p:spPr>
        <p:txBody>
          <a:bodyPr wrap="none" rtlCol="0">
            <a:spAutoFit/>
          </a:bodyPr>
          <a:lstStyle/>
          <a:p>
            <a:pPr algn="ctr"/>
            <a:r>
              <a:rPr lang="en-US" dirty="0" smtClean="0"/>
              <a:t>adds to the church</a:t>
            </a:r>
          </a:p>
          <a:p>
            <a:pPr algn="ctr"/>
            <a:r>
              <a:rPr lang="en-US" dirty="0" smtClean="0"/>
              <a:t>(Acts 2:47)</a:t>
            </a:r>
            <a:endParaRPr lang="en-US" dirty="0"/>
          </a:p>
        </p:txBody>
      </p:sp>
      <p:sp>
        <p:nvSpPr>
          <p:cNvPr id="152" name="TextBox 151"/>
          <p:cNvSpPr txBox="1"/>
          <p:nvPr/>
        </p:nvSpPr>
        <p:spPr>
          <a:xfrm>
            <a:off x="2468604" y="5802868"/>
            <a:ext cx="4732899" cy="646331"/>
          </a:xfrm>
          <a:prstGeom prst="rect">
            <a:avLst/>
          </a:prstGeom>
          <a:noFill/>
        </p:spPr>
        <p:txBody>
          <a:bodyPr wrap="none" rtlCol="0">
            <a:spAutoFit/>
          </a:bodyPr>
          <a:lstStyle/>
          <a:p>
            <a:pPr algn="ctr"/>
            <a:r>
              <a:rPr lang="en-US" dirty="0" smtClean="0"/>
              <a:t>registers name in heaven</a:t>
            </a:r>
          </a:p>
          <a:p>
            <a:pPr algn="ctr"/>
            <a:r>
              <a:rPr lang="en-US" dirty="0" smtClean="0"/>
              <a:t>(Lk. 10:20; Phil. 4:3; Rev. </a:t>
            </a:r>
            <a:r>
              <a:rPr lang="en-US" smtClean="0"/>
              <a:t>21:27</a:t>
            </a:r>
            <a:r>
              <a:rPr lang="en-US" dirty="0" smtClean="0"/>
              <a:t>; Heb. 12:23)</a:t>
            </a:r>
            <a:endParaRPr lang="en-US" dirty="0"/>
          </a:p>
        </p:txBody>
      </p:sp>
      <p:sp>
        <p:nvSpPr>
          <p:cNvPr id="159" name="Right Arrow 158"/>
          <p:cNvSpPr/>
          <p:nvPr/>
        </p:nvSpPr>
        <p:spPr>
          <a:xfrm>
            <a:off x="5562600" y="4038600"/>
            <a:ext cx="762000" cy="838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0" name="Right Arrow 159"/>
          <p:cNvSpPr/>
          <p:nvPr/>
        </p:nvSpPr>
        <p:spPr>
          <a:xfrm>
            <a:off x="3200400" y="4038600"/>
            <a:ext cx="762000" cy="838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2000"/>
                                        <p:tgtEl>
                                          <p:spTgt spid="16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wipe(left)">
                                      <p:cBhvr>
                                        <p:cTn id="11" dur="2000"/>
                                        <p:tgtEl>
                                          <p:spTgt spid="160"/>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wipe(left)">
                                      <p:cBhvr>
                                        <p:cTn id="15" dur="2000"/>
                                        <p:tgtEl>
                                          <p:spTgt spid="149"/>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wipe(up)">
                                      <p:cBhvr>
                                        <p:cTn id="19" dur="2000"/>
                                        <p:tgtEl>
                                          <p:spTgt spid="151"/>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wipe(up)">
                                      <p:cBhvr>
                                        <p:cTn id="23" dur="2000"/>
                                        <p:tgtEl>
                                          <p:spTgt spid="152"/>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wipe(left)">
                                      <p:cBhvr>
                                        <p:cTn id="27" dur="2000"/>
                                        <p:tgtEl>
                                          <p:spTgt spid="159"/>
                                        </p:tgtEl>
                                      </p:cBhvr>
                                    </p:animEffect>
                                  </p:childTnLst>
                                </p:cTn>
                              </p:par>
                            </p:childTnLst>
                          </p:cTn>
                        </p:par>
                        <p:par>
                          <p:cTn id="28" fill="hold">
                            <p:stCondLst>
                              <p:cond delay="12000"/>
                            </p:stCondLst>
                            <p:childTnLst>
                              <p:par>
                                <p:cTn id="29" presetID="20" presetClass="entr" presetSubtype="0"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wedge">
                                      <p:cBhvr>
                                        <p:cTn id="31"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49" grpId="0"/>
      <p:bldP spid="151" grpId="0"/>
      <p:bldP spid="152" grpId="0"/>
      <p:bldP spid="159" grpId="0" animBg="1"/>
      <p:bldP spid="1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Membership”</a:t>
            </a:r>
            <a:endParaRPr lang="en-US" dirty="0"/>
          </a:p>
        </p:txBody>
      </p:sp>
      <p:sp>
        <p:nvSpPr>
          <p:cNvPr id="3" name="Content Placeholder 2"/>
          <p:cNvSpPr>
            <a:spLocks noGrp="1"/>
          </p:cNvSpPr>
          <p:nvPr>
            <p:ph idx="1"/>
          </p:nvPr>
        </p:nvSpPr>
        <p:spPr/>
        <p:txBody>
          <a:bodyPr>
            <a:normAutofit/>
          </a:bodyPr>
          <a:lstStyle/>
          <a:p>
            <a:r>
              <a:rPr lang="en-US" sz="3200" dirty="0" smtClean="0"/>
              <a:t>is an essential doctrine for there to </a:t>
            </a:r>
            <a:r>
              <a:rPr lang="en-US" sz="3200" dirty="0" smtClean="0"/>
              <a:t>be:</a:t>
            </a:r>
          </a:p>
          <a:p>
            <a:pPr marL="320040" lvl="1" indent="0">
              <a:buNone/>
            </a:pPr>
            <a:r>
              <a:rPr lang="en-US" dirty="0" smtClean="0"/>
              <a:t>“a church </a:t>
            </a:r>
            <a:r>
              <a:rPr lang="en-US" dirty="0" smtClean="0"/>
              <a:t>treasury,” “church discipline,” “church work,” “church oversight” and “church organization”</a:t>
            </a:r>
          </a:p>
          <a:p>
            <a:pPr lvl="1">
              <a:buFont typeface="Wingdings 2" pitchFamily="18" charset="2"/>
              <a:buChar char=""/>
            </a:pPr>
            <a:r>
              <a:rPr lang="en-US" sz="2800" dirty="0" smtClean="0"/>
              <a:t>Can you have elders without a membership (flock)?</a:t>
            </a:r>
          </a:p>
          <a:p>
            <a:pPr lvl="1">
              <a:buFont typeface="Wingdings 2" pitchFamily="18" charset="2"/>
              <a:buChar char=""/>
            </a:pPr>
            <a:r>
              <a:rPr lang="en-US" sz="2800" dirty="0" smtClean="0"/>
              <a:t>Can you have order and arrangement of services without a membership?</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POINTS TO CONSIDER</a:t>
            </a:r>
            <a:endParaRPr lang="en-US" dirty="0"/>
          </a:p>
        </p:txBody>
      </p:sp>
      <p:sp>
        <p:nvSpPr>
          <p:cNvPr id="3" name="Content Placeholder 2"/>
          <p:cNvSpPr>
            <a:spLocks noGrp="1"/>
          </p:cNvSpPr>
          <p:nvPr>
            <p:ph idx="1"/>
          </p:nvPr>
        </p:nvSpPr>
        <p:spPr>
          <a:xfrm>
            <a:off x="304800" y="1600200"/>
            <a:ext cx="8610600" cy="4953000"/>
          </a:xfrm>
        </p:spPr>
        <p:txBody>
          <a:bodyPr>
            <a:noAutofit/>
          </a:bodyPr>
          <a:lstStyle/>
          <a:p>
            <a:pPr marL="514350" indent="-514350">
              <a:buFont typeface="+mj-lt"/>
              <a:buAutoNum type="arabicPeriod" startAt="2"/>
            </a:pPr>
            <a:r>
              <a:rPr lang="en-US" sz="3600" dirty="0" smtClean="0"/>
              <a:t>After we are baptized, we join a local church to work and worship with Christians</a:t>
            </a:r>
          </a:p>
          <a:p>
            <a:pPr marL="777240" lvl="1" indent="-457200"/>
            <a:r>
              <a:rPr lang="en-US" sz="3200" dirty="0" smtClean="0"/>
              <a:t>God provides us with an example of joining a local church</a:t>
            </a:r>
          </a:p>
          <a:p>
            <a:pPr marL="777240" lvl="1" indent="-457200"/>
            <a:r>
              <a:rPr lang="en-US" sz="3200" dirty="0" smtClean="0"/>
              <a:t>“And when Saul had come to Jerusalem, he tried to </a:t>
            </a:r>
            <a:r>
              <a:rPr lang="en-US" sz="3200" b="1" dirty="0" smtClean="0">
                <a:solidFill>
                  <a:schemeClr val="accent1"/>
                </a:solidFill>
              </a:rPr>
              <a:t>join</a:t>
            </a:r>
            <a:r>
              <a:rPr lang="en-US" sz="3200" dirty="0" smtClean="0">
                <a:solidFill>
                  <a:schemeClr val="accent1"/>
                </a:solidFill>
              </a:rPr>
              <a:t> </a:t>
            </a:r>
            <a:r>
              <a:rPr lang="en-US" sz="3200" dirty="0" smtClean="0"/>
              <a:t>the disciples; but they were all afraid of him, and did not believe that he was a disciple” (Acts 9:26)</a:t>
            </a:r>
          </a:p>
          <a:p>
            <a:pPr marL="1005840" lvl="2" indent="-457200"/>
            <a:endParaRPr lang="en-US" sz="2800" dirty="0" smtClean="0"/>
          </a:p>
          <a:p>
            <a:pPr marL="788670" lvl="1" indent="-514350"/>
            <a:endParaRPr lang="en-US" sz="3200" dirty="0"/>
          </a:p>
        </p:txBody>
      </p:sp>
      <p:sp>
        <p:nvSpPr>
          <p:cNvPr id="4" name="Rectangle 3"/>
          <p:cNvSpPr/>
          <p:nvPr/>
        </p:nvSpPr>
        <p:spPr>
          <a:xfrm>
            <a:off x="3042772" y="5000485"/>
            <a:ext cx="818677" cy="468411"/>
          </a:xfrm>
          <a:prstGeom prst="rect">
            <a:avLst/>
          </a:prstGeom>
          <a:noFill/>
          <a:ln w="38100">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xit" presetSubtype="1" fill="hold" grpId="1" nodeType="afterEffect">
                                  <p:stCondLst>
                                    <p:cond delay="1000"/>
                                  </p:stCondLst>
                                  <p:childTnLst>
                                    <p:animEffect transition="out" filter="wheel(1)">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A Local Congregation</a:t>
            </a:r>
            <a:br>
              <a:rPr lang="en-US" dirty="0" smtClean="0"/>
            </a:br>
            <a:r>
              <a:rPr lang="en-US" dirty="0" smtClean="0"/>
              <a:t>(Acts 9:26-28)</a:t>
            </a:r>
            <a:endParaRPr lang="en-US" dirty="0"/>
          </a:p>
        </p:txBody>
      </p:sp>
      <p:sp>
        <p:nvSpPr>
          <p:cNvPr id="3" name="Content Placeholder 2"/>
          <p:cNvSpPr>
            <a:spLocks noGrp="1"/>
          </p:cNvSpPr>
          <p:nvPr>
            <p:ph idx="1"/>
          </p:nvPr>
        </p:nvSpPr>
        <p:spPr>
          <a:xfrm>
            <a:off x="304800" y="1600200"/>
            <a:ext cx="8534400" cy="26670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marL="548640" indent="-457200"/>
            <a:r>
              <a:rPr lang="en-US" dirty="0" smtClean="0"/>
              <a:t>When Paul came to Jerusalem, he tried to join them</a:t>
            </a:r>
          </a:p>
          <a:p>
            <a:pPr marL="822960" lvl="1" indent="-457200"/>
            <a:r>
              <a:rPr lang="en-US" dirty="0" smtClean="0"/>
              <a:t>“Therefore I urge you, imitate me” (1 Cor. </a:t>
            </a:r>
            <a:r>
              <a:rPr lang="en-US" dirty="0" smtClean="0"/>
              <a:t>4:16, cf. </a:t>
            </a:r>
            <a:r>
              <a:rPr lang="en-US" dirty="0" smtClean="0"/>
              <a:t>Phil. 4:9</a:t>
            </a:r>
            <a:r>
              <a:rPr lang="en-US" dirty="0" smtClean="0"/>
              <a:t>)</a:t>
            </a:r>
            <a:endParaRPr lang="en-US" dirty="0" smtClean="0"/>
          </a:p>
          <a:p>
            <a:pPr marL="548640" indent="-457200"/>
            <a:r>
              <a:rPr lang="en-US" dirty="0" smtClean="0"/>
              <a:t>BUT, they were afraid and did not believe him</a:t>
            </a:r>
          </a:p>
          <a:p>
            <a:pPr marL="822960" lvl="1" indent="-457200"/>
            <a:r>
              <a:rPr lang="en-US" dirty="0" smtClean="0"/>
              <a:t>One can be rejected from the local membership and still be in God’s universal membership</a:t>
            </a:r>
          </a:p>
          <a:p>
            <a:pPr marL="822960" lvl="1" indent="-457200"/>
            <a:r>
              <a:rPr lang="en-US" dirty="0" smtClean="0"/>
              <a:t>Implies agreement in the local church on accepting members</a:t>
            </a:r>
          </a:p>
          <a:p>
            <a:pPr marL="0" indent="0">
              <a:buNone/>
            </a:pPr>
            <a:endParaRPr lang="en-US" dirty="0"/>
          </a:p>
        </p:txBody>
      </p:sp>
      <p:grpSp>
        <p:nvGrpSpPr>
          <p:cNvPr id="15" name="Group 14"/>
          <p:cNvGrpSpPr/>
          <p:nvPr/>
        </p:nvGrpSpPr>
        <p:grpSpPr>
          <a:xfrm>
            <a:off x="533400" y="4343400"/>
            <a:ext cx="8382000" cy="1833265"/>
            <a:chOff x="533400" y="4343400"/>
            <a:chExt cx="8382000" cy="1833265"/>
          </a:xfrm>
        </p:grpSpPr>
        <p:sp>
          <p:nvSpPr>
            <p:cNvPr id="5" name="Smiley Face 4"/>
            <p:cNvSpPr/>
            <p:nvPr/>
          </p:nvSpPr>
          <p:spPr>
            <a:xfrm>
              <a:off x="533400" y="4419600"/>
              <a:ext cx="1295400" cy="121920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766317" y="5715000"/>
              <a:ext cx="833883" cy="461665"/>
            </a:xfrm>
            <a:prstGeom prst="rect">
              <a:avLst/>
            </a:prstGeom>
            <a:noFill/>
          </p:spPr>
          <p:txBody>
            <a:bodyPr wrap="none" rtlCol="0">
              <a:spAutoFit/>
            </a:bodyPr>
            <a:lstStyle/>
            <a:p>
              <a:pPr algn="ctr"/>
              <a:r>
                <a:rPr lang="en-US" sz="2400" b="1" dirty="0" smtClean="0"/>
                <a:t>Saul</a:t>
              </a:r>
              <a:endParaRPr lang="en-US" sz="2400" b="1" dirty="0"/>
            </a:p>
          </p:txBody>
        </p:sp>
        <p:sp>
          <p:nvSpPr>
            <p:cNvPr id="7" name="Snip Same Side Corner Rectangle 6"/>
            <p:cNvSpPr/>
            <p:nvPr/>
          </p:nvSpPr>
          <p:spPr>
            <a:xfrm>
              <a:off x="6781800" y="4343400"/>
              <a:ext cx="2133600" cy="16764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Jerusalem CHURCH</a:t>
              </a:r>
              <a:endParaRPr lang="en-US" b="1" dirty="0"/>
            </a:p>
          </p:txBody>
        </p:sp>
        <p:sp>
          <p:nvSpPr>
            <p:cNvPr id="8" name="Right Arrow 7"/>
            <p:cNvSpPr/>
            <p:nvPr/>
          </p:nvSpPr>
          <p:spPr>
            <a:xfrm>
              <a:off x="2133600" y="4495800"/>
              <a:ext cx="4114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Cleave Unto/Fasten</a:t>
              </a:r>
              <a:endParaRPr lang="en-US" sz="2800" b="1" dirty="0"/>
            </a:p>
          </p:txBody>
        </p:sp>
      </p:grpSp>
      <p:sp>
        <p:nvSpPr>
          <p:cNvPr id="9" name="TextBox 8"/>
          <p:cNvSpPr txBox="1"/>
          <p:nvPr/>
        </p:nvSpPr>
        <p:spPr>
          <a:xfrm>
            <a:off x="2286000" y="4324290"/>
            <a:ext cx="3288080" cy="400110"/>
          </a:xfrm>
          <a:prstGeom prst="rect">
            <a:avLst/>
          </a:prstGeom>
          <a:noFill/>
        </p:spPr>
        <p:txBody>
          <a:bodyPr wrap="none" rtlCol="0">
            <a:spAutoFit/>
          </a:bodyPr>
          <a:lstStyle/>
          <a:p>
            <a:r>
              <a:rPr lang="en-US" sz="2000" i="1" dirty="0" smtClean="0"/>
              <a:t>“tried to </a:t>
            </a:r>
            <a:r>
              <a:rPr lang="en-US" sz="2000" b="1" i="1" dirty="0" smtClean="0"/>
              <a:t>JOIN </a:t>
            </a:r>
            <a:r>
              <a:rPr lang="en-US" sz="2000" i="1" dirty="0" smtClean="0"/>
              <a:t>the disciples”</a:t>
            </a:r>
            <a:endParaRPr lang="en-US" sz="2000" i="1" dirty="0"/>
          </a:p>
        </p:txBody>
      </p:sp>
      <p:grpSp>
        <p:nvGrpSpPr>
          <p:cNvPr id="13" name="Group 12"/>
          <p:cNvGrpSpPr/>
          <p:nvPr/>
        </p:nvGrpSpPr>
        <p:grpSpPr>
          <a:xfrm>
            <a:off x="5886450" y="4038600"/>
            <a:ext cx="1219200" cy="2533650"/>
            <a:chOff x="5791200" y="3352800"/>
            <a:chExt cx="1219200" cy="3124200"/>
          </a:xfrm>
        </p:grpSpPr>
        <p:sp>
          <p:nvSpPr>
            <p:cNvPr id="10" name="Octagon 9"/>
            <p:cNvSpPr/>
            <p:nvPr/>
          </p:nvSpPr>
          <p:spPr>
            <a:xfrm>
              <a:off x="5791200" y="3352800"/>
              <a:ext cx="1219200" cy="1143000"/>
            </a:xfrm>
            <a:prstGeom prst="octagon">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STOP</a:t>
              </a:r>
              <a:endParaRPr lang="en-US" b="1" dirty="0"/>
            </a:p>
          </p:txBody>
        </p:sp>
        <p:cxnSp>
          <p:nvCxnSpPr>
            <p:cNvPr id="12" name="Straight Connector 11"/>
            <p:cNvCxnSpPr/>
            <p:nvPr/>
          </p:nvCxnSpPr>
          <p:spPr>
            <a:xfrm rot="5400000">
              <a:off x="5410200" y="5486400"/>
              <a:ext cx="1981200" cy="0"/>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14" name="TextBox 13"/>
          <p:cNvSpPr txBox="1"/>
          <p:nvPr/>
        </p:nvSpPr>
        <p:spPr>
          <a:xfrm>
            <a:off x="6652498" y="6107668"/>
            <a:ext cx="2339102" cy="369332"/>
          </a:xfrm>
          <a:prstGeom prst="rect">
            <a:avLst/>
          </a:prstGeom>
          <a:noFill/>
        </p:spPr>
        <p:txBody>
          <a:bodyPr wrap="none" rtlCol="0">
            <a:spAutoFit/>
          </a:bodyPr>
          <a:lstStyle/>
          <a:p>
            <a:pPr algn="ctr"/>
            <a:r>
              <a:rPr lang="en-US" i="1" dirty="0" smtClean="0"/>
              <a:t>afraid/did not believe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par>
                          <p:cTn id="25" fill="hold">
                            <p:stCondLst>
                              <p:cond delay="0"/>
                            </p:stCondLst>
                            <p:childTnLst>
                              <p:par>
                                <p:cTn id="26" presetID="26"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A Local Congregation</a:t>
            </a:r>
            <a:br>
              <a:rPr lang="en-US" dirty="0" smtClean="0"/>
            </a:br>
            <a:r>
              <a:rPr lang="en-US" dirty="0" smtClean="0"/>
              <a:t>(Acts 9:26-28)</a:t>
            </a:r>
            <a:endParaRPr lang="en-US" dirty="0"/>
          </a:p>
        </p:txBody>
      </p:sp>
      <p:sp>
        <p:nvSpPr>
          <p:cNvPr id="3" name="Content Placeholder 2"/>
          <p:cNvSpPr>
            <a:spLocks noGrp="1"/>
          </p:cNvSpPr>
          <p:nvPr>
            <p:ph idx="1"/>
          </p:nvPr>
        </p:nvSpPr>
        <p:spPr>
          <a:xfrm>
            <a:off x="304800" y="1600200"/>
            <a:ext cx="8534400" cy="2667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548640" indent="-457200"/>
            <a:r>
              <a:rPr lang="en-US" sz="3200" dirty="0" smtClean="0"/>
              <a:t>*</a:t>
            </a:r>
            <a:r>
              <a:rPr lang="en-US" sz="3200" dirty="0" smtClean="0">
                <a:solidFill>
                  <a:srgbClr val="00B050"/>
                </a:solidFill>
              </a:rPr>
              <a:t>Paul was later accepted and was </a:t>
            </a:r>
            <a:br>
              <a:rPr lang="en-US" sz="3200" dirty="0" smtClean="0">
                <a:solidFill>
                  <a:srgbClr val="00B050"/>
                </a:solidFill>
              </a:rPr>
            </a:br>
            <a:r>
              <a:rPr lang="en-US" sz="3200" dirty="0" smtClean="0">
                <a:solidFill>
                  <a:srgbClr val="00B050"/>
                </a:solidFill>
              </a:rPr>
              <a:t>“coming in and going out” (9:27-28). </a:t>
            </a:r>
          </a:p>
          <a:p>
            <a:endParaRPr lang="en-US" sz="3200" dirty="0"/>
          </a:p>
        </p:txBody>
      </p:sp>
      <p:sp>
        <p:nvSpPr>
          <p:cNvPr id="7" name="Snip Same Side Corner Rectangle 6"/>
          <p:cNvSpPr/>
          <p:nvPr/>
        </p:nvSpPr>
        <p:spPr>
          <a:xfrm>
            <a:off x="6781800" y="4343400"/>
            <a:ext cx="2133600" cy="16764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Jerusalem CHURCH</a:t>
            </a:r>
            <a:endParaRPr lang="en-US" b="1" dirty="0"/>
          </a:p>
        </p:txBody>
      </p:sp>
      <p:sp>
        <p:nvSpPr>
          <p:cNvPr id="8" name="Right Arrow 7"/>
          <p:cNvSpPr/>
          <p:nvPr/>
        </p:nvSpPr>
        <p:spPr>
          <a:xfrm>
            <a:off x="2133600" y="4495800"/>
            <a:ext cx="4114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Cleave Unto/Fasten</a:t>
            </a:r>
            <a:endParaRPr lang="en-US" sz="2800" b="1" dirty="0"/>
          </a:p>
        </p:txBody>
      </p:sp>
      <p:sp>
        <p:nvSpPr>
          <p:cNvPr id="9" name="TextBox 8"/>
          <p:cNvSpPr txBox="1"/>
          <p:nvPr/>
        </p:nvSpPr>
        <p:spPr>
          <a:xfrm>
            <a:off x="2286000" y="4324290"/>
            <a:ext cx="3288080" cy="400110"/>
          </a:xfrm>
          <a:prstGeom prst="rect">
            <a:avLst/>
          </a:prstGeom>
          <a:noFill/>
        </p:spPr>
        <p:txBody>
          <a:bodyPr wrap="none" rtlCol="0">
            <a:spAutoFit/>
          </a:bodyPr>
          <a:lstStyle/>
          <a:p>
            <a:r>
              <a:rPr lang="en-US" sz="2000" i="1" dirty="0" smtClean="0"/>
              <a:t>“tried to </a:t>
            </a:r>
            <a:r>
              <a:rPr lang="en-US" sz="2000" b="1" i="1" dirty="0" smtClean="0"/>
              <a:t>JOIN </a:t>
            </a:r>
            <a:r>
              <a:rPr lang="en-US" sz="2000" i="1" dirty="0" smtClean="0"/>
              <a:t>the disciples”</a:t>
            </a:r>
            <a:endParaRPr lang="en-US" sz="2000" i="1" dirty="0"/>
          </a:p>
        </p:txBody>
      </p:sp>
      <p:grpSp>
        <p:nvGrpSpPr>
          <p:cNvPr id="11" name="Group 12"/>
          <p:cNvGrpSpPr/>
          <p:nvPr/>
        </p:nvGrpSpPr>
        <p:grpSpPr>
          <a:xfrm>
            <a:off x="5886450" y="4038600"/>
            <a:ext cx="1219200" cy="2533650"/>
            <a:chOff x="5791200" y="3352800"/>
            <a:chExt cx="1219200" cy="3124200"/>
          </a:xfrm>
        </p:grpSpPr>
        <p:sp>
          <p:nvSpPr>
            <p:cNvPr id="10" name="Octagon 9"/>
            <p:cNvSpPr/>
            <p:nvPr/>
          </p:nvSpPr>
          <p:spPr>
            <a:xfrm>
              <a:off x="5791200" y="3352800"/>
              <a:ext cx="1219200" cy="1143000"/>
            </a:xfrm>
            <a:prstGeom prst="octagon">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STOP</a:t>
              </a:r>
              <a:endParaRPr lang="en-US" b="1" dirty="0"/>
            </a:p>
          </p:txBody>
        </p:sp>
        <p:cxnSp>
          <p:nvCxnSpPr>
            <p:cNvPr id="12" name="Straight Connector 11"/>
            <p:cNvCxnSpPr/>
            <p:nvPr/>
          </p:nvCxnSpPr>
          <p:spPr>
            <a:xfrm rot="5400000">
              <a:off x="5410200" y="5486400"/>
              <a:ext cx="1981200" cy="0"/>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14" name="TextBox 13"/>
          <p:cNvSpPr txBox="1"/>
          <p:nvPr/>
        </p:nvSpPr>
        <p:spPr>
          <a:xfrm>
            <a:off x="6505027" y="6107668"/>
            <a:ext cx="2634054" cy="369332"/>
          </a:xfrm>
          <a:prstGeom prst="rect">
            <a:avLst/>
          </a:prstGeom>
          <a:noFill/>
        </p:spPr>
        <p:txBody>
          <a:bodyPr wrap="none" rtlCol="0">
            <a:spAutoFit/>
          </a:bodyPr>
          <a:lstStyle/>
          <a:p>
            <a:pPr algn="ctr"/>
            <a:r>
              <a:rPr lang="en-US" i="1" dirty="0" smtClean="0"/>
              <a:t>coming in and going out</a:t>
            </a:r>
            <a:endParaRPr lang="en-US" i="1" dirty="0"/>
          </a:p>
        </p:txBody>
      </p:sp>
      <p:grpSp>
        <p:nvGrpSpPr>
          <p:cNvPr id="15" name="Group 14"/>
          <p:cNvGrpSpPr/>
          <p:nvPr/>
        </p:nvGrpSpPr>
        <p:grpSpPr>
          <a:xfrm>
            <a:off x="533400" y="4419600"/>
            <a:ext cx="1295400" cy="1757065"/>
            <a:chOff x="533400" y="4419600"/>
            <a:chExt cx="1295400" cy="1757065"/>
          </a:xfrm>
        </p:grpSpPr>
        <p:sp>
          <p:nvSpPr>
            <p:cNvPr id="5" name="Smiley Face 4"/>
            <p:cNvSpPr/>
            <p:nvPr/>
          </p:nvSpPr>
          <p:spPr>
            <a:xfrm>
              <a:off x="533400" y="4419600"/>
              <a:ext cx="1295400" cy="121920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766317" y="5715000"/>
              <a:ext cx="833883" cy="461665"/>
            </a:xfrm>
            <a:prstGeom prst="rect">
              <a:avLst/>
            </a:prstGeom>
            <a:noFill/>
          </p:spPr>
          <p:txBody>
            <a:bodyPr wrap="none" rtlCol="0">
              <a:spAutoFit/>
            </a:bodyPr>
            <a:lstStyle/>
            <a:p>
              <a:pPr algn="ctr"/>
              <a:r>
                <a:rPr lang="en-US" sz="2400" b="1" dirty="0" smtClean="0"/>
                <a:t>Saul</a:t>
              </a:r>
              <a:endParaRPr lang="en-US" sz="2400" b="1" dirty="0"/>
            </a:p>
          </p:txBody>
        </p:sp>
      </p:grpSp>
      <p:sp>
        <p:nvSpPr>
          <p:cNvPr id="16" name="TextBox 15"/>
          <p:cNvSpPr txBox="1"/>
          <p:nvPr/>
        </p:nvSpPr>
        <p:spPr>
          <a:xfrm>
            <a:off x="2743200" y="5486400"/>
            <a:ext cx="2284600" cy="523220"/>
          </a:xfrm>
          <a:prstGeom prst="rect">
            <a:avLst/>
          </a:prstGeom>
          <a:noFill/>
        </p:spPr>
        <p:txBody>
          <a:bodyPr wrap="none" rtlCol="0">
            <a:spAutoFit/>
          </a:bodyPr>
          <a:lstStyle/>
          <a:p>
            <a:r>
              <a:rPr lang="en-US" sz="2800" dirty="0" smtClean="0"/>
              <a:t>In Fellowship</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50" presetClass="exit" presetSubtype="0" accel="100000" fill="hold" grpId="0" nodeType="afterEffect">
                                  <p:stCondLst>
                                    <p:cond delay="500"/>
                                  </p:stCondLst>
                                  <p:childTnLst>
                                    <p:anim calcmode="lin" valueType="num">
                                      <p:cBhvr>
                                        <p:cTn id="12" dur="1000"/>
                                        <p:tgtEl>
                                          <p:spTgt spid="9"/>
                                        </p:tgtEl>
                                        <p:attrNameLst>
                                          <p:attrName>ppt_w</p:attrName>
                                        </p:attrNameLst>
                                      </p:cBhvr>
                                      <p:tavLst>
                                        <p:tav tm="0">
                                          <p:val>
                                            <p:strVal val="ppt_w"/>
                                          </p:val>
                                        </p:tav>
                                        <p:tav tm="100000">
                                          <p:val>
                                            <p:strVal val="ppt_w+.3"/>
                                          </p:val>
                                        </p:tav>
                                      </p:tavLst>
                                    </p:anim>
                                    <p:anim calcmode="lin" valueType="num">
                                      <p:cBhvr>
                                        <p:cTn id="13" dur="1000"/>
                                        <p:tgtEl>
                                          <p:spTgt spid="9"/>
                                        </p:tgtEl>
                                        <p:attrNameLst>
                                          <p:attrName>ppt_h</p:attrName>
                                        </p:attrNameLst>
                                      </p:cBhvr>
                                      <p:tavLst>
                                        <p:tav tm="0">
                                          <p:val>
                                            <p:strVal val="ppt_h"/>
                                          </p:val>
                                        </p:tav>
                                        <p:tav tm="100000">
                                          <p:val>
                                            <p:strVal val="ppt_h"/>
                                          </p:val>
                                        </p:tav>
                                      </p:tavLst>
                                    </p:anim>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par>
                                <p:cTn id="16" presetID="50" presetClass="exit" presetSubtype="0" accel="100000" fill="hold" grpId="0" nodeType="withEffect">
                                  <p:stCondLst>
                                    <p:cond delay="0"/>
                                  </p:stCondLst>
                                  <p:childTnLst>
                                    <p:anim calcmode="lin" valueType="num">
                                      <p:cBhvr>
                                        <p:cTn id="17" dur="1000"/>
                                        <p:tgtEl>
                                          <p:spTgt spid="8"/>
                                        </p:tgtEl>
                                        <p:attrNameLst>
                                          <p:attrName>ppt_w</p:attrName>
                                        </p:attrNameLst>
                                      </p:cBhvr>
                                      <p:tavLst>
                                        <p:tav tm="0">
                                          <p:val>
                                            <p:strVal val="ppt_w"/>
                                          </p:val>
                                        </p:tav>
                                        <p:tav tm="100000">
                                          <p:val>
                                            <p:strVal val="ppt_w+.3"/>
                                          </p:val>
                                        </p:tav>
                                      </p:tavLst>
                                    </p:anim>
                                    <p:anim calcmode="lin" valueType="num">
                                      <p:cBhvr>
                                        <p:cTn id="18" dur="1000"/>
                                        <p:tgtEl>
                                          <p:spTgt spid="8"/>
                                        </p:tgtEl>
                                        <p:attrNameLst>
                                          <p:attrName>ppt_h</p:attrName>
                                        </p:attrNameLst>
                                      </p:cBhvr>
                                      <p:tavLst>
                                        <p:tav tm="0">
                                          <p:val>
                                            <p:strVal val="ppt_h"/>
                                          </p:val>
                                        </p:tav>
                                        <p:tav tm="100000">
                                          <p:val>
                                            <p:strVal val="ppt_h"/>
                                          </p:val>
                                        </p:tav>
                                      </p:tavLst>
                                    </p:anim>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childTnLst>
                          </p:cTn>
                        </p:par>
                        <p:par>
                          <p:cTn id="21" fill="hold">
                            <p:stCondLst>
                              <p:cond delay="1500"/>
                            </p:stCondLst>
                            <p:childTnLst>
                              <p:par>
                                <p:cTn id="22" presetID="23" presetClass="exit" presetSubtype="32" fill="hold" nodeType="afterEffect">
                                  <p:stCondLst>
                                    <p:cond delay="0"/>
                                  </p:stCondLst>
                                  <p:childTnLst>
                                    <p:anim calcmode="lin" valueType="num">
                                      <p:cBhvr>
                                        <p:cTn id="23" dur="500"/>
                                        <p:tgtEl>
                                          <p:spTgt spid="11"/>
                                        </p:tgtEl>
                                        <p:attrNameLst>
                                          <p:attrName>ppt_w</p:attrName>
                                        </p:attrNameLst>
                                      </p:cBhvr>
                                      <p:tavLst>
                                        <p:tav tm="0">
                                          <p:val>
                                            <p:strVal val="ppt_w"/>
                                          </p:val>
                                        </p:tav>
                                        <p:tav tm="100000">
                                          <p:val>
                                            <p:fltVal val="0"/>
                                          </p:val>
                                        </p:tav>
                                      </p:tavLst>
                                    </p:anim>
                                    <p:anim calcmode="lin" valueType="num">
                                      <p:cBhvr>
                                        <p:cTn id="24" dur="500"/>
                                        <p:tgtEl>
                                          <p:spTgt spid="11"/>
                                        </p:tgtEl>
                                        <p:attrNameLst>
                                          <p:attrName>ppt_h</p:attrName>
                                        </p:attrNameLst>
                                      </p:cBhvr>
                                      <p:tavLst>
                                        <p:tav tm="0">
                                          <p:val>
                                            <p:strVal val="ppt_h"/>
                                          </p:val>
                                        </p:tav>
                                        <p:tav tm="100000">
                                          <p:val>
                                            <p:fltVal val="0"/>
                                          </p:val>
                                        </p:tav>
                                      </p:tavLst>
                                    </p:anim>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3.33333E-6 -3.7037E-6 L 0.72916 -0.08356 " pathEditMode="relative" rAng="0" ptsTypes="AA">
                                      <p:cBhvr>
                                        <p:cTn id="28" dur="2000" fill="hold"/>
                                        <p:tgtEl>
                                          <p:spTgt spid="15"/>
                                        </p:tgtEl>
                                        <p:attrNameLst>
                                          <p:attrName>ppt_x</p:attrName>
                                          <p:attrName>ppt_y</p:attrName>
                                        </p:attrNameLst>
                                      </p:cBhvr>
                                      <p:rCtr x="36500" y="-4200"/>
                                    </p:animMotion>
                                  </p:childTnLst>
                                </p:cTn>
                              </p:par>
                              <p:par>
                                <p:cTn id="29" presetID="6" presetClass="emph" presetSubtype="0" fill="hold" nodeType="withEffect">
                                  <p:stCondLst>
                                    <p:cond delay="0"/>
                                  </p:stCondLst>
                                  <p:childTnLst>
                                    <p:animScale>
                                      <p:cBhvr>
                                        <p:cTn id="30" dur="2000" fill="hold"/>
                                        <p:tgtEl>
                                          <p:spTgt spid="15"/>
                                        </p:tgtEl>
                                      </p:cBhvr>
                                      <p:by x="25000" y="25000"/>
                                    </p:animScale>
                                  </p:childTnLst>
                                </p:cTn>
                              </p:par>
                            </p:childTnLst>
                          </p:cTn>
                        </p:par>
                        <p:par>
                          <p:cTn id="31" fill="hold">
                            <p:stCondLst>
                              <p:cond delay="4000"/>
                            </p:stCondLst>
                            <p:childTnLst>
                              <p:par>
                                <p:cTn id="32" presetID="26" presetClass="emph" presetSubtype="0" repeatCount="3000" fill="hold" nodeType="afterEffect">
                                  <p:stCondLst>
                                    <p:cond delay="0"/>
                                  </p:stCondLst>
                                  <p:childTnLst>
                                    <p:animEffect transition="out" filter="fade">
                                      <p:cBhvr>
                                        <p:cTn id="33" dur="500" tmFilter="0, 0; .2, .5; .8, .5; 1, 0"/>
                                        <p:tgtEl>
                                          <p:spTgt spid="14">
                                            <p:txEl>
                                              <p:pRg st="0" end="0"/>
                                            </p:txEl>
                                          </p:spTgt>
                                        </p:tgtEl>
                                      </p:cBhvr>
                                    </p:animEffect>
                                    <p:animScale>
                                      <p:cBhvr>
                                        <p:cTn id="34" dur="250" autoRev="1" fill="hold"/>
                                        <p:tgtEl>
                                          <p:spTgt spid="14">
                                            <p:txEl>
                                              <p:pRg st="0" end="0"/>
                                            </p:txEl>
                                          </p:spTgt>
                                        </p:tgtEl>
                                      </p:cBhvr>
                                      <p:by x="105000" y="105000"/>
                                    </p:animScale>
                                  </p:childTnLst>
                                </p:cTn>
                              </p:par>
                              <p:par>
                                <p:cTn id="35" presetID="6" presetClass="emph" presetSubtype="0" fill="hold" grpId="0" nodeType="withEffect">
                                  <p:stCondLst>
                                    <p:cond delay="0"/>
                                  </p:stCondLst>
                                  <p:childTnLst>
                                    <p:animScale>
                                      <p:cBhvr>
                                        <p:cTn id="36" dur="3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NECESSITY OF THE LOCAL CONGREGATION</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GOD’S WORK GETS CARRIED OUT THROUGH THE LOCAL CHURCH—NOT THE UNIVERSAL CHURCH (REV. 2; 3)!</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Presents A Challenge To </a:t>
            </a:r>
            <a:r>
              <a:rPr lang="en-US" dirty="0" smtClean="0"/>
              <a:t>Us</a:t>
            </a:r>
            <a:r>
              <a:rPr lang="en-US" dirty="0" smtClean="0"/>
              <a:t>!</a:t>
            </a:r>
            <a:endParaRPr lang="en-US" dirty="0"/>
          </a:p>
        </p:txBody>
      </p:sp>
      <p:sp>
        <p:nvSpPr>
          <p:cNvPr id="4" name="Content Placeholder 3"/>
          <p:cNvSpPr>
            <a:spLocks noGrp="1"/>
          </p:cNvSpPr>
          <p:nvPr>
            <p:ph idx="1"/>
          </p:nvPr>
        </p:nvSpPr>
        <p:spPr/>
        <p:txBody>
          <a:bodyPr>
            <a:normAutofit lnSpcReduction="10000"/>
          </a:bodyPr>
          <a:lstStyle/>
          <a:p>
            <a:r>
              <a:rPr lang="en-US" dirty="0" smtClean="0"/>
              <a:t>Test yourselves</a:t>
            </a:r>
          </a:p>
          <a:p>
            <a:pPr lvl="1"/>
            <a:r>
              <a:rPr lang="en-US" dirty="0" smtClean="0"/>
              <a:t>“Examine yourselves as to whether you are in the faith. Test yourselves. Do you not know yourselves, that Jesus Christ is in you? —unless indeed you are disqualified. But I trust that you will know that we are not disqualified” (2 Cor. 13:5, 6)</a:t>
            </a:r>
          </a:p>
          <a:p>
            <a:r>
              <a:rPr lang="en-US" dirty="0" smtClean="0"/>
              <a:t>Membership models itself in every person’s actions</a:t>
            </a:r>
          </a:p>
          <a:p>
            <a:pPr lvl="1"/>
            <a:r>
              <a:rPr lang="en-US" dirty="0" smtClean="0"/>
              <a:t>“from whom the whole body, joined and knit together by what every joint supplies, according to the effective working by which every part does its share, causes growth of the body for the edifying of itself in love” (Eph. 4:16)</a:t>
            </a:r>
          </a:p>
          <a:p>
            <a:pPr lvl="1"/>
            <a:r>
              <a:rPr lang="en-US" dirty="0" smtClean="0"/>
              <a:t>Value </a:t>
            </a:r>
            <a:r>
              <a:rPr lang="en-US" dirty="0" smtClean="0"/>
              <a:t>membership = value </a:t>
            </a:r>
            <a:r>
              <a:rPr lang="en-US" dirty="0" smtClean="0"/>
              <a:t>the </a:t>
            </a:r>
            <a:r>
              <a:rPr lang="en-US" dirty="0" smtClean="0"/>
              <a:t>work!</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Effect transition="in" filter="fade">
                                      <p:cBhvr>
                                        <p:cTn id="9" dur="2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Membership</a:t>
            </a:r>
            <a:endParaRPr lang="en-US" dirty="0"/>
          </a:p>
        </p:txBody>
      </p:sp>
      <p:sp>
        <p:nvSpPr>
          <p:cNvPr id="3" name="Content Placeholder 2"/>
          <p:cNvSpPr>
            <a:spLocks noGrp="1"/>
          </p:cNvSpPr>
          <p:nvPr>
            <p:ph idx="1"/>
          </p:nvPr>
        </p:nvSpPr>
        <p:spPr/>
        <p:txBody>
          <a:bodyPr/>
          <a:lstStyle/>
          <a:p>
            <a:r>
              <a:rPr lang="en-US" dirty="0" smtClean="0"/>
              <a:t>Have you been baptized into the body of Christ </a:t>
            </a:r>
            <a:br>
              <a:rPr lang="en-US" dirty="0" smtClean="0"/>
            </a:br>
            <a:r>
              <a:rPr lang="en-US" dirty="0" smtClean="0"/>
              <a:t>(1 Cor. 12:13)?</a:t>
            </a:r>
          </a:p>
          <a:p>
            <a:r>
              <a:rPr lang="en-US" dirty="0" smtClean="0"/>
              <a:t>Are you joined to a faithful church (Acts 9:26-27)?</a:t>
            </a:r>
          </a:p>
          <a:p>
            <a:r>
              <a:rPr lang="en-US" dirty="0" smtClean="0"/>
              <a:t>Are you an active member of the body of Christ or mere attender?</a:t>
            </a:r>
          </a:p>
        </p:txBody>
      </p:sp>
    </p:spTree>
    <p:extLst>
      <p:ext uri="{BB962C8B-B14F-4D97-AF65-F5344CB8AC3E}">
        <p14:creationId xmlns:p14="http://schemas.microsoft.com/office/powerpoint/2010/main" val="3243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a:t>
            </a:r>
            <a:r>
              <a:rPr lang="en-US" dirty="0" smtClean="0"/>
              <a:t>Is </a:t>
            </a:r>
            <a:r>
              <a:rPr lang="en-US" dirty="0" smtClean="0"/>
              <a:t>A Scriptural Idea</a:t>
            </a:r>
            <a:endParaRPr lang="en-US" dirty="0"/>
          </a:p>
        </p:txBody>
      </p:sp>
      <p:sp>
        <p:nvSpPr>
          <p:cNvPr id="3" name="Content Placeholder 2"/>
          <p:cNvSpPr>
            <a:spLocks noGrp="1"/>
          </p:cNvSpPr>
          <p:nvPr>
            <p:ph idx="1"/>
          </p:nvPr>
        </p:nvSpPr>
        <p:spPr/>
        <p:txBody>
          <a:bodyPr>
            <a:normAutofit/>
          </a:bodyPr>
          <a:lstStyle/>
          <a:p>
            <a:r>
              <a:rPr lang="en-US" sz="3600" dirty="0" smtClean="0"/>
              <a:t>There are members that make up your physical </a:t>
            </a:r>
            <a:r>
              <a:rPr lang="en-US" sz="3600" dirty="0" smtClean="0"/>
              <a:t>body (Matt. 5:29)</a:t>
            </a:r>
            <a:endParaRPr lang="en-US" sz="3600" dirty="0" smtClean="0"/>
          </a:p>
          <a:p>
            <a:pPr lvl="1"/>
            <a:r>
              <a:rPr lang="en-US" sz="3200" dirty="0" smtClean="0"/>
              <a:t>“If your right eye causes you to sin, pluck it out and cast it from you; for it is more profitable for you that one of your </a:t>
            </a:r>
            <a:r>
              <a:rPr lang="en-US" sz="3200" b="1" dirty="0" smtClean="0"/>
              <a:t>members</a:t>
            </a:r>
            <a:r>
              <a:rPr lang="en-US" sz="3200" dirty="0" smtClean="0"/>
              <a:t> perish, </a:t>
            </a:r>
            <a:r>
              <a:rPr lang="en-US" sz="3200" b="1" dirty="0" smtClean="0"/>
              <a:t>than for your whole body </a:t>
            </a:r>
            <a:r>
              <a:rPr lang="en-US" sz="3200" dirty="0" smtClean="0"/>
              <a:t>to be cast into hell” </a:t>
            </a:r>
            <a:r>
              <a:rPr lang="en-US" sz="3200" dirty="0" smtClean="0"/>
              <a:t>(cf</a:t>
            </a:r>
            <a:r>
              <a:rPr lang="en-US" sz="3200" dirty="0" smtClean="0"/>
              <a:t>. Rom. 7:23; 1 Cor. 12:22-24; Jas. 3:6</a:t>
            </a:r>
            <a:r>
              <a:rPr lang="en-US" sz="3200" dirty="0" smtClean="0"/>
              <a:t>)</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a:t>
            </a:r>
            <a:r>
              <a:rPr lang="en-US" dirty="0" smtClean="0"/>
              <a:t>Is </a:t>
            </a:r>
            <a:r>
              <a:rPr lang="en-US" dirty="0" smtClean="0"/>
              <a:t>A Scriptural Idea</a:t>
            </a:r>
            <a:endParaRPr lang="en-US" dirty="0"/>
          </a:p>
        </p:txBody>
      </p:sp>
      <p:sp>
        <p:nvSpPr>
          <p:cNvPr id="3" name="Content Placeholder 2"/>
          <p:cNvSpPr>
            <a:spLocks noGrp="1"/>
          </p:cNvSpPr>
          <p:nvPr>
            <p:ph idx="1"/>
          </p:nvPr>
        </p:nvSpPr>
        <p:spPr/>
        <p:txBody>
          <a:bodyPr>
            <a:normAutofit/>
          </a:bodyPr>
          <a:lstStyle/>
          <a:p>
            <a:r>
              <a:rPr lang="en-US" sz="3600" dirty="0" smtClean="0"/>
              <a:t>There are members that make up your physical </a:t>
            </a:r>
            <a:r>
              <a:rPr lang="en-US" sz="3600" dirty="0" smtClean="0"/>
              <a:t>body (Matt. 5:29)</a:t>
            </a:r>
            <a:endParaRPr lang="en-US" sz="3600" dirty="0" smtClean="0"/>
          </a:p>
          <a:p>
            <a:pPr lvl="1"/>
            <a:r>
              <a:rPr lang="en-US" sz="3200" dirty="0" smtClean="0"/>
              <a:t>BODY </a:t>
            </a:r>
            <a:r>
              <a:rPr lang="en-US" sz="3200" dirty="0" smtClean="0"/>
              <a:t>COMPOSED OF MEMBERS</a:t>
            </a:r>
          </a:p>
          <a:p>
            <a:pPr lvl="2"/>
            <a:r>
              <a:rPr lang="en-US" sz="2800" dirty="0" smtClean="0"/>
              <a:t>ONE MEMBER IS NOT THE BODY</a:t>
            </a:r>
          </a:p>
          <a:p>
            <a:pPr lvl="2"/>
            <a:r>
              <a:rPr lang="en-US" sz="2800" dirty="0" smtClean="0"/>
              <a:t>BODY IS COMPOSED OF MANY “MEMBERS”</a:t>
            </a:r>
          </a:p>
          <a:p>
            <a:pPr lvl="3"/>
            <a:r>
              <a:rPr lang="en-US" sz="2600" dirty="0" smtClean="0"/>
              <a:t>“But now indeed there are many members, yet one body” (1 Cor. 12:20)</a:t>
            </a:r>
          </a:p>
          <a:p>
            <a:pPr lvl="2"/>
            <a:r>
              <a:rPr lang="en-US" sz="2800" dirty="0" smtClean="0"/>
              <a:t>HENCE, THE BODY HAS A “MEMBERSHIP”</a:t>
            </a:r>
          </a:p>
        </p:txBody>
      </p:sp>
    </p:spTree>
    <p:extLst>
      <p:ext uri="{BB962C8B-B14F-4D97-AF65-F5344CB8AC3E}">
        <p14:creationId xmlns:p14="http://schemas.microsoft.com/office/powerpoint/2010/main" val="32978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Membership Is Scriptural</a:t>
            </a:r>
            <a:endParaRPr lang="en-US" dirty="0"/>
          </a:p>
        </p:txBody>
      </p:sp>
      <p:sp>
        <p:nvSpPr>
          <p:cNvPr id="3" name="Content Placeholder 2"/>
          <p:cNvSpPr>
            <a:spLocks noGrp="1"/>
          </p:cNvSpPr>
          <p:nvPr>
            <p:ph idx="1"/>
          </p:nvPr>
        </p:nvSpPr>
        <p:spPr>
          <a:xfrm>
            <a:off x="304800" y="1600200"/>
            <a:ext cx="8534400" cy="5257800"/>
          </a:xfrm>
        </p:spPr>
        <p:txBody>
          <a:bodyPr>
            <a:normAutofit/>
          </a:bodyPr>
          <a:lstStyle/>
          <a:p>
            <a:r>
              <a:rPr lang="en-US" sz="3600" dirty="0" smtClean="0"/>
              <a:t>There are members that make up the local church/body</a:t>
            </a:r>
          </a:p>
          <a:p>
            <a:pPr marL="834390" lvl="1" indent="-514350">
              <a:buFont typeface="+mj-lt"/>
              <a:buAutoNum type="arabicPeriod"/>
            </a:pPr>
            <a:r>
              <a:rPr lang="en-US" sz="3200" dirty="0" smtClean="0"/>
              <a:t>God refers to the church as a living body</a:t>
            </a:r>
          </a:p>
          <a:p>
            <a:pPr marL="548640" lvl="2" indent="0">
              <a:buNone/>
            </a:pPr>
            <a:r>
              <a:rPr lang="en-US" sz="2800" dirty="0" smtClean="0"/>
              <a:t>“that there should be no schism in the body, but that the members should have the same care for one another. And if one member suffers, all the members suffer with it; or if one member is honored, all the members rejoice with it. Now you are the body of Christ</a:t>
            </a:r>
            <a:r>
              <a:rPr lang="en-US" sz="2800" b="1" dirty="0" smtClean="0"/>
              <a:t>, </a:t>
            </a:r>
            <a:r>
              <a:rPr lang="en-US" sz="2800" dirty="0" smtClean="0"/>
              <a:t>and members individually”</a:t>
            </a:r>
            <a:r>
              <a:rPr lang="en-US" sz="2800" dirty="0"/>
              <a:t> </a:t>
            </a:r>
            <a:r>
              <a:rPr lang="en-US" sz="2800" dirty="0" smtClean="0"/>
              <a:t>(1 Cor. 12:25-27)</a:t>
            </a: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009261" y="5677678"/>
              <a:ext cx="7543800" cy="203040"/>
            </p14:xfrm>
          </p:contentPart>
        </mc:Choice>
        <mc:Fallback>
          <p:pic>
            <p:nvPicPr>
              <p:cNvPr id="4" name="Ink 3"/>
              <p:cNvPicPr/>
              <p:nvPr/>
            </p:nvPicPr>
            <p:blipFill>
              <a:blip r:embed="rId4"/>
              <a:stretch>
                <a:fillRect/>
              </a:stretch>
            </p:blipFill>
            <p:spPr>
              <a:xfrm>
                <a:off x="949141" y="5557585"/>
                <a:ext cx="7664040" cy="44322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7315200" y="5220478"/>
              <a:ext cx="1543080" cy="212040"/>
            </p14:xfrm>
          </p:contentPart>
        </mc:Choice>
        <mc:Fallback>
          <p:pic>
            <p:nvPicPr>
              <p:cNvPr id="5" name="Ink 4"/>
              <p:cNvPicPr/>
              <p:nvPr/>
            </p:nvPicPr>
            <p:blipFill>
              <a:blip r:embed="rId6"/>
              <a:stretch>
                <a:fillRect/>
              </a:stretch>
            </p:blipFill>
            <p:spPr>
              <a:xfrm>
                <a:off x="7255075" y="5100598"/>
                <a:ext cx="1663329" cy="451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15200" y="4284369"/>
            <a:ext cx="990600" cy="384048"/>
          </a:xfrm>
          <a:prstGeom prst="rect">
            <a:avLst/>
          </a:prstGeom>
          <a:effectLst>
            <a:glow rad="101600">
              <a:schemeClr val="accent5">
                <a:satMod val="175000"/>
                <a:alpha val="40000"/>
              </a:schemeClr>
            </a:glow>
            <a:outerShdw blurRad="110000" algn="ctr" rotWithShape="0">
              <a:srgbClr val="000000">
                <a:alpha val="6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2438400" y="5181600"/>
            <a:ext cx="4800600" cy="381000"/>
          </a:xfrm>
          <a:prstGeom prst="rect">
            <a:avLst/>
          </a:prstGeom>
          <a:effectLst>
            <a:glow rad="101600">
              <a:schemeClr val="accent5">
                <a:satMod val="175000"/>
                <a:alpha val="40000"/>
              </a:schemeClr>
            </a:glow>
            <a:outerShdw blurRad="110000" algn="ctr" rotWithShape="0">
              <a:srgbClr val="000000">
                <a:alpha val="6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914400" y="4721352"/>
            <a:ext cx="3581400" cy="384048"/>
          </a:xfrm>
          <a:prstGeom prst="rect">
            <a:avLst/>
          </a:prstGeom>
          <a:effectLst>
            <a:glow rad="101600">
              <a:schemeClr val="accent5">
                <a:satMod val="175000"/>
                <a:alpha val="40000"/>
              </a:schemeClr>
            </a:glow>
            <a:outerShdw blurRad="110000" algn="ctr" rotWithShape="0">
              <a:srgbClr val="000000">
                <a:alpha val="6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600200"/>
            <a:ext cx="8534400" cy="4953000"/>
          </a:xfrm>
        </p:spPr>
        <p:txBody>
          <a:bodyPr>
            <a:noAutofit/>
          </a:bodyPr>
          <a:lstStyle/>
          <a:p>
            <a:r>
              <a:rPr lang="en-US" sz="3600" dirty="0" smtClean="0"/>
              <a:t>There are members that make up the local church/body</a:t>
            </a:r>
          </a:p>
          <a:p>
            <a:pPr marL="834390" lvl="1" indent="-514350">
              <a:buFont typeface="+mj-lt"/>
              <a:buAutoNum type="arabicPeriod"/>
            </a:pPr>
            <a:r>
              <a:rPr lang="en-US" sz="3200" dirty="0" smtClean="0"/>
              <a:t>God refers to the church as a living body</a:t>
            </a:r>
          </a:p>
          <a:p>
            <a:pPr marL="548640" lvl="2" indent="0">
              <a:buNone/>
            </a:pPr>
            <a:r>
              <a:rPr lang="en-US" sz="2800" dirty="0" smtClean="0"/>
              <a:t>“that there should be no schism in the body, but that the members should have the </a:t>
            </a:r>
            <a:r>
              <a:rPr lang="en-US" sz="2800" u="sng" dirty="0" smtClean="0">
                <a:solidFill>
                  <a:schemeClr val="accent2"/>
                </a:solidFill>
              </a:rPr>
              <a:t>same</a:t>
            </a:r>
            <a:r>
              <a:rPr lang="en-US" sz="2800" dirty="0" smtClean="0">
                <a:solidFill>
                  <a:schemeClr val="accent2"/>
                </a:solidFill>
              </a:rPr>
              <a:t> </a:t>
            </a:r>
            <a:r>
              <a:rPr lang="en-US" sz="2800" u="sng" dirty="0" smtClean="0">
                <a:solidFill>
                  <a:schemeClr val="accent2"/>
                </a:solidFill>
              </a:rPr>
              <a:t>care</a:t>
            </a:r>
            <a:r>
              <a:rPr lang="en-US" sz="2800" dirty="0" smtClean="0">
                <a:solidFill>
                  <a:schemeClr val="accent2"/>
                </a:solidFill>
              </a:rPr>
              <a:t> </a:t>
            </a:r>
            <a:r>
              <a:rPr lang="en-US" sz="2800" dirty="0" smtClean="0"/>
              <a:t>for one another. And if one member suffers, all the members suffer with it; or if one member is honored, all the members rejoice with it. Now you are the body of Christ, and members individually”</a:t>
            </a:r>
            <a:r>
              <a:rPr lang="en-US" sz="2800" dirty="0"/>
              <a:t> </a:t>
            </a:r>
            <a:r>
              <a:rPr lang="en-US" sz="2800" dirty="0" smtClean="0"/>
              <a:t>(1 Cor. 12:25-27)</a:t>
            </a:r>
          </a:p>
        </p:txBody>
      </p:sp>
      <p:sp>
        <p:nvSpPr>
          <p:cNvPr id="4" name="TextBox 3"/>
          <p:cNvSpPr txBox="1"/>
          <p:nvPr/>
        </p:nvSpPr>
        <p:spPr>
          <a:xfrm>
            <a:off x="685800" y="457200"/>
            <a:ext cx="7620000" cy="750332"/>
          </a:xfrm>
          <a:prstGeom prst="rect">
            <a:avLst/>
          </a:prstGeom>
          <a:noFill/>
        </p:spPr>
        <p:txBody>
          <a:bodyPr wrap="none" rtlCol="0">
            <a:prstTxWarp prst="textPlain">
              <a:avLst/>
            </a:prstTxWarp>
            <a:spAutoFit/>
          </a:bodyPr>
          <a:lstStyle/>
          <a:p>
            <a:pPr marL="0" lvl="3"/>
            <a:r>
              <a:rPr lang="en-US" dirty="0"/>
              <a:t>“</a:t>
            </a:r>
            <a:r>
              <a:rPr lang="en-US" b="1" dirty="0">
                <a:effectLst>
                  <a:glow rad="63500">
                    <a:schemeClr val="accent3">
                      <a:satMod val="175000"/>
                      <a:alpha val="40000"/>
                    </a:schemeClr>
                  </a:glow>
                </a:effectLst>
              </a:rPr>
              <a:t>membership</a:t>
            </a:r>
            <a:r>
              <a:rPr lang="en-US" dirty="0"/>
              <a:t>” </a:t>
            </a:r>
            <a:r>
              <a:rPr lang="en-US" dirty="0" smtClean="0">
                <a:latin typeface="Arial"/>
                <a:cs typeface="Arial"/>
              </a:rPr>
              <a:t>→</a:t>
            </a:r>
            <a:r>
              <a:rPr lang="en-US" dirty="0" smtClean="0"/>
              <a:t> “</a:t>
            </a:r>
            <a:r>
              <a:rPr lang="en-US" dirty="0" smtClean="0">
                <a:effectLst>
                  <a:glow rad="63500">
                    <a:schemeClr val="accent2">
                      <a:satMod val="175000"/>
                      <a:alpha val="40000"/>
                    </a:schemeClr>
                  </a:glow>
                </a:effectLst>
              </a:rPr>
              <a:t>attachment</a:t>
            </a:r>
            <a:r>
              <a:rPr lang="en-US" dirty="0"/>
              <a:t>” of </a:t>
            </a:r>
            <a:r>
              <a:rPr lang="en-US" dirty="0" smtClean="0"/>
              <a:t>members</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1+#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750" fill="hold"/>
                                        <p:tgtEl>
                                          <p:spTgt spid="8"/>
                                        </p:tgtEl>
                                        <p:attrNameLst>
                                          <p:attrName>ppt_x</p:attrName>
                                        </p:attrNameLst>
                                      </p:cBhvr>
                                      <p:tavLst>
                                        <p:tav tm="0">
                                          <p:val>
                                            <p:strVal val="1+#ppt_w/2"/>
                                          </p:val>
                                        </p:tav>
                                        <p:tav tm="100000">
                                          <p:val>
                                            <p:strVal val="#ppt_x"/>
                                          </p:val>
                                        </p:tav>
                                      </p:tavLst>
                                    </p:anim>
                                    <p:anim calcmode="lin" valueType="num">
                                      <p:cBhvr additive="base">
                                        <p:cTn id="12" dur="175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750" fill="hold"/>
                                        <p:tgtEl>
                                          <p:spTgt spid="7"/>
                                        </p:tgtEl>
                                        <p:attrNameLst>
                                          <p:attrName>ppt_x</p:attrName>
                                        </p:attrNameLst>
                                      </p:cBhvr>
                                      <p:tavLst>
                                        <p:tav tm="0">
                                          <p:val>
                                            <p:strVal val="0-#ppt_w/2"/>
                                          </p:val>
                                        </p:tav>
                                        <p:tav tm="100000">
                                          <p:val>
                                            <p:strVal val="#ppt_x"/>
                                          </p:val>
                                        </p:tav>
                                      </p:tavLst>
                                    </p:anim>
                                    <p:anim calcmode="lin" valueType="num">
                                      <p:cBhvr additive="base">
                                        <p:cTn id="17" dur="1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One Another</a:t>
            </a:r>
            <a:endParaRPr lang="en-US" dirty="0"/>
          </a:p>
        </p:txBody>
      </p:sp>
      <p:sp>
        <p:nvSpPr>
          <p:cNvPr id="3" name="Content Placeholder 2"/>
          <p:cNvSpPr>
            <a:spLocks noGrp="1"/>
          </p:cNvSpPr>
          <p:nvPr>
            <p:ph idx="1"/>
          </p:nvPr>
        </p:nvSpPr>
        <p:spPr>
          <a:xfrm>
            <a:off x="304800" y="1600200"/>
            <a:ext cx="8534400" cy="5257800"/>
          </a:xfrm>
        </p:spPr>
        <p:txBody>
          <a:bodyPr>
            <a:noAutofit/>
          </a:bodyPr>
          <a:lstStyle/>
          <a:p>
            <a:r>
              <a:rPr lang="en-US" sz="3600" dirty="0" smtClean="0"/>
              <a:t>There are members that make up the local church/body</a:t>
            </a:r>
          </a:p>
          <a:p>
            <a:pPr marL="777240" lvl="1" indent="-457200">
              <a:buFont typeface="+mj-lt"/>
              <a:buAutoNum type="arabicPeriod" startAt="2"/>
            </a:pPr>
            <a:r>
              <a:rPr lang="en-US" sz="3200" dirty="0" smtClean="0"/>
              <a:t>God </a:t>
            </a:r>
            <a:r>
              <a:rPr lang="en-US" sz="3200" dirty="0" smtClean="0"/>
              <a:t>speaks on members </a:t>
            </a:r>
            <a:r>
              <a:rPr lang="en-US" sz="3200" dirty="0" smtClean="0"/>
              <a:t>of one another</a:t>
            </a:r>
          </a:p>
          <a:p>
            <a:pPr marL="822960" lvl="3" indent="0">
              <a:buNone/>
            </a:pPr>
            <a:r>
              <a:rPr lang="en-US" sz="2800" dirty="0" smtClean="0"/>
              <a:t>“Therefore, putting away lying, ‘Let each one of you speak truth with his neighbor,’ </a:t>
            </a:r>
            <a:r>
              <a:rPr lang="en-US" sz="2800" b="1" dirty="0" smtClean="0"/>
              <a:t>for we are members of one another</a:t>
            </a:r>
            <a:r>
              <a:rPr lang="en-US" sz="2800" dirty="0" smtClean="0"/>
              <a:t>” (Eph. 4:25)</a:t>
            </a:r>
          </a:p>
          <a:p>
            <a:pPr lvl="2"/>
            <a:r>
              <a:rPr lang="en-US" sz="3000" dirty="0" smtClean="0"/>
              <a:t>We bring injury or honor upon Christ and the members by our action/choices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Giving Offense?</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p:txBody>
          <a:bodyPr>
            <a:normAutofit/>
          </a:bodyPr>
          <a:lstStyle/>
          <a:p>
            <a:r>
              <a:rPr lang="en-US" sz="3200" dirty="0" smtClean="0"/>
              <a:t>The cross is offensive to many (Gal. 5:11; </a:t>
            </a:r>
            <a:r>
              <a:rPr lang="en-US" sz="3200" dirty="0" smtClean="0"/>
              <a:t/>
            </a:r>
            <a:br>
              <a:rPr lang="en-US" sz="3200" dirty="0" smtClean="0"/>
            </a:br>
            <a:r>
              <a:rPr lang="en-US" sz="3200" dirty="0" smtClean="0"/>
              <a:t>1 </a:t>
            </a:r>
            <a:r>
              <a:rPr lang="en-US" sz="3200" dirty="0" smtClean="0"/>
              <a:t>Cor. 1:18, 22, 23; 1 Pet. 2:8; etc.)</a:t>
            </a:r>
          </a:p>
          <a:p>
            <a:r>
              <a:rPr lang="en-US" sz="3200" dirty="0" smtClean="0"/>
              <a:t>However we ought not be the offense!</a:t>
            </a:r>
          </a:p>
          <a:p>
            <a:pPr lvl="1"/>
            <a:r>
              <a:rPr lang="en-US" sz="2800" dirty="0"/>
              <a:t>“We give no offense in anything, that our ministry may not be </a:t>
            </a:r>
            <a:r>
              <a:rPr lang="en-US" sz="2800" dirty="0" smtClean="0"/>
              <a:t>blamed” (2 Cor. 6:3; cf. 1 Cor. 8:13; 10:31-33)</a:t>
            </a:r>
          </a:p>
          <a:p>
            <a:pPr lvl="1"/>
            <a:r>
              <a:rPr lang="en-US" sz="2800" dirty="0" smtClean="0"/>
              <a:t>May the ministry be vilified by my conduct?</a:t>
            </a:r>
          </a:p>
          <a:p>
            <a:pPr lvl="2"/>
            <a:r>
              <a:rPr lang="en-US" sz="2400" dirty="0"/>
              <a:t>“Walk in wisdom toward those who are outside, redeeming the </a:t>
            </a:r>
            <a:r>
              <a:rPr lang="en-US" sz="2400" dirty="0" smtClean="0"/>
              <a:t>time” (Col. 4:5)</a:t>
            </a:r>
          </a:p>
        </p:txBody>
      </p:sp>
    </p:spTree>
    <p:extLst>
      <p:ext uri="{BB962C8B-B14F-4D97-AF65-F5344CB8AC3E}">
        <p14:creationId xmlns:p14="http://schemas.microsoft.com/office/powerpoint/2010/main" val="15218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r>
              <a:rPr lang="en-US" dirty="0">
                <a:solidFill>
                  <a:schemeClr val="bg1"/>
                </a:solidFill>
              </a:rPr>
              <a:t>that our ministry may not be </a:t>
            </a:r>
            <a:r>
              <a:rPr lang="en-US" dirty="0" smtClean="0">
                <a:solidFill>
                  <a:schemeClr val="bg1"/>
                </a:solidFill>
              </a:rPr>
              <a:t>blamed” (2 Cor. 6:3)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Care In What We Speak</a:t>
            </a:r>
          </a:p>
          <a:p>
            <a:pPr lvl="1"/>
            <a:r>
              <a:rPr lang="en-US" sz="2800" dirty="0"/>
              <a:t>“Therefore, putting away lying, "Let each one of you speak truth with his neighbor," for we are members of one </a:t>
            </a:r>
            <a:r>
              <a:rPr lang="en-US" sz="2800" dirty="0" smtClean="0"/>
              <a:t>another” (Eph. 4:25)</a:t>
            </a:r>
          </a:p>
          <a:p>
            <a:pPr lvl="1"/>
            <a:r>
              <a:rPr lang="en-US" sz="2800" dirty="0"/>
              <a:t>“Let no corrupt word proceed out of your mouth, but what is good for necessary edification, that it may impart grace to the </a:t>
            </a:r>
            <a:r>
              <a:rPr lang="en-US" sz="2800" dirty="0" smtClean="0"/>
              <a:t>hearers” (Eph. 4:29)</a:t>
            </a:r>
          </a:p>
          <a:p>
            <a:pPr lvl="1"/>
            <a:r>
              <a:rPr lang="en-US" sz="2800" dirty="0"/>
              <a:t>“Let your speech always be with grace, seasoned with salt, that you may know how you ought to answer each </a:t>
            </a:r>
            <a:r>
              <a:rPr lang="en-US" sz="2800" dirty="0" smtClean="0"/>
              <a:t>one” (Col. 4:6)</a:t>
            </a:r>
            <a:endParaRPr lang="en-US" sz="2800" dirty="0"/>
          </a:p>
        </p:txBody>
      </p:sp>
    </p:spTree>
    <p:extLst>
      <p:ext uri="{BB962C8B-B14F-4D97-AF65-F5344CB8AC3E}">
        <p14:creationId xmlns:p14="http://schemas.microsoft.com/office/powerpoint/2010/main" val="31784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Prefab</Template>
  <TotalTime>3221</TotalTime>
  <Words>2406</Words>
  <Application>Microsoft Office PowerPoint</Application>
  <PresentationFormat>On-screen Show (4:3)</PresentationFormat>
  <Paragraphs>172</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Wingdings 2</vt:lpstr>
      <vt:lpstr>Calibri</vt:lpstr>
      <vt:lpstr>Wingdings</vt:lpstr>
      <vt:lpstr>Arial Black</vt:lpstr>
      <vt:lpstr>Prefab</vt:lpstr>
      <vt:lpstr>Membership</vt:lpstr>
      <vt:lpstr>“Church Membership”</vt:lpstr>
      <vt:lpstr>“Membership” Is A Scriptural Idea</vt:lpstr>
      <vt:lpstr>“Membership” Is A Scriptural Idea</vt:lpstr>
      <vt:lpstr>Church Membership Is Scriptural</vt:lpstr>
      <vt:lpstr>PowerPoint Presentation</vt:lpstr>
      <vt:lpstr>Members of One Another</vt:lpstr>
      <vt:lpstr>Giving Offense?</vt:lpstr>
      <vt:lpstr>“that our ministry may not be blamed” (2 Cor. 6:3)</vt:lpstr>
      <vt:lpstr>“that our ministry may not be blamed” (2 Cor. 6:3)</vt:lpstr>
      <vt:lpstr>“that our ministry may not be blamed” (2 Cor. 6:3)</vt:lpstr>
      <vt:lpstr>“that our ministry may not be blamed” (2 Cor. 6:3)</vt:lpstr>
      <vt:lpstr>PowerPoint Presentation</vt:lpstr>
      <vt:lpstr>Church Membership: Universal Versus Local</vt:lpstr>
      <vt:lpstr>Church Membership: Universal Versus Local</vt:lpstr>
      <vt:lpstr>TWO POINTS TO CONSIDER</vt:lpstr>
      <vt:lpstr>TWO POINTS TO CONSIDER</vt:lpstr>
      <vt:lpstr>TWO POINTS TO CONSIDER</vt:lpstr>
      <vt:lpstr>TWO POINTS TO CONSIDER</vt:lpstr>
      <vt:lpstr>TWO POINTS TO CONSIDER</vt:lpstr>
      <vt:lpstr>Joining A Local Congregation (Acts 9:26-28)</vt:lpstr>
      <vt:lpstr>Joining A Local Congregation (Acts 9:26-28)</vt:lpstr>
      <vt:lpstr>THE NECESSITY OF THE LOCAL CONGREGATION</vt:lpstr>
      <vt:lpstr>“Membership” Presents A Challenge To Us!</vt:lpstr>
      <vt:lpstr>Church Membership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Steven J. Wallace</dc:creator>
  <cp:lastModifiedBy>Steven J. Wallace</cp:lastModifiedBy>
  <cp:revision>75</cp:revision>
  <dcterms:created xsi:type="dcterms:W3CDTF">2009-05-28T22:47:52Z</dcterms:created>
  <dcterms:modified xsi:type="dcterms:W3CDTF">2013-02-16T23:55:49Z</dcterms:modified>
</cp:coreProperties>
</file>