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5"/>
  </p:notesMasterIdLst>
  <p:sldIdLst>
    <p:sldId id="256" r:id="rId7"/>
    <p:sldId id="304" r:id="rId8"/>
    <p:sldId id="274" r:id="rId9"/>
    <p:sldId id="305" r:id="rId10"/>
    <p:sldId id="275" r:id="rId11"/>
    <p:sldId id="306" r:id="rId12"/>
    <p:sldId id="276" r:id="rId13"/>
    <p:sldId id="307" r:id="rId14"/>
    <p:sldId id="293" r:id="rId15"/>
    <p:sldId id="292" r:id="rId16"/>
    <p:sldId id="301" r:id="rId17"/>
    <p:sldId id="302" r:id="rId18"/>
    <p:sldId id="303" r:id="rId19"/>
    <p:sldId id="295" r:id="rId20"/>
    <p:sldId id="282" r:id="rId21"/>
    <p:sldId id="308" r:id="rId22"/>
    <p:sldId id="309" r:id="rId23"/>
    <p:sldId id="281" r:id="rId24"/>
  </p:sldIdLst>
  <p:sldSz cx="9144000" cy="6858000" type="screen4x3"/>
  <p:notesSz cx="6858000" cy="9144000"/>
  <p:embeddedFontLst>
    <p:embeddedFont>
      <p:font typeface="Wingdings 2" pitchFamily="18" charset="2"/>
      <p:regular r:id="rId26"/>
    </p:embeddedFont>
    <p:embeddedFont>
      <p:font typeface="Calibri" pitchFamily="34" charset="0"/>
      <p:regular r:id="rId27"/>
      <p:bold r:id="rId28"/>
      <p:italic r:id="rId29"/>
      <p:boldItalic r:id="rId30"/>
    </p:embeddedFont>
    <p:embeddedFont>
      <p:font typeface="Arial Black" pitchFamily="34" charset="0"/>
      <p:bold r:id="rId31"/>
    </p:embeddedFont>
    <p:embeddedFont>
      <p:font typeface="Verdana" pitchFamily="34" charset="0"/>
      <p:regular r:id="rId32"/>
      <p:bold r:id="rId33"/>
      <p:italic r:id="rId34"/>
      <p:boldItalic r:id="rId35"/>
    </p:embeddedFont>
    <p:embeddedFont>
      <p:font typeface="Wingdings 3" pitchFamily="18" charset="2"/>
      <p:regular r:id="rId36"/>
    </p:embeddedFont>
    <p:embeddedFont>
      <p:font typeface="Tw Cen MT" pitchFamily="34" charset="0"/>
      <p:regular r:id="rId37"/>
      <p:bold r:id="rId38"/>
      <p:italic r:id="rId39"/>
      <p:boldItalic r:id="rId40"/>
    </p:embeddedFont>
    <p:embeddedFont>
      <p:font typeface="Lucida Sans Unicode" pitchFamily="3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84" autoAdjust="0"/>
  </p:normalViewPr>
  <p:slideViewPr>
    <p:cSldViewPr>
      <p:cViewPr varScale="1">
        <p:scale>
          <a:sx n="45" d="100"/>
          <a:sy n="45" d="100"/>
        </p:scale>
        <p:origin x="-20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dirty="0" smtClean="0"/>
              <a:t>12 Tribes </a:t>
            </a:r>
            <a:r>
              <a:rPr lang="en-US" dirty="0"/>
              <a:t>of Israel</a:t>
            </a:r>
          </a:p>
        </c:rich>
      </c:tx>
      <c:layout/>
      <c:overlay val="0"/>
    </c:title>
    <c:autoTitleDeleted val="0"/>
    <c:plotArea>
      <c:layout/>
      <c:pieChart>
        <c:varyColors val="1"/>
        <c:ser>
          <c:idx val="0"/>
          <c:order val="0"/>
          <c:tx>
            <c:strRef>
              <c:f>Sheet1!$B$1</c:f>
              <c:strCache>
                <c:ptCount val="1"/>
                <c:pt idx="0">
                  <c:v>Tribes</c:v>
                </c:pt>
              </c:strCache>
            </c:strRef>
          </c:tx>
          <c:dLbls>
            <c:showLegendKey val="0"/>
            <c:showVal val="0"/>
            <c:showCatName val="1"/>
            <c:showSerName val="0"/>
            <c:showPercent val="0"/>
            <c:showBubbleSize val="0"/>
            <c:showLeaderLines val="1"/>
          </c:dLbls>
          <c:cat>
            <c:strRef>
              <c:f>Sheet1!$A$2:$A$13</c:f>
              <c:strCache>
                <c:ptCount val="12"/>
                <c:pt idx="0">
                  <c:v>Reuben</c:v>
                </c:pt>
                <c:pt idx="1">
                  <c:v>Judah</c:v>
                </c:pt>
                <c:pt idx="2">
                  <c:v>Simeon</c:v>
                </c:pt>
                <c:pt idx="3">
                  <c:v>Gad</c:v>
                </c:pt>
                <c:pt idx="4">
                  <c:v>Dan</c:v>
                </c:pt>
                <c:pt idx="5">
                  <c:v>Benjamin</c:v>
                </c:pt>
                <c:pt idx="6">
                  <c:v>Ephraim</c:v>
                </c:pt>
                <c:pt idx="7">
                  <c:v>Manasseh</c:v>
                </c:pt>
                <c:pt idx="8">
                  <c:v>Issachar</c:v>
                </c:pt>
                <c:pt idx="9">
                  <c:v>Zebulon</c:v>
                </c:pt>
                <c:pt idx="10">
                  <c:v>Asher</c:v>
                </c:pt>
                <c:pt idx="11">
                  <c:v>Napthali</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6T21:45:13.04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1 161,'74'0,"1"0,0 0,-75 0,149 0,-149 0,74 0,0-55,1 55,-1 0,0 0,75 0,-149 0,74 0,0 0,0 0,1 0,-1 0,74 0,-73 0,-1 0,2 0,-76 0,74 0,0 0,-74 0,75 0,-1 0,0 0,0 0,1 0,-75 0,74 0,-74 0,0 0,148 0,-73 0,-1 0,149 0,-149 0,74 0,-73 0,-75 0,150 0,-150 0,0 0,74 0,0 0,-74 0,75 0,-75 0,0 0,74 0,74 0,-148 0,75 0,-1 0,0 0,-74 0,74 0,75 0,-75 0,-74 0,74 0,1 0,-75 0,74 0,-74 0,74 0,-74 0,74 0,2 0,73 0,-75 0,0 0,75 0,-1 0,-73 0,-75 0,74 0,0 0,-74 0,74 0,1 0,73 0,-148 0,74 0,1 0,75 0,-76 0,0 0,75 0,-75 0,0 0,1 0,73 0,-74 0,75 0,-149 0,74 0,0 0,-74 0,0 0,149 0,74 55,-147 0,72-55,-74 0,223 0,-148 56,-1-56,-73 55,370 0,-371-55,77 0,294 0,-371 0,75 0,-75 0,149 0,-149 0,-74 0,0 0,223 0,-147 0,221 0,-223 0,75 0,-1 0,298 0,-298 0,1-55,75 0,-150 55,-74 0,75 0,73 0,-74 0,75 0,-149 0,148 0,-73 0,-1 0,0 0,223 0,-223-56,2 56,-1 0,-1 0,74 0,149 0,-222 0,-1 0,74 0,-73 0,-1 0,-74 0,74 0,75 0,-149 0,74-55,-74 55,76 0,-2 0,-74 0,149 0,-1 0,-148 0,74 0,1 0,-75 0,74 0,74 0,-73 0,-1-55,-74 55,74 0,-74 0,74 0,-74 0,75-55,-75 55,74 0,0 0,75 0,-73 0,-2 0,0 0,0 0,1 0,-75 0,74 0,-74 0,74 0,0 0,-74 0,149 0,-149 0,74 0,0 0,-74 0,0 0,75 0,-1 0,-74 0,74 0,-74 0,74 0,-74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6T21:45:13.04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1-146,'53'0,"1"0,1 0,-55 0,107 0,-107 0,53 0,0-55,1 55,-1 0,1 0,53 0,-107 0,53 0,1 0,-1 0,1 0,-1 0,54 0,-54 0,1 0,1 0,-55 0,53 0,1 0,-54 0,53 0,0 0,1 0,-1 0,1 0,-54 0,53 0,-53 0,0 0,107 0,-53 0,-1 0,107 0,-106 0,53 0,-54 0,-53 0,108 0,-108 0,0 0,54 0,-1 0,-53 0,54 0,-54 0,0 0,53 0,54 0,-107 0,54 0,-1 0,1 0,-54 0,53 0,54 0,-54 0,-53 0,54 0,-1 0,-53 0,54 0,-54 0,53 0,-53 0,54 0,0 0,53 0,-53 0,-1 0,54 0,0 0,-53 0,-54 0,53 0,1 0,-54 0,53 0,0 0,54 0,-107 0,54 0,-1 0,55 0,-54 0,-1 0,54 0,-53 0,-1 0,1 0,53 0,-54 0,54 0,-107 0,53 0,1 0,-54 0,0 0,107 0,53 55,-105 1,52-56,-54 0,161 0,-107 55,0-55,-54 55,268 0,-267-55,54 0,213 0,-268 0,54 0,-54 0,108 0,-108 0,-53 0,0 0,161 0,-107 0,160 0,-160 0,52 0,1 0,214 0,-214 0,0-55,55 0,-109 55,-53 0,54 0,52 0,-52 0,53 0,-107 0,107 0,-54 0,1 0,-1 0,161 0,-161-55,2 55,-1 0,-1 0,54 0,107 0,-161 0,1 0,53 0,-54 0,1 0,-54 0,53 0,54 0,-107 0,53-56,-53 56,55 0,-1 0,-54 0,106 0,1 0,-107 0,54 0,-1 0,-53 0,54 0,53 0,-54 0,1-55,-54 55,53 0,-53 0,54 0,-54 0,53-54,-53 54,53 0,1 0,53 0,-52 0,-2 0,0 0,1 0,-1 0,-53 0,54 0,-54 0,53 0,1 0,-54 0,107 0,-107 0,53 0,1 0,-54 0,0 0,53 0,0 0,-53 0,54 0,-54 0,53 0,-53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6T21:46:30.84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0-1,'0'0,"0"0,83 0,-28 0,-27 0,-1 0,56 0,-55 0,-1 0,1 0,55 0,-28 0,-55 0,83 0,-56 0,1 0,0 0,54 43,-26-43,-29 0,1 0,-1 0,56 0,-55 0,-1 0,1 0,0 0,-1 0,1 0,27 43,-27-43,-1 0,1 0,-28 0,27 0,-27 0,28 0,27 0,-55 0,28 0,0 0,-1 0,1 0,-1 43,-27-43,28 0,0 0,-28 0,0 0,55 0,-55 0,27 0,1 0,-28 0,0 0,55 0,0 0,-55 0,56 0,-29 0,1 0,27 0,0 0,0 0,-27 0,0 0,-1 0,1 0,-1 0,-27 0,0 0,56 0,-29 0,1 0,27 0,-27-43,-1 43,1 0,27 0,0 0,-55 0,28-43,-28 43,55 0,-27 0,-28 0,55 0,-27 0,-28 0,27 0,1 0,27 0,-55 0,55 0,0 0,1 0,-29 0,1 0,27 0,-27 0,-28 0,27 0,-27 0,28 0,-1 0,29 0,-29 0,1 0,-28 0,27 0,-27 0,28 0,-28 0,28 0,-28 0,27 0,1 0,-28 0,0 0,27 0,-27 0,28 0,-28 0,0 0,28 0,-28 0,27 0,1 0,-28 0,0 0,27 0,-27 0,28 0,-28 0,28 0,-28 0,27 0,-27 0,28 0,-1 0,-27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C54AC-440B-4889-A97E-48101EE4188E}" type="datetimeFigureOut">
              <a:rPr lang="en-US" smtClean="0"/>
              <a:pPr/>
              <a:t>3/16/2013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EB82-28C5-460F-8F76-818AB434DC6C}" type="slidenum">
              <a:rPr lang="en-US" smtClean="0"/>
              <a:pPr/>
              <a:t>‹#›</a:t>
            </a:fld>
            <a:endParaRPr lang="en-US"/>
          </a:p>
        </p:txBody>
      </p:sp>
    </p:spTree>
    <p:extLst>
      <p:ext uri="{BB962C8B-B14F-4D97-AF65-F5344CB8AC3E}">
        <p14:creationId xmlns:p14="http://schemas.microsoft.com/office/powerpoint/2010/main" val="393383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iblespeech.com/media/bbWa78.wa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iblespeech.com/media/bbWa78.wa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time</a:t>
            </a:r>
            <a:r>
              <a:rPr lang="en-US" baseline="0" dirty="0" smtClean="0"/>
              <a:t> spent in pursuing holiness should not be confined to the assembling of the saints, but it should include those precious meeting times. </a:t>
            </a:r>
          </a:p>
          <a:p>
            <a:endParaRPr lang="en-US" baseline="0" dirty="0" smtClean="0"/>
          </a:p>
          <a:p>
            <a:r>
              <a:rPr lang="en-US" dirty="0" smtClean="0"/>
              <a:t>Just</a:t>
            </a:r>
            <a:r>
              <a:rPr lang="en-US" baseline="0" dirty="0" smtClean="0"/>
              <a:t> consider this reasonable point. It seems very balanced and evenhanded to ask, “Why would Jesus want a people to inherit heaven’s eternity with Him who proved themselves uninterested in spending any time in all the services of His church?” Do you know that He died for you and me to worship like this together here? </a:t>
            </a:r>
            <a:endParaRPr lang="en-US" dirty="0" smtClean="0"/>
          </a:p>
          <a:p>
            <a:r>
              <a:rPr lang="en-US" dirty="0" smtClean="0"/>
              <a:t>The purpose of the assembling is to come together as a church (1 Cor. 11:18)</a:t>
            </a:r>
          </a:p>
          <a:p>
            <a:r>
              <a:rPr lang="en-US" dirty="0" smtClean="0"/>
              <a:t>The neglect of it carries fault.</a:t>
            </a:r>
          </a:p>
        </p:txBody>
      </p:sp>
      <p:sp>
        <p:nvSpPr>
          <p:cNvPr id="4" name="Slide Number Placeholder 3"/>
          <p:cNvSpPr>
            <a:spLocks noGrp="1"/>
          </p:cNvSpPr>
          <p:nvPr>
            <p:ph type="sldNum" sz="quarter" idx="10"/>
          </p:nvPr>
        </p:nvSpPr>
        <p:spPr/>
        <p:txBody>
          <a:bodyPr/>
          <a:lstStyle/>
          <a:p>
            <a:fld id="{B5F1EB82-28C5-460F-8F76-818AB434DC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Paul</a:t>
            </a:r>
            <a:r>
              <a:rPr lang="en-US" baseline="0" dirty="0" smtClean="0"/>
              <a:t> describe my attitude for willfully neglecting the worship times?</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11</a:t>
            </a:fld>
            <a:endParaRPr lang="en-US"/>
          </a:p>
        </p:txBody>
      </p:sp>
    </p:spTree>
    <p:extLst>
      <p:ext uri="{BB962C8B-B14F-4D97-AF65-F5344CB8AC3E}">
        <p14:creationId xmlns:p14="http://schemas.microsoft.com/office/powerpoint/2010/main" val="422201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often would a man meet with the church he was a member of with this attitude?</a:t>
            </a:r>
          </a:p>
          <a:p>
            <a:r>
              <a:rPr lang="en-US" dirty="0" smtClean="0"/>
              <a:t>How often would we think and pray about the</a:t>
            </a:r>
            <a:r>
              <a:rPr lang="en-US" baseline="0" dirty="0" smtClean="0"/>
              <a:t> church with this attitude</a:t>
            </a:r>
            <a:r>
              <a:rPr lang="en-US" dirty="0" smtClean="0"/>
              <a:t>? </a:t>
            </a:r>
          </a:p>
          <a:p>
            <a:r>
              <a:rPr lang="en-US" dirty="0" smtClean="0"/>
              <a:t>How would a man give to encourage</a:t>
            </a:r>
            <a:r>
              <a:rPr lang="en-US" baseline="0" dirty="0" smtClean="0"/>
              <a:t> and support the church </a:t>
            </a:r>
            <a:r>
              <a:rPr lang="en-US" dirty="0" smtClean="0"/>
              <a:t>with this attitude?</a:t>
            </a:r>
          </a:p>
          <a:p>
            <a:endParaRPr lang="en-US" dirty="0" smtClean="0"/>
          </a:p>
          <a:p>
            <a:r>
              <a:rPr lang="en-US" dirty="0" smtClean="0"/>
              <a:t>Paul counted everything he lost as rubbish. Physically</a:t>
            </a:r>
            <a:r>
              <a:rPr lang="en-US" baseline="0" dirty="0" smtClean="0"/>
              <a:t> he lost more than perhaps anyone with a promising career as a Pharisee. Yet he intimates here that if he had it all to over again, he would gladly lose it all again to gain Christ.</a:t>
            </a:r>
            <a:endParaRPr lang="en-US"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pPr/>
              <a:t>12</a:t>
            </a:fld>
            <a:endParaRPr lang="en-US"/>
          </a:p>
        </p:txBody>
      </p:sp>
    </p:spTree>
    <p:extLst>
      <p:ext uri="{BB962C8B-B14F-4D97-AF65-F5344CB8AC3E}">
        <p14:creationId xmlns:p14="http://schemas.microsoft.com/office/powerpoint/2010/main" val="71517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Acts 11:19-26, if the church assembled, where do you suppose Paul and Barnabas</a:t>
            </a:r>
            <a:r>
              <a:rPr lang="en-US" baseline="0" dirty="0" smtClean="0"/>
              <a:t> were</a:t>
            </a:r>
            <a:r>
              <a:rPr lang="en-US" dirty="0" smtClean="0"/>
              <a:t>?</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14</a:t>
            </a:fld>
            <a:endParaRPr lang="en-US"/>
          </a:p>
        </p:txBody>
      </p:sp>
    </p:spTree>
    <p:extLst>
      <p:ext uri="{BB962C8B-B14F-4D97-AF65-F5344CB8AC3E}">
        <p14:creationId xmlns:p14="http://schemas.microsoft.com/office/powerpoint/2010/main" val="344263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Salt that </a:t>
            </a:r>
            <a:r>
              <a:rPr lang="en-US" dirty="0" smtClean="0"/>
              <a:t>loses </a:t>
            </a:r>
            <a:r>
              <a:rPr lang="en-US" dirty="0" smtClean="0"/>
              <a:t>its flavor</a:t>
            </a:r>
            <a:r>
              <a:rPr lang="en-US" baseline="0" dirty="0" smtClean="0"/>
              <a:t> is good for nothing. Christians who </a:t>
            </a:r>
            <a:r>
              <a:rPr lang="en-US" baseline="0" dirty="0" smtClean="0"/>
              <a:t>lose </a:t>
            </a:r>
            <a:r>
              <a:rPr lang="en-US" baseline="0" dirty="0" smtClean="0"/>
              <a:t>their saltiness (ardor, passion, eagerness) serve no good in the kingdom. They are unfit for the land in that it will not bear fruit of itself and it is not good even for a pile of manure in that it won’t even enrich the land.</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13:8,</a:t>
            </a:r>
            <a:r>
              <a:rPr lang="en-US" baseline="0" dirty="0" smtClean="0"/>
              <a:t> “</a:t>
            </a:r>
            <a:r>
              <a:rPr lang="en-US" dirty="0" smtClean="0"/>
              <a:t>Jesus Christ is the same yesterday, today, and forever.”</a:t>
            </a:r>
          </a:p>
          <a:p>
            <a:r>
              <a:rPr lang="en-US" dirty="0" smtClean="0"/>
              <a:t>2Co 8:12, “For if there is first a willing mind, it is accepted according to what one has, and not according to what he does not have.”</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a:t>
            </a:fld>
            <a:endParaRPr lang="en-US"/>
          </a:p>
        </p:txBody>
      </p:sp>
    </p:spTree>
    <p:extLst>
      <p:ext uri="{BB962C8B-B14F-4D97-AF65-F5344CB8AC3E}">
        <p14:creationId xmlns:p14="http://schemas.microsoft.com/office/powerpoint/2010/main" val="158775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 we are bought with a price</a:t>
            </a:r>
            <a:r>
              <a:rPr lang="en-US" baseline="0" dirty="0" smtClean="0"/>
              <a:t> from heaven, even the death of God’s own son so that we can serve.</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 we are bought with a price</a:t>
            </a:r>
            <a:r>
              <a:rPr lang="en-US" baseline="0" dirty="0" smtClean="0"/>
              <a:t> from heaven, even the death of God’s own son so that we can serve.</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“having your conduct honorable among the Gentiles, that when they speak against you as evildoers, they may, by your good works which they observe, glorify God in the day of visitation” (1 Pet. 2:12)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Galatians 5:13, “…but through love serve one another.” What non-Christians</a:t>
            </a:r>
            <a:r>
              <a:rPr lang="en-US" baseline="0" dirty="0" smtClean="0"/>
              <a:t> should see when they see us is a people who serve one another through love. Even the young as we observe Timothy…</a:t>
            </a:r>
            <a:endParaRPr lang="en-US" dirty="0" smtClean="0"/>
          </a:p>
          <a:p>
            <a:r>
              <a:rPr lang="en-US" dirty="0" smtClean="0"/>
              <a:t>1Ti 4:12 “Let no one despise your youth, but be an example to the believers in word, in conduct, in love, in spirit, in faith, in purity.”</a:t>
            </a:r>
          </a:p>
        </p:txBody>
      </p:sp>
      <p:sp>
        <p:nvSpPr>
          <p:cNvPr id="4" name="Slide Number Placeholder 3"/>
          <p:cNvSpPr>
            <a:spLocks noGrp="1"/>
          </p:cNvSpPr>
          <p:nvPr>
            <p:ph type="sldNum" sz="quarter" idx="10"/>
          </p:nvPr>
        </p:nvSpPr>
        <p:spPr/>
        <p:txBody>
          <a:bodyPr/>
          <a:lstStyle/>
          <a:p>
            <a:fld id="{B5F1EB82-28C5-460F-8F76-818AB434DC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HOSPITABLE HEART</a:t>
            </a:r>
          </a:p>
          <a:p>
            <a:r>
              <a:rPr lang="en-US" dirty="0" smtClean="0"/>
              <a:t>“Be hospitable to one another without grumbling” (1</a:t>
            </a:r>
            <a:r>
              <a:rPr lang="en-US" baseline="0" dirty="0" smtClean="0"/>
              <a:t> Pet. 4:9).  It should be a delight to do something for a brother/sister. And it should be allowed to be done too!</a:t>
            </a:r>
          </a:p>
          <a:p>
            <a:r>
              <a:rPr lang="en-US" baseline="0" dirty="0" smtClean="0"/>
              <a:t>“And let our people also learn to maintain good works, to meet urgent needs, that they may not be unfruitful” (Titus 3:14).  There are some needs that are urgent and without maintaining good works in an urgent way, we become unfruitful, the need is lost and the opportunity to do good with it is lost also. Christianity is all about producing fruit and being slow to do good is an evil that swallows up a church’s progress.</a:t>
            </a:r>
          </a:p>
          <a:p>
            <a:endParaRPr lang="en-US" baseline="0" dirty="0" smtClean="0"/>
          </a:p>
          <a:p>
            <a:r>
              <a:rPr lang="en-US" baseline="0" dirty="0" smtClean="0"/>
              <a:t>To visitors/strangers…RE: Titus 3:8, “good works” require “care” to maintain. When we are careless, good opportunities float by without us taking advantage of them. </a:t>
            </a:r>
          </a:p>
          <a:p>
            <a:endParaRPr lang="en-US" baseline="0" dirty="0" smtClean="0"/>
          </a:p>
          <a:p>
            <a:r>
              <a:rPr lang="en-US" baseline="0" dirty="0" smtClean="0"/>
              <a:t>We must open our eyes to see what is given to us by God and then take advantage of it fulfilling it.  This what Jesus pleaded with his people to do, “Do you not say, ‘There are still four months and then comes the harvest‘? Behold, I say to you, lift up your eyes and look at the fields, for they are already white for harvest!” (Jn. 4:35).</a:t>
            </a:r>
          </a:p>
          <a:p>
            <a:endParaRPr lang="en-US" baseline="0" dirty="0" smtClean="0"/>
          </a:p>
          <a:p>
            <a:r>
              <a:rPr lang="en-US" baseline="0" dirty="0" smtClean="0"/>
              <a:t>Waiting to let someone else do it is a clear violation of not just the content but also the spirit of Titus 3:8.   We should seek to find ways to serve them. </a:t>
            </a:r>
          </a:p>
          <a:p>
            <a:endParaRPr lang="en-US" baseline="0" dirty="0" smtClean="0"/>
          </a:p>
          <a:p>
            <a:r>
              <a:rPr lang="en-US" baseline="0" dirty="0" smtClean="0"/>
              <a:t>A TEACHABLE mind...who can underestimate what the importance of such is. We are called “disciples” for a reason. If we ever grow so much that we can no longer be taught, we have outgrown discipleship.</a:t>
            </a:r>
            <a:endParaRPr lang="en-US"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When a person thinks little of spending a good amount of money on entertainment or eating out, but then has a hard time spending money in the church contribution, it is telling what he values and what he does not.</a:t>
            </a:r>
            <a:endParaRPr lang="en-US" sz="2000" dirty="0" smtClean="0"/>
          </a:p>
          <a:p>
            <a:endParaRPr lang="en-US" dirty="0" smtClean="0"/>
          </a:p>
          <a:p>
            <a:r>
              <a:rPr lang="en-US" dirty="0" smtClean="0"/>
              <a:t>2 Samuel</a:t>
            </a:r>
            <a:r>
              <a:rPr lang="en-US" baseline="0" dirty="0" smtClean="0"/>
              <a:t> 24:24 shows David’s heart after God’s own heart, “Then the king said to </a:t>
            </a:r>
            <a:r>
              <a:rPr lang="en-US" baseline="0" dirty="0" err="1" smtClean="0"/>
              <a:t>Araunah</a:t>
            </a:r>
            <a:r>
              <a:rPr lang="en-US" baseline="0" dirty="0" smtClean="0"/>
              <a:t>, [</a:t>
            </a:r>
            <a:r>
              <a:rPr lang="en-US" b="1" dirty="0" smtClean="0">
                <a:hlinkClick r:id="rId3" action="ppaction://hlinkfile"/>
              </a:rPr>
              <a:t>uh-RAW-</a:t>
            </a:r>
            <a:r>
              <a:rPr lang="en-US" b="1" dirty="0" err="1" smtClean="0">
                <a:hlinkClick r:id="rId3" action="ppaction://hlinkfile"/>
              </a:rPr>
              <a:t>nuh</a:t>
            </a:r>
            <a:r>
              <a:rPr lang="en-US" b="1" dirty="0" smtClean="0"/>
              <a:t>, </a:t>
            </a:r>
            <a:r>
              <a:rPr lang="en-US" b="1" dirty="0" err="1" smtClean="0"/>
              <a:t>sjw</a:t>
            </a:r>
            <a:r>
              <a:rPr lang="en-US" b="1" dirty="0" smtClean="0"/>
              <a:t>] </a:t>
            </a:r>
            <a:r>
              <a:rPr lang="en-US" baseline="0" dirty="0" smtClean="0"/>
              <a:t>‘No, but I will surely buy it from you for a price; nor will I offer burnt offerings to the LORD my God with that which costs me nothing.’”</a:t>
            </a:r>
          </a:p>
        </p:txBody>
      </p:sp>
      <p:sp>
        <p:nvSpPr>
          <p:cNvPr id="4" name="Slide Number Placeholder 3"/>
          <p:cNvSpPr>
            <a:spLocks noGrp="1"/>
          </p:cNvSpPr>
          <p:nvPr>
            <p:ph type="sldNum" sz="quarter" idx="10"/>
          </p:nvPr>
        </p:nvSpPr>
        <p:spPr/>
        <p:txBody>
          <a:bodyPr/>
          <a:lstStyle/>
          <a:p>
            <a:fld id="{B5F1EB82-28C5-460F-8F76-818AB434DC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Samuel</a:t>
            </a:r>
            <a:r>
              <a:rPr lang="en-US" baseline="0" dirty="0" smtClean="0"/>
              <a:t> 24:24 shows David’s heart after God’s own heart, “Then the king said to </a:t>
            </a:r>
            <a:r>
              <a:rPr lang="en-US" baseline="0" dirty="0" err="1" smtClean="0"/>
              <a:t>Araunah</a:t>
            </a:r>
            <a:r>
              <a:rPr lang="en-US" baseline="0" dirty="0" smtClean="0"/>
              <a:t>, [</a:t>
            </a:r>
            <a:r>
              <a:rPr lang="en-US" b="1" dirty="0" smtClean="0">
                <a:hlinkClick r:id="rId3" action="ppaction://hlinkfile"/>
              </a:rPr>
              <a:t>uh-RAW-</a:t>
            </a:r>
            <a:r>
              <a:rPr lang="en-US" b="1" dirty="0" err="1" smtClean="0">
                <a:hlinkClick r:id="rId3" action="ppaction://hlinkfile"/>
              </a:rPr>
              <a:t>nuh</a:t>
            </a:r>
            <a:r>
              <a:rPr lang="en-US" b="1" dirty="0" smtClean="0"/>
              <a:t>, </a:t>
            </a:r>
            <a:r>
              <a:rPr lang="en-US" b="1" dirty="0" err="1" smtClean="0"/>
              <a:t>sjw</a:t>
            </a:r>
            <a:r>
              <a:rPr lang="en-US" b="1" dirty="0" smtClean="0"/>
              <a:t>] </a:t>
            </a:r>
            <a:r>
              <a:rPr lang="en-US" baseline="0" dirty="0" smtClean="0"/>
              <a:t>‘No, but I will surely buy it from you for a price; nor will I offer burnt offerings to the LORD my God with that which costs me nothing.’”</a:t>
            </a:r>
          </a:p>
          <a:p>
            <a:endParaRPr lang="en-US" baseline="0" dirty="0" smtClean="0"/>
          </a:p>
          <a:p>
            <a:r>
              <a:rPr lang="en-US" baseline="0" dirty="0" smtClean="0"/>
              <a:t>Does my giving cost?</a:t>
            </a:r>
            <a:r>
              <a:rPr lang="en-US" sz="2800" dirty="0" smtClean="0"/>
              <a:t> In order</a:t>
            </a:r>
            <a:r>
              <a:rPr lang="en-US" sz="2800" baseline="0" dirty="0" smtClean="0"/>
              <a:t> to not give grudgingly, some have looked at the contribution as a “chip in” or perhaps give what is left over. The same type of mentality was addressed in the Old Bible </a:t>
            </a:r>
            <a:r>
              <a:rPr lang="en-US" sz="2800" dirty="0" smtClean="0"/>
              <a:t>(see Lev. 22:19-24)? Later some were charged with robbing God for offering</a:t>
            </a:r>
            <a:r>
              <a:rPr lang="en-US" sz="2800" baseline="0" dirty="0" smtClean="0"/>
              <a:t> such defects as an offering (Mal. 3:8).</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ts val="2600"/>
              </a:lnSpc>
            </a:pPr>
            <a:r>
              <a:rPr lang="en-US" sz="2400" dirty="0" smtClean="0"/>
              <a:t>This could serve as a possible model for any local church to strive after or perhaps to </a:t>
            </a:r>
            <a:r>
              <a:rPr lang="en-US" sz="2400" dirty="0" smtClean="0"/>
              <a:t>excel.</a:t>
            </a:r>
            <a:endParaRPr lang="en-US" sz="2400" baseline="0" dirty="0" smtClean="0"/>
          </a:p>
          <a:p>
            <a:pPr>
              <a:lnSpc>
                <a:spcPts val="2600"/>
              </a:lnSpc>
            </a:pPr>
            <a:r>
              <a:rPr lang="en-US" sz="2400" baseline="0" dirty="0" smtClean="0"/>
              <a:t>Some may object, that we have to pay taxes or perhaps we have loans to pay back. The same was true for the Jew under Roman rule. He still had to render unto Caesar the things to Caesar and to God the things that were God’s (Lk. 20:25).</a:t>
            </a:r>
          </a:p>
          <a:p>
            <a:pPr>
              <a:lnSpc>
                <a:spcPts val="2600"/>
              </a:lnSpc>
            </a:pPr>
            <a:endParaRPr lang="en-US" sz="2400" baseline="0" dirty="0" smtClean="0"/>
          </a:p>
          <a:p>
            <a:pPr>
              <a:lnSpc>
                <a:spcPts val="2600"/>
              </a:lnSpc>
            </a:pPr>
            <a:r>
              <a:rPr lang="en-US" sz="2000" dirty="0" smtClean="0"/>
              <a:t>Neither was giving 10% bound on Abraham, but “…he gave him a tithe of all” (Gen. 14:20; cf. Heb. 7:6)</a:t>
            </a:r>
            <a:r>
              <a:rPr lang="en-US" sz="1200" dirty="0" smtClean="0"/>
              <a:t>.</a:t>
            </a:r>
            <a:r>
              <a:rPr lang="en-US" sz="1200" baseline="0" dirty="0" smtClean="0"/>
              <a:t>  All this takes for us is to calculate our total pay, establish the percent we chose to pay and divide by 52 to find our weekly contribution.  The mature mind will assess what he gives and honestly ask if God thinks it is bountiful or sparingly. </a:t>
            </a:r>
            <a:endParaRPr lang="en-US" sz="200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pPr/>
              <a:t>3/16/2013</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pPr/>
              <a:t>3/16/2013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pPr/>
              <a:t>3/16/2013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0C2374-79D5-4695-B531-976D979A0E5C}" type="datetimeFigureOut">
              <a:rPr lang="en-US" smtClean="0"/>
              <a:pPr/>
              <a:t>3/16/2013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AD9BBA2-0285-44B5-A6A4-E3038790CA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BBA2-0285-44B5-A6A4-E3038790CAA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0C2374-79D5-4695-B531-976D979A0E5C}" type="datetimeFigureOut">
              <a:rPr lang="en-US" smtClean="0"/>
              <a:pPr/>
              <a:t>3/16/2013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D9BBA2-0285-44B5-A6A4-E3038790CAA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40C2374-79D5-4695-B531-976D979A0E5C}" type="datetimeFigureOut">
              <a:rPr lang="en-US" smtClean="0"/>
              <a:pPr/>
              <a:t>3/16/2013</a:t>
            </a:fld>
            <a:endParaRPr lang="en-US"/>
          </a:p>
        </p:txBody>
      </p:sp>
      <p:sp>
        <p:nvSpPr>
          <p:cNvPr id="10" name="Slide Number Placeholder 9"/>
          <p:cNvSpPr>
            <a:spLocks noGrp="1"/>
          </p:cNvSpPr>
          <p:nvPr>
            <p:ph type="sldNum" sz="quarter" idx="16"/>
          </p:nvPr>
        </p:nvSpPr>
        <p:spPr/>
        <p:txBody>
          <a:bodyPr rtlCol="0"/>
          <a:lstStyle/>
          <a:p>
            <a:fld id="{1AD9BBA2-0285-44B5-A6A4-E3038790CAA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40C2374-79D5-4695-B531-976D979A0E5C}" type="datetimeFigureOut">
              <a:rPr lang="en-US" smtClean="0"/>
              <a:pPr/>
              <a:t>3/16/2013</a:t>
            </a:fld>
            <a:endParaRPr lang="en-US"/>
          </a:p>
        </p:txBody>
      </p:sp>
      <p:sp>
        <p:nvSpPr>
          <p:cNvPr id="12" name="Slide Number Placeholder 11"/>
          <p:cNvSpPr>
            <a:spLocks noGrp="1"/>
          </p:cNvSpPr>
          <p:nvPr>
            <p:ph type="sldNum" sz="quarter" idx="16"/>
          </p:nvPr>
        </p:nvSpPr>
        <p:spPr/>
        <p:txBody>
          <a:bodyPr rtlCol="0"/>
          <a:lstStyle/>
          <a:p>
            <a:fld id="{1AD9BBA2-0285-44B5-A6A4-E3038790CAA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0C2374-79D5-4695-B531-976D979A0E5C}" type="datetimeFigureOut">
              <a:rPr lang="en-US" smtClean="0"/>
              <a:pPr/>
              <a:t>3/16/2013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BBA2-0285-44B5-A6A4-E3038790CAA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C2374-79D5-4695-B531-976D979A0E5C}" type="datetimeFigureOut">
              <a:rPr lang="en-US" smtClean="0"/>
              <a:pPr/>
              <a:t>3/16/2013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BBA2-0285-44B5-A6A4-E3038790CA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0C2374-79D5-4695-B531-976D979A0E5C}" type="datetimeFigureOut">
              <a:rPr lang="en-US" smtClean="0"/>
              <a:pPr/>
              <a:t>3/16/2013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BBA2-0285-44B5-A6A4-E3038790CAA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40C2374-79D5-4695-B531-976D979A0E5C}" type="datetimeFigureOut">
              <a:rPr lang="en-US" smtClean="0"/>
              <a:pPr/>
              <a:t>3/16/2013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AD9BBA2-0285-44B5-A6A4-E3038790CAA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40C2374-79D5-4695-B531-976D979A0E5C}" type="datetimeFigureOut">
              <a:rPr lang="en-US" smtClean="0"/>
              <a:pPr/>
              <a:t>3/16/2013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AD9BBA2-0285-44B5-A6A4-E3038790C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2711644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15576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2539737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1840660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478992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314017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3/16/2013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9246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515431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8133790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3794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5786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961258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24136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7430839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4416509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84456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pPr/>
              <a:t>3/16/2013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4647045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8729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456601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8805776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5797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1934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3625732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41058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1129539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42012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pPr/>
              <a:t>3/16/2013</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64334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7324993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1020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381946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3/16/2013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8483653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8397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005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pPr/>
              <a:t>3/16/2013</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3/16/2013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pPr/>
              <a:t>3/16/2013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pPr/>
              <a:t>3/16/2013</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pPr/>
              <a:t>3/16/2013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40C2374-79D5-4695-B531-976D979A0E5C}" type="datetimeFigureOut">
              <a:rPr lang="en-US" smtClean="0"/>
              <a:pPr/>
              <a:t>3/16/2013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AD9BBA2-0285-44B5-A6A4-E3038790CA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8176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59760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3/16/2013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62811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customXml" Target="../ink/ink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teven\Local Settings\Temporary Internet Files\Content.IE5\TCN2LWDO\MPj04331190000[1].jpg"/>
          <p:cNvPicPr>
            <a:picLocks noChangeAspect="1" noChangeArrowheads="1"/>
          </p:cNvPicPr>
          <p:nvPr/>
        </p:nvPicPr>
        <p:blipFill>
          <a:blip r:embed="rId3" cstate="print"/>
          <a:srcRect/>
          <a:stretch>
            <a:fillRect/>
          </a:stretch>
        </p:blipFill>
        <p:spPr bwMode="auto">
          <a:xfrm>
            <a:off x="1371600" y="304800"/>
            <a:ext cx="6400800" cy="4248912"/>
          </a:xfrm>
          <a:prstGeom prst="rect">
            <a:avLst/>
          </a:prstGeom>
          <a:noFill/>
        </p:spPr>
      </p:pic>
      <p:sp>
        <p:nvSpPr>
          <p:cNvPr id="2" name="Title 1"/>
          <p:cNvSpPr>
            <a:spLocks noGrp="1"/>
          </p:cNvSpPr>
          <p:nvPr>
            <p:ph type="ctrTitle"/>
          </p:nvPr>
        </p:nvSpPr>
        <p:spPr/>
        <p:txBody>
          <a:bodyPr>
            <a:normAutofit/>
          </a:bodyPr>
          <a:lstStyle/>
          <a:p>
            <a:r>
              <a:rPr lang="en-US" sz="7200" dirty="0" smtClean="0">
                <a:effectLst>
                  <a:outerShdw blurRad="38100" dist="38100" dir="2700000" algn="tl">
                    <a:srgbClr val="000000">
                      <a:alpha val="43137"/>
                    </a:srgbClr>
                  </a:outerShdw>
                </a:effectLst>
              </a:rPr>
              <a:t>Membership</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“For as the body is one and has many members, but all the members of that one body, being many, are one body, so also is Christ” (1 Cor. 12:12)</a:t>
            </a:r>
            <a:endParaRPr lang="en-US" dirty="0"/>
          </a:p>
        </p:txBody>
      </p:sp>
      <p:sp>
        <p:nvSpPr>
          <p:cNvPr id="4" name="TextBox 3"/>
          <p:cNvSpPr txBox="1"/>
          <p:nvPr/>
        </p:nvSpPr>
        <p:spPr>
          <a:xfrm>
            <a:off x="4495800" y="6550223"/>
            <a:ext cx="4414991" cy="307777"/>
          </a:xfrm>
          <a:prstGeom prst="rect">
            <a:avLst/>
          </a:prstGeom>
          <a:noFill/>
        </p:spPr>
        <p:txBody>
          <a:bodyPr wrap="none" rtlCol="0">
            <a:spAutoFit/>
          </a:bodyPr>
          <a:lstStyle/>
          <a:p>
            <a:r>
              <a:rPr lang="en-US" sz="1400" i="1" dirty="0" smtClean="0"/>
              <a:t>All verses are from the NKJV unless otherwise noted.</a:t>
            </a:r>
            <a:endParaRPr lang="en-US" sz="1400" i="1" dirty="0"/>
          </a:p>
        </p:txBody>
      </p:sp>
      <p:grpSp>
        <p:nvGrpSpPr>
          <p:cNvPr id="18" name="Group 17"/>
          <p:cNvGrpSpPr/>
          <p:nvPr/>
        </p:nvGrpSpPr>
        <p:grpSpPr>
          <a:xfrm>
            <a:off x="1012036" y="381000"/>
            <a:ext cx="7387744" cy="369332"/>
            <a:chOff x="1012036" y="381000"/>
            <a:chExt cx="7387744" cy="369332"/>
          </a:xfrm>
        </p:grpSpPr>
        <p:sp>
          <p:nvSpPr>
            <p:cNvPr id="6" name="TextBox 5"/>
            <p:cNvSpPr txBox="1"/>
            <p:nvPr/>
          </p:nvSpPr>
          <p:spPr>
            <a:xfrm>
              <a:off x="3141345" y="381000"/>
              <a:ext cx="2954655" cy="369332"/>
            </a:xfrm>
            <a:prstGeom prst="rect">
              <a:avLst/>
            </a:prstGeom>
            <a:noFill/>
          </p:spPr>
          <p:txBody>
            <a:bodyPr wrap="none" rtlCol="0">
              <a:spAutoFit/>
            </a:bodyPr>
            <a:lstStyle/>
            <a:p>
              <a:r>
                <a:rPr lang="en-US" dirty="0" smtClean="0"/>
                <a:t>What will your reaction be?</a:t>
              </a:r>
              <a:endParaRPr lang="en-US" dirty="0"/>
            </a:p>
          </p:txBody>
        </p:sp>
        <p:cxnSp>
          <p:nvCxnSpPr>
            <p:cNvPr id="8" name="Straight Arrow Connector 7"/>
            <p:cNvCxnSpPr/>
            <p:nvPr/>
          </p:nvCxnSpPr>
          <p:spPr>
            <a:xfrm rot="10800000">
              <a:off x="2286000" y="571501"/>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096000" y="565666"/>
              <a:ext cx="973454" cy="116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086600" y="381000"/>
              <a:ext cx="1313180"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t>ACTS 2:37</a:t>
              </a:r>
              <a:endParaRPr lang="en-US" dirty="0"/>
            </a:p>
          </p:txBody>
        </p:sp>
        <p:sp>
          <p:nvSpPr>
            <p:cNvPr id="14" name="TextBox 13"/>
            <p:cNvSpPr txBox="1"/>
            <p:nvPr/>
          </p:nvSpPr>
          <p:spPr>
            <a:xfrm>
              <a:off x="1012036" y="381000"/>
              <a:ext cx="119776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John 6:66</a:t>
              </a:r>
              <a:endParaRPr lang="en-US" dirty="0"/>
            </a:p>
          </p:txBody>
        </p:sp>
      </p:grpSp>
      <p:sp>
        <p:nvSpPr>
          <p:cNvPr id="12" name="TextBox 11"/>
          <p:cNvSpPr txBox="1"/>
          <p:nvPr/>
        </p:nvSpPr>
        <p:spPr>
          <a:xfrm>
            <a:off x="1371600" y="4114800"/>
            <a:ext cx="6400800" cy="400110"/>
          </a:xfrm>
          <a:prstGeom prst="rect">
            <a:avLst/>
          </a:prstGeom>
          <a:noFill/>
        </p:spPr>
        <p:txBody>
          <a:bodyPr wrap="square" rtlCol="0">
            <a:spAutoFit/>
          </a:bodyPr>
          <a:lstStyle/>
          <a:p>
            <a:pPr algn="ctr"/>
            <a:r>
              <a:rPr lang="en-US" sz="2000" i="1" spc="600" smtClean="0">
                <a:solidFill>
                  <a:schemeClr val="bg1">
                    <a:lumMod val="95000"/>
                    <a:lumOff val="5000"/>
                  </a:schemeClr>
                </a:solidFill>
              </a:rPr>
              <a:t>Part 4</a:t>
            </a:r>
            <a:endParaRPr lang="en-US" sz="2000" i="1" spc="600" dirty="0">
              <a:solidFill>
                <a:schemeClr val="bg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686800" cy="5376672"/>
          </a:xfrm>
        </p:spPr>
        <p:txBody>
          <a:bodyPr>
            <a:noAutofit/>
          </a:bodyPr>
          <a:lstStyle/>
          <a:p>
            <a:pPr marL="624078" indent="-514350">
              <a:buFont typeface="+mj-lt"/>
              <a:buAutoNum type="arabicPeriod" startAt="5"/>
            </a:pPr>
            <a:r>
              <a:rPr lang="en-US" sz="3600" b="1" dirty="0" smtClean="0">
                <a:latin typeface="Arial Black" pitchFamily="34" charset="0"/>
              </a:rPr>
              <a:t>My </a:t>
            </a:r>
            <a:r>
              <a:rPr lang="en-US" sz="3600" b="1" dirty="0" smtClean="0">
                <a:solidFill>
                  <a:srgbClr val="FFFF00"/>
                </a:solidFill>
                <a:latin typeface="Arial Black" pitchFamily="34" charset="0"/>
              </a:rPr>
              <a:t>Time</a:t>
            </a:r>
            <a:r>
              <a:rPr lang="en-US" sz="3600" b="1" dirty="0" smtClean="0">
                <a:latin typeface="Arial Black" pitchFamily="34" charset="0"/>
              </a:rPr>
              <a:t> In Faithful Attendance</a:t>
            </a:r>
          </a:p>
          <a:p>
            <a:pPr lvl="1"/>
            <a:r>
              <a:rPr lang="en-US" sz="3600" dirty="0"/>
              <a:t>Psalm 122:1</a:t>
            </a:r>
          </a:p>
          <a:p>
            <a:pPr lvl="1"/>
            <a:r>
              <a:rPr lang="en-US" sz="3600" dirty="0" smtClean="0"/>
              <a:t>Hebrews 10:24, 25 (membership)</a:t>
            </a:r>
          </a:p>
          <a:p>
            <a:pPr lvl="2"/>
            <a:r>
              <a:rPr lang="en-US" sz="3000" dirty="0" smtClean="0"/>
              <a:t>Forsake (abandon, leave behind, desert) what?</a:t>
            </a:r>
          </a:p>
          <a:p>
            <a:pPr lvl="3"/>
            <a:r>
              <a:rPr lang="en-US" sz="3000" dirty="0" smtClean="0"/>
              <a:t>Assembling – the public gathering together and worship of the local church</a:t>
            </a:r>
          </a:p>
          <a:p>
            <a:pPr lvl="3"/>
            <a:r>
              <a:rPr lang="en-US" sz="3000" dirty="0" smtClean="0"/>
              <a:t>“</a:t>
            </a:r>
            <a:r>
              <a:rPr lang="en-US" sz="3000" b="1" dirty="0" smtClean="0"/>
              <a:t>our </a:t>
            </a:r>
            <a:r>
              <a:rPr lang="en-US" sz="3000" b="1" dirty="0"/>
              <a:t>own </a:t>
            </a:r>
            <a:r>
              <a:rPr lang="en-US" sz="3000" dirty="0"/>
              <a:t>assembling </a:t>
            </a:r>
            <a:r>
              <a:rPr lang="en-US" sz="3000" dirty="0" smtClean="0"/>
              <a:t>together” (</a:t>
            </a:r>
            <a:r>
              <a:rPr lang="en-US" sz="3000" dirty="0" err="1" smtClean="0"/>
              <a:t>NASB</a:t>
            </a:r>
            <a:r>
              <a:rPr lang="en-US" sz="3000" dirty="0" smtClean="0"/>
              <a:t>)</a:t>
            </a:r>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4" indent="-256032">
              <a:spcBef>
                <a:spcPts val="400"/>
              </a:spcBef>
              <a:buClr>
                <a:schemeClr val="accent1"/>
              </a:buClr>
              <a:buSzPct val="68000"/>
              <a:buFont typeface="Wingdings 3"/>
              <a:buChar char=""/>
            </a:pPr>
            <a:r>
              <a:rPr lang="en-US" sz="4000" dirty="0" smtClean="0"/>
              <a:t>Would having Paul’s daily attitude of  </a:t>
            </a:r>
            <a:r>
              <a:rPr lang="en-US" sz="4000" spc="300" dirty="0" smtClean="0">
                <a:solidFill>
                  <a:srgbClr val="FFFF00"/>
                </a:solidFill>
                <a:latin typeface="Arial Black" pitchFamily="34" charset="0"/>
              </a:rPr>
              <a:t>“deep concern </a:t>
            </a:r>
            <a:r>
              <a:rPr lang="en-US" sz="4000" spc="300" dirty="0">
                <a:solidFill>
                  <a:srgbClr val="FFFF00"/>
                </a:solidFill>
                <a:latin typeface="Arial Black" pitchFamily="34" charset="0"/>
              </a:rPr>
              <a:t>for </a:t>
            </a:r>
            <a:r>
              <a:rPr lang="en-US" sz="4000" spc="300" dirty="0" smtClean="0">
                <a:solidFill>
                  <a:srgbClr val="FFFF00"/>
                </a:solidFill>
                <a:latin typeface="Arial Black" pitchFamily="34" charset="0"/>
              </a:rPr>
              <a:t>all the churches” </a:t>
            </a:r>
            <a:r>
              <a:rPr lang="en-US" sz="4000" dirty="0" smtClean="0"/>
              <a:t>encourage a man </a:t>
            </a:r>
            <a:r>
              <a:rPr lang="en-US" sz="4000" dirty="0"/>
              <a:t>to meet </a:t>
            </a:r>
            <a:r>
              <a:rPr lang="en-US" sz="4000" dirty="0" smtClean="0"/>
              <a:t>every time with the church?</a:t>
            </a:r>
          </a:p>
          <a:p>
            <a:pPr marL="594360" lvl="5" indent="-256032">
              <a:spcBef>
                <a:spcPts val="400"/>
              </a:spcBef>
              <a:buClr>
                <a:schemeClr val="accent1"/>
              </a:buClr>
              <a:buSzPct val="68000"/>
              <a:buFont typeface="Wingdings 3"/>
              <a:buChar char=""/>
            </a:pPr>
            <a:r>
              <a:rPr lang="en-US" sz="4000" dirty="0" smtClean="0"/>
              <a:t>2 </a:t>
            </a:r>
            <a:r>
              <a:rPr lang="en-US" sz="4000" dirty="0"/>
              <a:t>Cor. </a:t>
            </a:r>
            <a:r>
              <a:rPr lang="en-US" sz="4000" dirty="0" smtClean="0"/>
              <a:t>11:28</a:t>
            </a:r>
            <a:r>
              <a:rPr lang="en-US" sz="4000" dirty="0"/>
              <a:t>; Heb. </a:t>
            </a:r>
            <a:r>
              <a:rPr lang="en-US" sz="4000" dirty="0" smtClean="0"/>
              <a:t>3:13</a:t>
            </a:r>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80134028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Autofit/>
          </a:bodyPr>
          <a:lstStyle/>
          <a:p>
            <a:r>
              <a:rPr lang="en-US" sz="3600" dirty="0" smtClean="0"/>
              <a:t> </a:t>
            </a:r>
            <a:r>
              <a:rPr lang="en-US" sz="3600" dirty="0"/>
              <a:t>“Yet indeed I also count all things loss for the excellence of the knowledge of Christ Jesus my Lord, for whom I have suffered the loss of all things, and count them as rubbish, that I may gain Christ” </a:t>
            </a:r>
          </a:p>
          <a:p>
            <a:pPr marL="393192" lvl="1" indent="0" algn="r">
              <a:buNone/>
            </a:pPr>
            <a:r>
              <a:rPr lang="en-US" sz="3200" dirty="0" smtClean="0"/>
              <a:t>(</a:t>
            </a:r>
            <a:r>
              <a:rPr lang="en-US" sz="3200" dirty="0"/>
              <a:t>Phil. 3:8, written in prison</a:t>
            </a:r>
            <a:r>
              <a:rPr lang="en-US" sz="3200" dirty="0" smtClean="0"/>
              <a:t>)</a:t>
            </a:r>
          </a:p>
        </p:txBody>
      </p:sp>
      <p:sp>
        <p:nvSpPr>
          <p:cNvPr id="3" name="Title 2"/>
          <p:cNvSpPr>
            <a:spLocks noGrp="1"/>
          </p:cNvSpPr>
          <p:nvPr>
            <p:ph type="title"/>
          </p:nvPr>
        </p:nvSpPr>
        <p:spPr/>
        <p:txBody>
          <a:bodyPr/>
          <a:lstStyle/>
          <a:p>
            <a:r>
              <a:rPr lang="en-US" dirty="0" smtClean="0">
                <a:solidFill>
                  <a:srgbClr val="FFFF00"/>
                </a:solidFill>
                <a:latin typeface="Arial Black" pitchFamily="34" charset="0"/>
              </a:rPr>
              <a:t>OWNING</a:t>
            </a:r>
            <a:r>
              <a:rPr lang="en-US" dirty="0" smtClean="0">
                <a:latin typeface="Arial Black" pitchFamily="34" charset="0"/>
              </a:rPr>
              <a:t> Paul’s Attitude</a:t>
            </a:r>
            <a:endParaRPr lang="en-US" dirty="0">
              <a:latin typeface="Arial Black" pitchFamily="34" charset="0"/>
            </a:endParaRPr>
          </a:p>
        </p:txBody>
      </p:sp>
    </p:spTree>
    <p:extLst>
      <p:ext uri="{BB962C8B-B14F-4D97-AF65-F5344CB8AC3E}">
        <p14:creationId xmlns:p14="http://schemas.microsoft.com/office/powerpoint/2010/main" val="91453113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000" dirty="0" smtClean="0"/>
              <a:t>“I also count all things loss for the excellence of the knowledge of Christ”</a:t>
            </a:r>
            <a:endParaRPr lang="en-US" sz="3000" dirty="0"/>
          </a:p>
        </p:txBody>
      </p:sp>
      <p:sp>
        <p:nvSpPr>
          <p:cNvPr id="4" name="Text Placeholder 3"/>
          <p:cNvSpPr>
            <a:spLocks noGrp="1"/>
          </p:cNvSpPr>
          <p:nvPr>
            <p:ph type="body" idx="1"/>
          </p:nvPr>
        </p:nvSpPr>
        <p:spPr/>
        <p:txBody>
          <a:bodyPr/>
          <a:lstStyle/>
          <a:p>
            <a:r>
              <a:rPr lang="en-US" dirty="0" smtClean="0">
                <a:solidFill>
                  <a:srgbClr val="FFFF00"/>
                </a:solidFill>
              </a:rPr>
              <a:t>Philippians 3:8 Attitude</a:t>
            </a:r>
            <a:endParaRPr lang="en-US" dirty="0">
              <a:solidFill>
                <a:srgbClr val="FFFF00"/>
              </a:solidFill>
            </a:endParaRPr>
          </a:p>
        </p:txBody>
      </p:sp>
      <p:sp>
        <p:nvSpPr>
          <p:cNvPr id="2" name="Content Placeholder 1"/>
          <p:cNvSpPr>
            <a:spLocks noGrp="1"/>
          </p:cNvSpPr>
          <p:nvPr>
            <p:ph sz="half" idx="2"/>
          </p:nvPr>
        </p:nvSpPr>
        <p:spPr/>
        <p:txBody>
          <a:bodyPr>
            <a:normAutofit/>
          </a:bodyPr>
          <a:lstStyle/>
          <a:p>
            <a:pPr marL="452628" lvl="1" indent="-342900">
              <a:spcBef>
                <a:spcPts val="400"/>
              </a:spcBef>
              <a:buSzPct val="68000"/>
              <a:buFont typeface="Wingdings" pitchFamily="2" charset="2"/>
              <a:buChar char="Ø"/>
            </a:pPr>
            <a:r>
              <a:rPr lang="en-US" sz="2800" b="1" dirty="0" smtClean="0"/>
              <a:t>Attend All Bible Study and Worship Services Each Week</a:t>
            </a:r>
          </a:p>
          <a:p>
            <a:pPr marL="635508" lvl="2" indent="-342900">
              <a:spcBef>
                <a:spcPts val="400"/>
              </a:spcBef>
              <a:buSzPct val="68000"/>
              <a:buFont typeface="Wingdings" pitchFamily="2" charset="2"/>
              <a:buChar char="Ø"/>
            </a:pPr>
            <a:r>
              <a:rPr lang="en-US" sz="2600" dirty="0" smtClean="0"/>
              <a:t>A willingness to prepare for the services</a:t>
            </a:r>
          </a:p>
          <a:p>
            <a:pPr marL="635508" lvl="2" indent="-342900">
              <a:spcBef>
                <a:spcPts val="400"/>
              </a:spcBef>
              <a:buSzPct val="68000"/>
              <a:buFont typeface="Wingdings" pitchFamily="2" charset="2"/>
              <a:buChar char="Ø"/>
            </a:pPr>
            <a:r>
              <a:rPr lang="en-US" sz="2600" dirty="0" smtClean="0"/>
              <a:t>Take family and friends to gain knowledge of Christ</a:t>
            </a:r>
          </a:p>
        </p:txBody>
      </p:sp>
      <p:sp>
        <p:nvSpPr>
          <p:cNvPr id="5" name="Text Placeholder 4"/>
          <p:cNvSpPr>
            <a:spLocks noGrp="1"/>
          </p:cNvSpPr>
          <p:nvPr>
            <p:ph type="body" sz="quarter" idx="3"/>
          </p:nvPr>
        </p:nvSpPr>
        <p:spPr/>
        <p:txBody>
          <a:bodyPr/>
          <a:lstStyle/>
          <a:p>
            <a:r>
              <a:rPr lang="en-US" dirty="0" smtClean="0">
                <a:solidFill>
                  <a:srgbClr val="FFFF00"/>
                </a:solidFill>
              </a:rPr>
              <a:t>Self-centered Attitude</a:t>
            </a:r>
            <a:endParaRPr lang="en-US" dirty="0">
              <a:solidFill>
                <a:srgbClr val="FFFF00"/>
              </a:solidFill>
            </a:endParaRPr>
          </a:p>
        </p:txBody>
      </p:sp>
      <p:sp>
        <p:nvSpPr>
          <p:cNvPr id="6" name="Content Placeholder 5"/>
          <p:cNvSpPr>
            <a:spLocks noGrp="1"/>
          </p:cNvSpPr>
          <p:nvPr>
            <p:ph sz="quarter" idx="4"/>
          </p:nvPr>
        </p:nvSpPr>
        <p:spPr>
          <a:xfrm>
            <a:off x="4645024" y="2373312"/>
            <a:ext cx="4270376" cy="3951288"/>
          </a:xfrm>
        </p:spPr>
        <p:txBody>
          <a:bodyPr>
            <a:noAutofit/>
          </a:bodyPr>
          <a:lstStyle/>
          <a:p>
            <a:r>
              <a:rPr lang="en-US" sz="2800" b="1" dirty="0" smtClean="0"/>
              <a:t>Stay home:</a:t>
            </a:r>
          </a:p>
          <a:p>
            <a:pPr lvl="1"/>
            <a:r>
              <a:rPr lang="en-US" sz="2400" dirty="0" smtClean="0"/>
              <a:t>When not convenient</a:t>
            </a:r>
          </a:p>
          <a:p>
            <a:pPr lvl="2"/>
            <a:r>
              <a:rPr lang="en-US" sz="2200" dirty="0"/>
              <a:t>C</a:t>
            </a:r>
            <a:r>
              <a:rPr lang="en-US" sz="2200" dirty="0" smtClean="0"/>
              <a:t>omplain </a:t>
            </a:r>
            <a:r>
              <a:rPr lang="en-US" sz="2200" dirty="0"/>
              <a:t>often about the distance you have to </a:t>
            </a:r>
            <a:r>
              <a:rPr lang="en-US" sz="2200" dirty="0" smtClean="0"/>
              <a:t>travel</a:t>
            </a:r>
            <a:endParaRPr lang="en-US" sz="2400" dirty="0" smtClean="0"/>
          </a:p>
          <a:p>
            <a:pPr lvl="1"/>
            <a:r>
              <a:rPr lang="en-US" sz="2400" dirty="0" smtClean="0"/>
              <a:t>Replace worship time with…</a:t>
            </a:r>
          </a:p>
          <a:p>
            <a:pPr lvl="2"/>
            <a:r>
              <a:rPr lang="en-US" sz="2200" dirty="0"/>
              <a:t>H</a:t>
            </a:r>
            <a:r>
              <a:rPr lang="en-US" sz="2200" dirty="0" smtClean="0"/>
              <a:t>ome </a:t>
            </a:r>
            <a:r>
              <a:rPr lang="en-US" sz="2200" dirty="0" smtClean="0"/>
              <a:t>projects</a:t>
            </a:r>
            <a:endParaRPr lang="en-US" sz="2200" dirty="0" smtClean="0"/>
          </a:p>
          <a:p>
            <a:pPr lvl="2"/>
            <a:r>
              <a:rPr lang="en-US" sz="2200" dirty="0" smtClean="0"/>
              <a:t>Family visit</a:t>
            </a:r>
          </a:p>
          <a:p>
            <a:pPr lvl="2"/>
            <a:r>
              <a:rPr lang="en-US" sz="2200" dirty="0" smtClean="0"/>
              <a:t>Entertainment</a:t>
            </a:r>
          </a:p>
        </p:txBody>
      </p:sp>
    </p:spTree>
    <p:extLst>
      <p:ext uri="{BB962C8B-B14F-4D97-AF65-F5344CB8AC3E}">
        <p14:creationId xmlns:p14="http://schemas.microsoft.com/office/powerpoint/2010/main" val="327731141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Rectangle 3"/>
          <p:cNvSpPr/>
          <p:nvPr/>
        </p:nvSpPr>
        <p:spPr>
          <a:xfrm>
            <a:off x="609600" y="3276600"/>
            <a:ext cx="8229600" cy="838200"/>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Some Questionable Attitudes</a:t>
            </a:r>
            <a:endParaRPr lang="en-US" dirty="0"/>
          </a:p>
        </p:txBody>
      </p:sp>
      <p:sp>
        <p:nvSpPr>
          <p:cNvPr id="3" name="Content Placeholder 2"/>
          <p:cNvSpPr>
            <a:spLocks noGrp="1"/>
          </p:cNvSpPr>
          <p:nvPr>
            <p:ph sz="quarter" idx="1"/>
          </p:nvPr>
        </p:nvSpPr>
        <p:spPr>
          <a:xfrm>
            <a:off x="381000" y="1600200"/>
            <a:ext cx="8610600" cy="5257800"/>
          </a:xfrm>
        </p:spPr>
        <p:txBody>
          <a:bodyPr>
            <a:normAutofit lnSpcReduction="10000"/>
          </a:bodyPr>
          <a:lstStyle/>
          <a:p>
            <a:r>
              <a:rPr lang="en-US" dirty="0" smtClean="0"/>
              <a:t>Just to come to partake of the Lord’s Supper then leave</a:t>
            </a:r>
          </a:p>
          <a:p>
            <a:pPr lvl="1"/>
            <a:r>
              <a:rPr lang="en-US" dirty="0"/>
              <a:t>C</a:t>
            </a:r>
            <a:r>
              <a:rPr lang="en-US" dirty="0" smtClean="0"/>
              <a:t>ontend that partaking of Lord’s Supper is “the most important” act of worship</a:t>
            </a:r>
          </a:p>
          <a:p>
            <a:pPr lvl="1"/>
            <a:r>
              <a:rPr lang="en-US" u="sng" dirty="0" smtClean="0"/>
              <a:t>But</a:t>
            </a:r>
            <a:r>
              <a:rPr lang="en-US" dirty="0" smtClean="0"/>
              <a:t>, other acts may render the Lord’s Supper as vain </a:t>
            </a:r>
            <a:br>
              <a:rPr lang="en-US" dirty="0" smtClean="0"/>
            </a:br>
            <a:r>
              <a:rPr lang="en-US" dirty="0" smtClean="0"/>
              <a:t>(1 Cor. 11:22, 33; Matt. 5:24).</a:t>
            </a:r>
          </a:p>
          <a:p>
            <a:r>
              <a:rPr lang="en-US" dirty="0" smtClean="0"/>
              <a:t>Dim view of midweek services</a:t>
            </a:r>
          </a:p>
          <a:p>
            <a:pPr lvl="1"/>
            <a:r>
              <a:rPr lang="en-US" dirty="0" smtClean="0"/>
              <a:t>“Therefore, to him who knows to do good and does not do it, to him it is sin” (Jas. 4:17)</a:t>
            </a:r>
          </a:p>
          <a:p>
            <a:r>
              <a:rPr lang="en-US" dirty="0" smtClean="0"/>
              <a:t>Home Bible studies replace assembling of saints</a:t>
            </a:r>
          </a:p>
          <a:p>
            <a:pPr lvl="1"/>
            <a:r>
              <a:rPr lang="en-US" spc="-40" dirty="0" smtClean="0"/>
              <a:t>“…So it was that for a whole year </a:t>
            </a:r>
            <a:r>
              <a:rPr lang="en-US" b="1" spc="-40" dirty="0" smtClean="0"/>
              <a:t>they assembled with the church</a:t>
            </a:r>
            <a:r>
              <a:rPr lang="en-US" spc="-40" dirty="0" smtClean="0"/>
              <a:t> and taught a great many people…” (Acts 11:26)</a:t>
            </a:r>
            <a:endParaRPr lang="en-US" spc="-40" dirty="0"/>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8"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42" presetClass="path" presetSubtype="0" accel="50000" decel="50000" fill="hold" grpId="1" nodeType="afterEffect">
                                  <p:stCondLst>
                                    <p:cond delay="0"/>
                                  </p:stCondLst>
                                  <p:childTnLst>
                                    <p:animMotion origin="layout" path="M 3.33333E-6 -4.92019E-6 L 3.33333E-6 0.18321 " pathEditMode="relative" rAng="0" ptsTypes="AA">
                                      <p:cBhvr>
                                        <p:cTn id="25" dur="2000" fill="hold"/>
                                        <p:tgtEl>
                                          <p:spTgt spid="4"/>
                                        </p:tgtEl>
                                        <p:attrNameLst>
                                          <p:attrName>ppt_x</p:attrName>
                                          <p:attrName>ppt_y</p:attrName>
                                        </p:attrNameLst>
                                      </p:cBhvr>
                                      <p:rCtr x="0" y="92"/>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2" nodeType="afterEffect">
                                  <p:stCondLst>
                                    <p:cond delay="0"/>
                                  </p:stCondLst>
                                  <p:childTnLst>
                                    <p:animMotion origin="layout" path="M 3.33333E-6 0.18321 L 3.33333E-6 0.37197 " pathEditMode="relative" rAng="0" ptsTypes="AA">
                                      <p:cBhvr>
                                        <p:cTn id="36" dur="2000" fill="hold"/>
                                        <p:tgtEl>
                                          <p:spTgt spid="4"/>
                                        </p:tgtEl>
                                        <p:attrNameLst>
                                          <p:attrName>ppt_x</p:attrName>
                                          <p:attrName>ppt_y</p:attrName>
                                        </p:attrNameLst>
                                      </p:cBhvr>
                                      <p:rCtr x="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Soul Probing Questions Regarding “THE ASSEMBLING OF OURSELVES”</a:t>
            </a:r>
            <a:endParaRPr lang="en-US" dirty="0"/>
          </a:p>
        </p:txBody>
      </p:sp>
      <p:sp>
        <p:nvSpPr>
          <p:cNvPr id="2" name="Content Placeholder 1"/>
          <p:cNvSpPr>
            <a:spLocks noGrp="1"/>
          </p:cNvSpPr>
          <p:nvPr>
            <p:ph sz="quarter" idx="1"/>
          </p:nvPr>
        </p:nvSpPr>
        <p:spPr>
          <a:xfrm>
            <a:off x="457200" y="1481328"/>
            <a:ext cx="8229600" cy="5376672"/>
          </a:xfrm>
        </p:spPr>
        <p:txBody>
          <a:bodyPr>
            <a:normAutofit/>
          </a:bodyPr>
          <a:lstStyle/>
          <a:p>
            <a:r>
              <a:rPr lang="en-US" sz="3000" dirty="0" smtClean="0"/>
              <a:t>Does my attendance-record reflect the attitude of the merchant who sold all to buy the pearl of great price (Matt. 13:45, 46)?</a:t>
            </a:r>
          </a:p>
          <a:p>
            <a:r>
              <a:rPr lang="en-US" sz="3000" dirty="0" smtClean="0"/>
              <a:t>Would we expect to hear the words “well done good and faithful” if Jesus decided to come back when we decided to not attend the services of the church (Matt. 25:21)?</a:t>
            </a:r>
          </a:p>
          <a:p>
            <a:r>
              <a:rPr lang="en-US" sz="3000" dirty="0" smtClean="0"/>
              <a:t>Was it easier for Jesus to go to the cross, </a:t>
            </a:r>
            <a:r>
              <a:rPr lang="en-US" sz="3000" dirty="0" smtClean="0"/>
              <a:t>suffer, and </a:t>
            </a:r>
            <a:r>
              <a:rPr lang="en-US" sz="3000" dirty="0" smtClean="0"/>
              <a:t>die to build the </a:t>
            </a:r>
            <a:r>
              <a:rPr lang="en-US" sz="3000" dirty="0" smtClean="0"/>
              <a:t>church?</a:t>
            </a:r>
          </a:p>
          <a:p>
            <a:pPr lvl="1"/>
            <a:r>
              <a:rPr lang="en-US" sz="2700" dirty="0" smtClean="0"/>
              <a:t>…than </a:t>
            </a:r>
            <a:r>
              <a:rPr lang="en-US" sz="2700" dirty="0" smtClean="0"/>
              <a:t>for me to attend the “assembling of ourselves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sz="3600" dirty="0" smtClean="0"/>
              <a:t>What Does The Lord Require of Me?</a:t>
            </a:r>
          </a:p>
          <a:p>
            <a:pPr lvl="1"/>
            <a:r>
              <a:rPr lang="en-US" sz="2800" dirty="0" smtClean="0"/>
              <a:t>“And </a:t>
            </a:r>
            <a:r>
              <a:rPr lang="en-US" sz="2800" dirty="0"/>
              <a:t>now, Israel, what does the LORD your God require of you, but to fear the LORD your God, to walk in all His ways and to love Him, to serve the LORD your God with all your heart and with all your </a:t>
            </a:r>
            <a:r>
              <a:rPr lang="en-US" sz="2800" dirty="0" smtClean="0"/>
              <a:t>soul” (Deut. 10:12)</a:t>
            </a:r>
          </a:p>
          <a:p>
            <a:pPr lvl="1"/>
            <a:r>
              <a:rPr lang="en-US" sz="2800" dirty="0"/>
              <a:t>“He has shown you, O man, what is good; </a:t>
            </a:r>
            <a:r>
              <a:rPr lang="en-US" sz="2800" dirty="0" smtClean="0"/>
              <a:t>and </a:t>
            </a:r>
            <a:r>
              <a:rPr lang="en-US" sz="2800" dirty="0"/>
              <a:t>what does the LORD require of you </a:t>
            </a:r>
            <a:r>
              <a:rPr lang="en-US" sz="2800" dirty="0" smtClean="0"/>
              <a:t>but </a:t>
            </a:r>
            <a:r>
              <a:rPr lang="en-US" sz="2800" dirty="0"/>
              <a:t>to do justly, </a:t>
            </a:r>
            <a:r>
              <a:rPr lang="en-US" sz="2800" dirty="0" smtClean="0"/>
              <a:t>to </a:t>
            </a:r>
            <a:r>
              <a:rPr lang="en-US" sz="2800" dirty="0"/>
              <a:t>love mercy, </a:t>
            </a:r>
            <a:r>
              <a:rPr lang="en-US" sz="2800" dirty="0" smtClean="0"/>
              <a:t>and </a:t>
            </a:r>
            <a:r>
              <a:rPr lang="en-US" sz="2800" dirty="0"/>
              <a:t>to walk humbly with your God</a:t>
            </a:r>
            <a:r>
              <a:rPr lang="en-US" sz="2800" dirty="0" smtClean="0"/>
              <a:t>?” (Mic. 6:8)</a:t>
            </a:r>
            <a:endParaRPr lang="en-US" sz="2800" dirty="0"/>
          </a:p>
        </p:txBody>
      </p:sp>
    </p:spTree>
    <p:extLst>
      <p:ext uri="{BB962C8B-B14F-4D97-AF65-F5344CB8AC3E}">
        <p14:creationId xmlns:p14="http://schemas.microsoft.com/office/powerpoint/2010/main" val="6184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sz="3600" dirty="0" smtClean="0"/>
              <a:t>What Does The Lord Require of Me?</a:t>
            </a:r>
          </a:p>
          <a:p>
            <a:pPr lvl="1"/>
            <a:r>
              <a:rPr lang="en-US" sz="3200" dirty="0" smtClean="0"/>
              <a:t>My </a:t>
            </a:r>
            <a:r>
              <a:rPr lang="en-US" sz="3200" b="1" dirty="0" smtClean="0"/>
              <a:t>influence</a:t>
            </a:r>
            <a:r>
              <a:rPr lang="en-US" sz="3200" dirty="0" smtClean="0"/>
              <a:t> through a good example</a:t>
            </a:r>
          </a:p>
          <a:p>
            <a:pPr lvl="1"/>
            <a:r>
              <a:rPr lang="en-US" sz="3200" dirty="0" smtClean="0"/>
              <a:t>My </a:t>
            </a:r>
            <a:r>
              <a:rPr lang="en-US" sz="3200" b="1" dirty="0" smtClean="0"/>
              <a:t>heart</a:t>
            </a:r>
            <a:r>
              <a:rPr lang="en-US" sz="3200" dirty="0" smtClean="0"/>
              <a:t> through hospitality</a:t>
            </a:r>
          </a:p>
          <a:p>
            <a:pPr lvl="1"/>
            <a:r>
              <a:rPr lang="en-US" sz="3200" dirty="0" smtClean="0"/>
              <a:t>My </a:t>
            </a:r>
            <a:r>
              <a:rPr lang="en-US" sz="3200" b="1" dirty="0" smtClean="0"/>
              <a:t>mind</a:t>
            </a:r>
            <a:r>
              <a:rPr lang="en-US" sz="3200" dirty="0" smtClean="0"/>
              <a:t> in being teachable</a:t>
            </a:r>
          </a:p>
          <a:p>
            <a:pPr lvl="1"/>
            <a:r>
              <a:rPr lang="en-US" sz="3200" dirty="0" smtClean="0"/>
              <a:t>My </a:t>
            </a:r>
            <a:r>
              <a:rPr lang="en-US" sz="3200" b="1" dirty="0" smtClean="0"/>
              <a:t>support</a:t>
            </a:r>
            <a:r>
              <a:rPr lang="en-US" sz="3200" dirty="0" smtClean="0"/>
              <a:t> through thoughtful contribution</a:t>
            </a:r>
          </a:p>
          <a:p>
            <a:pPr lvl="1"/>
            <a:r>
              <a:rPr lang="en-US" sz="3200" dirty="0" smtClean="0"/>
              <a:t>My </a:t>
            </a:r>
            <a:r>
              <a:rPr lang="en-US" sz="3200" b="1" dirty="0" smtClean="0"/>
              <a:t>time</a:t>
            </a:r>
            <a:r>
              <a:rPr lang="en-US" sz="3200" dirty="0" smtClean="0"/>
              <a:t> in assembling in faithful attendance</a:t>
            </a:r>
            <a:endParaRPr lang="en-US" sz="3200" dirty="0"/>
          </a:p>
        </p:txBody>
      </p:sp>
    </p:spTree>
    <p:extLst>
      <p:ext uri="{BB962C8B-B14F-4D97-AF65-F5344CB8AC3E}">
        <p14:creationId xmlns:p14="http://schemas.microsoft.com/office/powerpoint/2010/main" val="28849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14</a:t>
            </a:r>
            <a:endParaRPr lang="en-US" dirty="0"/>
          </a:p>
        </p:txBody>
      </p:sp>
      <p:grpSp>
        <p:nvGrpSpPr>
          <p:cNvPr id="1028" name="Group 4"/>
          <p:cNvGrpSpPr>
            <a:grpSpLocks noChangeAspect="1"/>
          </p:cNvGrpSpPr>
          <p:nvPr/>
        </p:nvGrpSpPr>
        <p:grpSpPr bwMode="auto">
          <a:xfrm>
            <a:off x="4724400" y="0"/>
            <a:ext cx="2809875" cy="2622550"/>
            <a:chOff x="3792" y="0"/>
            <a:chExt cx="1770" cy="1652"/>
          </a:xfrm>
        </p:grpSpPr>
        <p:sp>
          <p:nvSpPr>
            <p:cNvPr id="1027" name="AutoShape 3"/>
            <p:cNvSpPr>
              <a:spLocks noChangeAspect="1" noChangeArrowheads="1" noTextEdit="1"/>
            </p:cNvSpPr>
            <p:nvPr/>
          </p:nvSpPr>
          <p:spPr bwMode="auto">
            <a:xfrm>
              <a:off x="3792" y="0"/>
              <a:ext cx="1770" cy="1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3961" y="1180"/>
              <a:ext cx="199" cy="179"/>
            </a:xfrm>
            <a:custGeom>
              <a:avLst/>
              <a:gdLst/>
              <a:ahLst/>
              <a:cxnLst>
                <a:cxn ang="0">
                  <a:pos x="18" y="0"/>
                </a:cxn>
                <a:cxn ang="0">
                  <a:pos x="28" y="14"/>
                </a:cxn>
                <a:cxn ang="0">
                  <a:pos x="50" y="41"/>
                </a:cxn>
                <a:cxn ang="0">
                  <a:pos x="73" y="69"/>
                </a:cxn>
                <a:cxn ang="0">
                  <a:pos x="98" y="94"/>
                </a:cxn>
                <a:cxn ang="0">
                  <a:pos x="123" y="119"/>
                </a:cxn>
                <a:cxn ang="0">
                  <a:pos x="150" y="141"/>
                </a:cxn>
                <a:cxn ang="0">
                  <a:pos x="177" y="163"/>
                </a:cxn>
                <a:cxn ang="0">
                  <a:pos x="199" y="179"/>
                </a:cxn>
                <a:cxn ang="0">
                  <a:pos x="176" y="172"/>
                </a:cxn>
                <a:cxn ang="0">
                  <a:pos x="155" y="165"/>
                </a:cxn>
                <a:cxn ang="0">
                  <a:pos x="133" y="159"/>
                </a:cxn>
                <a:cxn ang="0">
                  <a:pos x="112" y="153"/>
                </a:cxn>
                <a:cxn ang="0">
                  <a:pos x="93" y="147"/>
                </a:cxn>
                <a:cxn ang="0">
                  <a:pos x="73" y="143"/>
                </a:cxn>
                <a:cxn ang="0">
                  <a:pos x="55" y="140"/>
                </a:cxn>
                <a:cxn ang="0">
                  <a:pos x="39" y="139"/>
                </a:cxn>
                <a:cxn ang="0">
                  <a:pos x="29" y="130"/>
                </a:cxn>
                <a:cxn ang="0">
                  <a:pos x="19" y="120"/>
                </a:cxn>
                <a:cxn ang="0">
                  <a:pos x="18" y="116"/>
                </a:cxn>
                <a:cxn ang="0">
                  <a:pos x="17" y="111"/>
                </a:cxn>
                <a:cxn ang="0">
                  <a:pos x="15" y="106"/>
                </a:cxn>
                <a:cxn ang="0">
                  <a:pos x="13" y="102"/>
                </a:cxn>
                <a:cxn ang="0">
                  <a:pos x="10" y="97"/>
                </a:cxn>
                <a:cxn ang="0">
                  <a:pos x="7" y="94"/>
                </a:cxn>
                <a:cxn ang="0">
                  <a:pos x="3" y="92"/>
                </a:cxn>
                <a:cxn ang="0">
                  <a:pos x="0" y="91"/>
                </a:cxn>
                <a:cxn ang="0">
                  <a:pos x="0" y="33"/>
                </a:cxn>
                <a:cxn ang="0">
                  <a:pos x="9" y="33"/>
                </a:cxn>
                <a:cxn ang="0">
                  <a:pos x="11" y="30"/>
                </a:cxn>
                <a:cxn ang="0">
                  <a:pos x="12" y="27"/>
                </a:cxn>
                <a:cxn ang="0">
                  <a:pos x="13" y="23"/>
                </a:cxn>
                <a:cxn ang="0">
                  <a:pos x="14" y="19"/>
                </a:cxn>
                <a:cxn ang="0">
                  <a:pos x="15" y="15"/>
                </a:cxn>
                <a:cxn ang="0">
                  <a:pos x="16" y="10"/>
                </a:cxn>
                <a:cxn ang="0">
                  <a:pos x="17" y="6"/>
                </a:cxn>
                <a:cxn ang="0">
                  <a:pos x="18" y="0"/>
                </a:cxn>
              </a:cxnLst>
              <a:rect l="0" t="0" r="r" b="b"/>
              <a:pathLst>
                <a:path w="199" h="179">
                  <a:moveTo>
                    <a:pt x="18" y="0"/>
                  </a:moveTo>
                  <a:lnTo>
                    <a:pt x="28" y="14"/>
                  </a:lnTo>
                  <a:lnTo>
                    <a:pt x="50" y="41"/>
                  </a:lnTo>
                  <a:lnTo>
                    <a:pt x="73" y="69"/>
                  </a:lnTo>
                  <a:lnTo>
                    <a:pt x="98" y="94"/>
                  </a:lnTo>
                  <a:lnTo>
                    <a:pt x="123" y="119"/>
                  </a:lnTo>
                  <a:lnTo>
                    <a:pt x="150" y="141"/>
                  </a:lnTo>
                  <a:lnTo>
                    <a:pt x="177" y="163"/>
                  </a:lnTo>
                  <a:lnTo>
                    <a:pt x="199" y="179"/>
                  </a:lnTo>
                  <a:lnTo>
                    <a:pt x="176" y="172"/>
                  </a:lnTo>
                  <a:lnTo>
                    <a:pt x="155" y="165"/>
                  </a:lnTo>
                  <a:lnTo>
                    <a:pt x="133" y="159"/>
                  </a:lnTo>
                  <a:lnTo>
                    <a:pt x="112" y="153"/>
                  </a:lnTo>
                  <a:lnTo>
                    <a:pt x="93" y="147"/>
                  </a:lnTo>
                  <a:lnTo>
                    <a:pt x="73" y="143"/>
                  </a:lnTo>
                  <a:lnTo>
                    <a:pt x="55" y="140"/>
                  </a:lnTo>
                  <a:lnTo>
                    <a:pt x="39" y="139"/>
                  </a:lnTo>
                  <a:lnTo>
                    <a:pt x="29" y="130"/>
                  </a:lnTo>
                  <a:lnTo>
                    <a:pt x="19" y="120"/>
                  </a:lnTo>
                  <a:lnTo>
                    <a:pt x="18" y="116"/>
                  </a:lnTo>
                  <a:lnTo>
                    <a:pt x="17" y="111"/>
                  </a:lnTo>
                  <a:lnTo>
                    <a:pt x="15" y="106"/>
                  </a:lnTo>
                  <a:lnTo>
                    <a:pt x="13" y="102"/>
                  </a:lnTo>
                  <a:lnTo>
                    <a:pt x="10" y="97"/>
                  </a:lnTo>
                  <a:lnTo>
                    <a:pt x="7" y="94"/>
                  </a:lnTo>
                  <a:lnTo>
                    <a:pt x="3" y="92"/>
                  </a:lnTo>
                  <a:lnTo>
                    <a:pt x="0" y="91"/>
                  </a:lnTo>
                  <a:lnTo>
                    <a:pt x="0" y="33"/>
                  </a:lnTo>
                  <a:lnTo>
                    <a:pt x="9" y="33"/>
                  </a:lnTo>
                  <a:lnTo>
                    <a:pt x="11" y="30"/>
                  </a:lnTo>
                  <a:lnTo>
                    <a:pt x="12" y="27"/>
                  </a:lnTo>
                  <a:lnTo>
                    <a:pt x="13" y="23"/>
                  </a:lnTo>
                  <a:lnTo>
                    <a:pt x="14" y="19"/>
                  </a:lnTo>
                  <a:lnTo>
                    <a:pt x="15" y="15"/>
                  </a:lnTo>
                  <a:lnTo>
                    <a:pt x="16" y="10"/>
                  </a:lnTo>
                  <a:lnTo>
                    <a:pt x="17" y="6"/>
                  </a:lnTo>
                  <a:lnTo>
                    <a:pt x="18"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3979" y="1098"/>
              <a:ext cx="356" cy="276"/>
            </a:xfrm>
            <a:custGeom>
              <a:avLst/>
              <a:gdLst/>
              <a:ahLst/>
              <a:cxnLst>
                <a:cxn ang="0">
                  <a:pos x="0" y="82"/>
                </a:cxn>
                <a:cxn ang="0">
                  <a:pos x="10" y="96"/>
                </a:cxn>
                <a:cxn ang="0">
                  <a:pos x="32" y="123"/>
                </a:cxn>
                <a:cxn ang="0">
                  <a:pos x="55" y="151"/>
                </a:cxn>
                <a:cxn ang="0">
                  <a:pos x="80" y="176"/>
                </a:cxn>
                <a:cxn ang="0">
                  <a:pos x="105" y="201"/>
                </a:cxn>
                <a:cxn ang="0">
                  <a:pos x="132" y="223"/>
                </a:cxn>
                <a:cxn ang="0">
                  <a:pos x="159" y="245"/>
                </a:cxn>
                <a:cxn ang="0">
                  <a:pos x="181" y="261"/>
                </a:cxn>
                <a:cxn ang="0">
                  <a:pos x="204" y="267"/>
                </a:cxn>
                <a:cxn ang="0">
                  <a:pos x="229" y="271"/>
                </a:cxn>
                <a:cxn ang="0">
                  <a:pos x="252" y="274"/>
                </a:cxn>
                <a:cxn ang="0">
                  <a:pos x="274" y="276"/>
                </a:cxn>
                <a:cxn ang="0">
                  <a:pos x="286" y="275"/>
                </a:cxn>
                <a:cxn ang="0">
                  <a:pos x="296" y="274"/>
                </a:cxn>
                <a:cxn ang="0">
                  <a:pos x="307" y="273"/>
                </a:cxn>
                <a:cxn ang="0">
                  <a:pos x="317" y="270"/>
                </a:cxn>
                <a:cxn ang="0">
                  <a:pos x="327" y="267"/>
                </a:cxn>
                <a:cxn ang="0">
                  <a:pos x="337" y="263"/>
                </a:cxn>
                <a:cxn ang="0">
                  <a:pos x="347" y="258"/>
                </a:cxn>
                <a:cxn ang="0">
                  <a:pos x="356" y="252"/>
                </a:cxn>
                <a:cxn ang="0">
                  <a:pos x="349" y="248"/>
                </a:cxn>
                <a:cxn ang="0">
                  <a:pos x="320" y="236"/>
                </a:cxn>
                <a:cxn ang="0">
                  <a:pos x="293" y="222"/>
                </a:cxn>
                <a:cxn ang="0">
                  <a:pos x="266" y="206"/>
                </a:cxn>
                <a:cxn ang="0">
                  <a:pos x="240" y="189"/>
                </a:cxn>
                <a:cxn ang="0">
                  <a:pos x="214" y="171"/>
                </a:cxn>
                <a:cxn ang="0">
                  <a:pos x="190" y="153"/>
                </a:cxn>
                <a:cxn ang="0">
                  <a:pos x="166" y="132"/>
                </a:cxn>
                <a:cxn ang="0">
                  <a:pos x="144" y="111"/>
                </a:cxn>
                <a:cxn ang="0">
                  <a:pos x="123" y="89"/>
                </a:cxn>
                <a:cxn ang="0">
                  <a:pos x="103" y="65"/>
                </a:cxn>
                <a:cxn ang="0">
                  <a:pos x="84" y="41"/>
                </a:cxn>
                <a:cxn ang="0">
                  <a:pos x="66" y="15"/>
                </a:cxn>
                <a:cxn ang="0">
                  <a:pos x="56" y="0"/>
                </a:cxn>
                <a:cxn ang="0">
                  <a:pos x="52" y="3"/>
                </a:cxn>
                <a:cxn ang="0">
                  <a:pos x="48" y="7"/>
                </a:cxn>
                <a:cxn ang="0">
                  <a:pos x="43" y="12"/>
                </a:cxn>
                <a:cxn ang="0">
                  <a:pos x="39" y="17"/>
                </a:cxn>
                <a:cxn ang="0">
                  <a:pos x="36" y="23"/>
                </a:cxn>
                <a:cxn ang="0">
                  <a:pos x="33" y="29"/>
                </a:cxn>
                <a:cxn ang="0">
                  <a:pos x="31" y="35"/>
                </a:cxn>
                <a:cxn ang="0">
                  <a:pos x="30" y="39"/>
                </a:cxn>
                <a:cxn ang="0">
                  <a:pos x="24" y="41"/>
                </a:cxn>
                <a:cxn ang="0">
                  <a:pos x="19" y="45"/>
                </a:cxn>
                <a:cxn ang="0">
                  <a:pos x="15" y="50"/>
                </a:cxn>
                <a:cxn ang="0">
                  <a:pos x="11" y="56"/>
                </a:cxn>
                <a:cxn ang="0">
                  <a:pos x="8" y="62"/>
                </a:cxn>
                <a:cxn ang="0">
                  <a:pos x="5" y="68"/>
                </a:cxn>
                <a:cxn ang="0">
                  <a:pos x="2" y="75"/>
                </a:cxn>
                <a:cxn ang="0">
                  <a:pos x="0" y="82"/>
                </a:cxn>
              </a:cxnLst>
              <a:rect l="0" t="0" r="r" b="b"/>
              <a:pathLst>
                <a:path w="356" h="276">
                  <a:moveTo>
                    <a:pt x="0" y="82"/>
                  </a:moveTo>
                  <a:lnTo>
                    <a:pt x="10" y="96"/>
                  </a:lnTo>
                  <a:lnTo>
                    <a:pt x="32" y="123"/>
                  </a:lnTo>
                  <a:lnTo>
                    <a:pt x="55" y="151"/>
                  </a:lnTo>
                  <a:lnTo>
                    <a:pt x="80" y="176"/>
                  </a:lnTo>
                  <a:lnTo>
                    <a:pt x="105" y="201"/>
                  </a:lnTo>
                  <a:lnTo>
                    <a:pt x="132" y="223"/>
                  </a:lnTo>
                  <a:lnTo>
                    <a:pt x="159" y="245"/>
                  </a:lnTo>
                  <a:lnTo>
                    <a:pt x="181" y="261"/>
                  </a:lnTo>
                  <a:lnTo>
                    <a:pt x="204" y="267"/>
                  </a:lnTo>
                  <a:lnTo>
                    <a:pt x="229" y="271"/>
                  </a:lnTo>
                  <a:lnTo>
                    <a:pt x="252" y="274"/>
                  </a:lnTo>
                  <a:lnTo>
                    <a:pt x="274" y="276"/>
                  </a:lnTo>
                  <a:lnTo>
                    <a:pt x="286" y="275"/>
                  </a:lnTo>
                  <a:lnTo>
                    <a:pt x="296" y="274"/>
                  </a:lnTo>
                  <a:lnTo>
                    <a:pt x="307" y="273"/>
                  </a:lnTo>
                  <a:lnTo>
                    <a:pt x="317" y="270"/>
                  </a:lnTo>
                  <a:lnTo>
                    <a:pt x="327" y="267"/>
                  </a:lnTo>
                  <a:lnTo>
                    <a:pt x="337" y="263"/>
                  </a:lnTo>
                  <a:lnTo>
                    <a:pt x="347" y="258"/>
                  </a:lnTo>
                  <a:lnTo>
                    <a:pt x="356" y="252"/>
                  </a:lnTo>
                  <a:lnTo>
                    <a:pt x="349" y="248"/>
                  </a:lnTo>
                  <a:lnTo>
                    <a:pt x="320" y="236"/>
                  </a:lnTo>
                  <a:lnTo>
                    <a:pt x="293" y="222"/>
                  </a:lnTo>
                  <a:lnTo>
                    <a:pt x="266" y="206"/>
                  </a:lnTo>
                  <a:lnTo>
                    <a:pt x="240" y="189"/>
                  </a:lnTo>
                  <a:lnTo>
                    <a:pt x="214" y="171"/>
                  </a:lnTo>
                  <a:lnTo>
                    <a:pt x="190" y="153"/>
                  </a:lnTo>
                  <a:lnTo>
                    <a:pt x="166" y="132"/>
                  </a:lnTo>
                  <a:lnTo>
                    <a:pt x="144" y="111"/>
                  </a:lnTo>
                  <a:lnTo>
                    <a:pt x="123" y="89"/>
                  </a:lnTo>
                  <a:lnTo>
                    <a:pt x="103" y="65"/>
                  </a:lnTo>
                  <a:lnTo>
                    <a:pt x="84" y="41"/>
                  </a:lnTo>
                  <a:lnTo>
                    <a:pt x="66" y="15"/>
                  </a:lnTo>
                  <a:lnTo>
                    <a:pt x="56" y="0"/>
                  </a:lnTo>
                  <a:lnTo>
                    <a:pt x="52" y="3"/>
                  </a:lnTo>
                  <a:lnTo>
                    <a:pt x="48" y="7"/>
                  </a:lnTo>
                  <a:lnTo>
                    <a:pt x="43" y="12"/>
                  </a:lnTo>
                  <a:lnTo>
                    <a:pt x="39" y="17"/>
                  </a:lnTo>
                  <a:lnTo>
                    <a:pt x="36" y="23"/>
                  </a:lnTo>
                  <a:lnTo>
                    <a:pt x="33" y="29"/>
                  </a:lnTo>
                  <a:lnTo>
                    <a:pt x="31" y="35"/>
                  </a:lnTo>
                  <a:lnTo>
                    <a:pt x="30" y="39"/>
                  </a:lnTo>
                  <a:lnTo>
                    <a:pt x="24" y="41"/>
                  </a:lnTo>
                  <a:lnTo>
                    <a:pt x="19" y="45"/>
                  </a:lnTo>
                  <a:lnTo>
                    <a:pt x="15" y="50"/>
                  </a:lnTo>
                  <a:lnTo>
                    <a:pt x="11" y="56"/>
                  </a:lnTo>
                  <a:lnTo>
                    <a:pt x="8" y="62"/>
                  </a:lnTo>
                  <a:lnTo>
                    <a:pt x="5" y="68"/>
                  </a:lnTo>
                  <a:lnTo>
                    <a:pt x="2" y="75"/>
                  </a:lnTo>
                  <a:lnTo>
                    <a:pt x="0" y="82"/>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4035" y="1016"/>
              <a:ext cx="360" cy="334"/>
            </a:xfrm>
            <a:custGeom>
              <a:avLst/>
              <a:gdLst/>
              <a:ahLst/>
              <a:cxnLst>
                <a:cxn ang="0">
                  <a:pos x="10" y="97"/>
                </a:cxn>
                <a:cxn ang="0">
                  <a:pos x="47" y="147"/>
                </a:cxn>
                <a:cxn ang="0">
                  <a:pos x="88" y="193"/>
                </a:cxn>
                <a:cxn ang="0">
                  <a:pos x="134" y="235"/>
                </a:cxn>
                <a:cxn ang="0">
                  <a:pos x="184" y="271"/>
                </a:cxn>
                <a:cxn ang="0">
                  <a:pos x="237" y="304"/>
                </a:cxn>
                <a:cxn ang="0">
                  <a:pos x="293" y="330"/>
                </a:cxn>
                <a:cxn ang="0">
                  <a:pos x="303" y="331"/>
                </a:cxn>
                <a:cxn ang="0">
                  <a:pos x="308" y="326"/>
                </a:cxn>
                <a:cxn ang="0">
                  <a:pos x="313" y="321"/>
                </a:cxn>
                <a:cxn ang="0">
                  <a:pos x="318" y="316"/>
                </a:cxn>
                <a:cxn ang="0">
                  <a:pos x="330" y="313"/>
                </a:cxn>
                <a:cxn ang="0">
                  <a:pos x="341" y="299"/>
                </a:cxn>
                <a:cxn ang="0">
                  <a:pos x="349" y="286"/>
                </a:cxn>
                <a:cxn ang="0">
                  <a:pos x="355" y="271"/>
                </a:cxn>
                <a:cxn ang="0">
                  <a:pos x="360" y="258"/>
                </a:cxn>
                <a:cxn ang="0">
                  <a:pos x="328" y="246"/>
                </a:cxn>
                <a:cxn ang="0">
                  <a:pos x="280" y="222"/>
                </a:cxn>
                <a:cxn ang="0">
                  <a:pos x="235" y="195"/>
                </a:cxn>
                <a:cxn ang="0">
                  <a:pos x="193" y="163"/>
                </a:cxn>
                <a:cxn ang="0">
                  <a:pos x="153" y="128"/>
                </a:cxn>
                <a:cxn ang="0">
                  <a:pos x="118" y="88"/>
                </a:cxn>
                <a:cxn ang="0">
                  <a:pos x="86" y="46"/>
                </a:cxn>
                <a:cxn ang="0">
                  <a:pos x="58" y="0"/>
                </a:cxn>
                <a:cxn ang="0">
                  <a:pos x="52" y="7"/>
                </a:cxn>
                <a:cxn ang="0">
                  <a:pos x="43" y="20"/>
                </a:cxn>
                <a:cxn ang="0">
                  <a:pos x="36" y="30"/>
                </a:cxn>
                <a:cxn ang="0">
                  <a:pos x="32" y="39"/>
                </a:cxn>
                <a:cxn ang="0">
                  <a:pos x="28" y="44"/>
                </a:cxn>
                <a:cxn ang="0">
                  <a:pos x="19" y="52"/>
                </a:cxn>
                <a:cxn ang="0">
                  <a:pos x="10" y="66"/>
                </a:cxn>
                <a:cxn ang="0">
                  <a:pos x="3" y="77"/>
                </a:cxn>
                <a:cxn ang="0">
                  <a:pos x="2" y="82"/>
                </a:cxn>
                <a:cxn ang="0">
                  <a:pos x="1" y="82"/>
                </a:cxn>
                <a:cxn ang="0">
                  <a:pos x="1" y="82"/>
                </a:cxn>
                <a:cxn ang="0">
                  <a:pos x="0" y="82"/>
                </a:cxn>
              </a:cxnLst>
              <a:rect l="0" t="0" r="r" b="b"/>
              <a:pathLst>
                <a:path w="360" h="334">
                  <a:moveTo>
                    <a:pt x="0" y="82"/>
                  </a:moveTo>
                  <a:lnTo>
                    <a:pt x="10" y="97"/>
                  </a:lnTo>
                  <a:lnTo>
                    <a:pt x="28" y="123"/>
                  </a:lnTo>
                  <a:lnTo>
                    <a:pt x="47" y="147"/>
                  </a:lnTo>
                  <a:lnTo>
                    <a:pt x="67" y="171"/>
                  </a:lnTo>
                  <a:lnTo>
                    <a:pt x="88" y="193"/>
                  </a:lnTo>
                  <a:lnTo>
                    <a:pt x="110" y="214"/>
                  </a:lnTo>
                  <a:lnTo>
                    <a:pt x="134" y="235"/>
                  </a:lnTo>
                  <a:lnTo>
                    <a:pt x="158" y="253"/>
                  </a:lnTo>
                  <a:lnTo>
                    <a:pt x="184" y="271"/>
                  </a:lnTo>
                  <a:lnTo>
                    <a:pt x="210" y="288"/>
                  </a:lnTo>
                  <a:lnTo>
                    <a:pt x="237" y="304"/>
                  </a:lnTo>
                  <a:lnTo>
                    <a:pt x="264" y="318"/>
                  </a:lnTo>
                  <a:lnTo>
                    <a:pt x="293" y="330"/>
                  </a:lnTo>
                  <a:lnTo>
                    <a:pt x="300" y="334"/>
                  </a:lnTo>
                  <a:lnTo>
                    <a:pt x="303" y="331"/>
                  </a:lnTo>
                  <a:lnTo>
                    <a:pt x="305" y="328"/>
                  </a:lnTo>
                  <a:lnTo>
                    <a:pt x="308" y="326"/>
                  </a:lnTo>
                  <a:lnTo>
                    <a:pt x="311" y="324"/>
                  </a:lnTo>
                  <a:lnTo>
                    <a:pt x="313" y="321"/>
                  </a:lnTo>
                  <a:lnTo>
                    <a:pt x="316" y="318"/>
                  </a:lnTo>
                  <a:lnTo>
                    <a:pt x="318" y="316"/>
                  </a:lnTo>
                  <a:lnTo>
                    <a:pt x="321" y="313"/>
                  </a:lnTo>
                  <a:lnTo>
                    <a:pt x="330" y="313"/>
                  </a:lnTo>
                  <a:lnTo>
                    <a:pt x="335" y="306"/>
                  </a:lnTo>
                  <a:lnTo>
                    <a:pt x="341" y="299"/>
                  </a:lnTo>
                  <a:lnTo>
                    <a:pt x="345" y="293"/>
                  </a:lnTo>
                  <a:lnTo>
                    <a:pt x="349" y="286"/>
                  </a:lnTo>
                  <a:lnTo>
                    <a:pt x="352" y="279"/>
                  </a:lnTo>
                  <a:lnTo>
                    <a:pt x="355" y="271"/>
                  </a:lnTo>
                  <a:lnTo>
                    <a:pt x="357" y="265"/>
                  </a:lnTo>
                  <a:lnTo>
                    <a:pt x="360" y="258"/>
                  </a:lnTo>
                  <a:lnTo>
                    <a:pt x="354" y="256"/>
                  </a:lnTo>
                  <a:lnTo>
                    <a:pt x="328" y="246"/>
                  </a:lnTo>
                  <a:lnTo>
                    <a:pt x="304" y="235"/>
                  </a:lnTo>
                  <a:lnTo>
                    <a:pt x="280" y="222"/>
                  </a:lnTo>
                  <a:lnTo>
                    <a:pt x="257" y="209"/>
                  </a:lnTo>
                  <a:lnTo>
                    <a:pt x="235" y="195"/>
                  </a:lnTo>
                  <a:lnTo>
                    <a:pt x="213" y="180"/>
                  </a:lnTo>
                  <a:lnTo>
                    <a:pt x="193" y="163"/>
                  </a:lnTo>
                  <a:lnTo>
                    <a:pt x="173" y="146"/>
                  </a:lnTo>
                  <a:lnTo>
                    <a:pt x="153" y="128"/>
                  </a:lnTo>
                  <a:lnTo>
                    <a:pt x="135" y="108"/>
                  </a:lnTo>
                  <a:lnTo>
                    <a:pt x="118" y="88"/>
                  </a:lnTo>
                  <a:lnTo>
                    <a:pt x="101" y="68"/>
                  </a:lnTo>
                  <a:lnTo>
                    <a:pt x="86" y="46"/>
                  </a:lnTo>
                  <a:lnTo>
                    <a:pt x="72" y="24"/>
                  </a:lnTo>
                  <a:lnTo>
                    <a:pt x="58" y="0"/>
                  </a:lnTo>
                  <a:lnTo>
                    <a:pt x="58" y="0"/>
                  </a:lnTo>
                  <a:lnTo>
                    <a:pt x="52" y="7"/>
                  </a:lnTo>
                  <a:lnTo>
                    <a:pt x="47" y="14"/>
                  </a:lnTo>
                  <a:lnTo>
                    <a:pt x="43" y="20"/>
                  </a:lnTo>
                  <a:lnTo>
                    <a:pt x="39" y="25"/>
                  </a:lnTo>
                  <a:lnTo>
                    <a:pt x="36" y="30"/>
                  </a:lnTo>
                  <a:lnTo>
                    <a:pt x="34" y="35"/>
                  </a:lnTo>
                  <a:lnTo>
                    <a:pt x="32" y="39"/>
                  </a:lnTo>
                  <a:lnTo>
                    <a:pt x="32" y="43"/>
                  </a:lnTo>
                  <a:lnTo>
                    <a:pt x="28" y="44"/>
                  </a:lnTo>
                  <a:lnTo>
                    <a:pt x="23" y="47"/>
                  </a:lnTo>
                  <a:lnTo>
                    <a:pt x="19" y="52"/>
                  </a:lnTo>
                  <a:lnTo>
                    <a:pt x="14" y="59"/>
                  </a:lnTo>
                  <a:lnTo>
                    <a:pt x="10" y="66"/>
                  </a:lnTo>
                  <a:lnTo>
                    <a:pt x="7" y="72"/>
                  </a:lnTo>
                  <a:lnTo>
                    <a:pt x="3" y="77"/>
                  </a:lnTo>
                  <a:lnTo>
                    <a:pt x="3" y="82"/>
                  </a:lnTo>
                  <a:lnTo>
                    <a:pt x="2" y="82"/>
                  </a:lnTo>
                  <a:lnTo>
                    <a:pt x="2" y="82"/>
                  </a:lnTo>
                  <a:lnTo>
                    <a:pt x="1" y="82"/>
                  </a:lnTo>
                  <a:lnTo>
                    <a:pt x="1" y="82"/>
                  </a:lnTo>
                  <a:lnTo>
                    <a:pt x="1" y="82"/>
                  </a:lnTo>
                  <a:lnTo>
                    <a:pt x="0" y="82"/>
                  </a:lnTo>
                  <a:lnTo>
                    <a:pt x="0" y="82"/>
                  </a:lnTo>
                  <a:lnTo>
                    <a:pt x="0" y="82"/>
                  </a:lnTo>
                  <a:close/>
                </a:path>
              </a:pathLst>
            </a:custGeom>
            <a:solidFill>
              <a:srgbClr val="F8F8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093" y="949"/>
              <a:ext cx="310" cy="325"/>
            </a:xfrm>
            <a:custGeom>
              <a:avLst/>
              <a:gdLst/>
              <a:ahLst/>
              <a:cxnLst>
                <a:cxn ang="0">
                  <a:pos x="0" y="67"/>
                </a:cxn>
                <a:cxn ang="0">
                  <a:pos x="0" y="67"/>
                </a:cxn>
                <a:cxn ang="0">
                  <a:pos x="14" y="91"/>
                </a:cxn>
                <a:cxn ang="0">
                  <a:pos x="28" y="113"/>
                </a:cxn>
                <a:cxn ang="0">
                  <a:pos x="43" y="135"/>
                </a:cxn>
                <a:cxn ang="0">
                  <a:pos x="60" y="155"/>
                </a:cxn>
                <a:cxn ang="0">
                  <a:pos x="77" y="175"/>
                </a:cxn>
                <a:cxn ang="0">
                  <a:pos x="95" y="195"/>
                </a:cxn>
                <a:cxn ang="0">
                  <a:pos x="115" y="213"/>
                </a:cxn>
                <a:cxn ang="0">
                  <a:pos x="135" y="230"/>
                </a:cxn>
                <a:cxn ang="0">
                  <a:pos x="155" y="247"/>
                </a:cxn>
                <a:cxn ang="0">
                  <a:pos x="177" y="262"/>
                </a:cxn>
                <a:cxn ang="0">
                  <a:pos x="199" y="276"/>
                </a:cxn>
                <a:cxn ang="0">
                  <a:pos x="222" y="289"/>
                </a:cxn>
                <a:cxn ang="0">
                  <a:pos x="246" y="302"/>
                </a:cxn>
                <a:cxn ang="0">
                  <a:pos x="270" y="313"/>
                </a:cxn>
                <a:cxn ang="0">
                  <a:pos x="296" y="323"/>
                </a:cxn>
                <a:cxn ang="0">
                  <a:pos x="302" y="325"/>
                </a:cxn>
                <a:cxn ang="0">
                  <a:pos x="305" y="313"/>
                </a:cxn>
                <a:cxn ang="0">
                  <a:pos x="307" y="301"/>
                </a:cxn>
                <a:cxn ang="0">
                  <a:pos x="309" y="289"/>
                </a:cxn>
                <a:cxn ang="0">
                  <a:pos x="310" y="277"/>
                </a:cxn>
                <a:cxn ang="0">
                  <a:pos x="310" y="265"/>
                </a:cxn>
                <a:cxn ang="0">
                  <a:pos x="310" y="254"/>
                </a:cxn>
                <a:cxn ang="0">
                  <a:pos x="310" y="242"/>
                </a:cxn>
                <a:cxn ang="0">
                  <a:pos x="310" y="229"/>
                </a:cxn>
                <a:cxn ang="0">
                  <a:pos x="307" y="228"/>
                </a:cxn>
                <a:cxn ang="0">
                  <a:pos x="287" y="219"/>
                </a:cxn>
                <a:cxn ang="0">
                  <a:pos x="266" y="209"/>
                </a:cxn>
                <a:cxn ang="0">
                  <a:pos x="247" y="198"/>
                </a:cxn>
                <a:cxn ang="0">
                  <a:pos x="229" y="186"/>
                </a:cxn>
                <a:cxn ang="0">
                  <a:pos x="210" y="173"/>
                </a:cxn>
                <a:cxn ang="0">
                  <a:pos x="193" y="159"/>
                </a:cxn>
                <a:cxn ang="0">
                  <a:pos x="177" y="145"/>
                </a:cxn>
                <a:cxn ang="0">
                  <a:pos x="160" y="130"/>
                </a:cxn>
                <a:cxn ang="0">
                  <a:pos x="145" y="113"/>
                </a:cxn>
                <a:cxn ang="0">
                  <a:pos x="131" y="97"/>
                </a:cxn>
                <a:cxn ang="0">
                  <a:pos x="118" y="80"/>
                </a:cxn>
                <a:cxn ang="0">
                  <a:pos x="104" y="61"/>
                </a:cxn>
                <a:cxn ang="0">
                  <a:pos x="92" y="43"/>
                </a:cxn>
                <a:cxn ang="0">
                  <a:pos x="81" y="24"/>
                </a:cxn>
                <a:cxn ang="0">
                  <a:pos x="71" y="4"/>
                </a:cxn>
                <a:cxn ang="0">
                  <a:pos x="70" y="0"/>
                </a:cxn>
                <a:cxn ang="0">
                  <a:pos x="61" y="7"/>
                </a:cxn>
                <a:cxn ang="0">
                  <a:pos x="51" y="16"/>
                </a:cxn>
                <a:cxn ang="0">
                  <a:pos x="42" y="24"/>
                </a:cxn>
                <a:cxn ang="0">
                  <a:pos x="33" y="33"/>
                </a:cxn>
                <a:cxn ang="0">
                  <a:pos x="24" y="41"/>
                </a:cxn>
                <a:cxn ang="0">
                  <a:pos x="16" y="50"/>
                </a:cxn>
                <a:cxn ang="0">
                  <a:pos x="8" y="58"/>
                </a:cxn>
                <a:cxn ang="0">
                  <a:pos x="0" y="67"/>
                </a:cxn>
              </a:cxnLst>
              <a:rect l="0" t="0" r="r" b="b"/>
              <a:pathLst>
                <a:path w="310" h="325">
                  <a:moveTo>
                    <a:pt x="0" y="67"/>
                  </a:moveTo>
                  <a:lnTo>
                    <a:pt x="0" y="67"/>
                  </a:lnTo>
                  <a:lnTo>
                    <a:pt x="14" y="91"/>
                  </a:lnTo>
                  <a:lnTo>
                    <a:pt x="28" y="113"/>
                  </a:lnTo>
                  <a:lnTo>
                    <a:pt x="43" y="135"/>
                  </a:lnTo>
                  <a:lnTo>
                    <a:pt x="60" y="155"/>
                  </a:lnTo>
                  <a:lnTo>
                    <a:pt x="77" y="175"/>
                  </a:lnTo>
                  <a:lnTo>
                    <a:pt x="95" y="195"/>
                  </a:lnTo>
                  <a:lnTo>
                    <a:pt x="115" y="213"/>
                  </a:lnTo>
                  <a:lnTo>
                    <a:pt x="135" y="230"/>
                  </a:lnTo>
                  <a:lnTo>
                    <a:pt x="155" y="247"/>
                  </a:lnTo>
                  <a:lnTo>
                    <a:pt x="177" y="262"/>
                  </a:lnTo>
                  <a:lnTo>
                    <a:pt x="199" y="276"/>
                  </a:lnTo>
                  <a:lnTo>
                    <a:pt x="222" y="289"/>
                  </a:lnTo>
                  <a:lnTo>
                    <a:pt x="246" y="302"/>
                  </a:lnTo>
                  <a:lnTo>
                    <a:pt x="270" y="313"/>
                  </a:lnTo>
                  <a:lnTo>
                    <a:pt x="296" y="323"/>
                  </a:lnTo>
                  <a:lnTo>
                    <a:pt x="302" y="325"/>
                  </a:lnTo>
                  <a:lnTo>
                    <a:pt x="305" y="313"/>
                  </a:lnTo>
                  <a:lnTo>
                    <a:pt x="307" y="301"/>
                  </a:lnTo>
                  <a:lnTo>
                    <a:pt x="309" y="289"/>
                  </a:lnTo>
                  <a:lnTo>
                    <a:pt x="310" y="277"/>
                  </a:lnTo>
                  <a:lnTo>
                    <a:pt x="310" y="265"/>
                  </a:lnTo>
                  <a:lnTo>
                    <a:pt x="310" y="254"/>
                  </a:lnTo>
                  <a:lnTo>
                    <a:pt x="310" y="242"/>
                  </a:lnTo>
                  <a:lnTo>
                    <a:pt x="310" y="229"/>
                  </a:lnTo>
                  <a:lnTo>
                    <a:pt x="307" y="228"/>
                  </a:lnTo>
                  <a:lnTo>
                    <a:pt x="287" y="219"/>
                  </a:lnTo>
                  <a:lnTo>
                    <a:pt x="266" y="209"/>
                  </a:lnTo>
                  <a:lnTo>
                    <a:pt x="247" y="198"/>
                  </a:lnTo>
                  <a:lnTo>
                    <a:pt x="229" y="186"/>
                  </a:lnTo>
                  <a:lnTo>
                    <a:pt x="210" y="173"/>
                  </a:lnTo>
                  <a:lnTo>
                    <a:pt x="193" y="159"/>
                  </a:lnTo>
                  <a:lnTo>
                    <a:pt x="177" y="145"/>
                  </a:lnTo>
                  <a:lnTo>
                    <a:pt x="160" y="130"/>
                  </a:lnTo>
                  <a:lnTo>
                    <a:pt x="145" y="113"/>
                  </a:lnTo>
                  <a:lnTo>
                    <a:pt x="131" y="97"/>
                  </a:lnTo>
                  <a:lnTo>
                    <a:pt x="118" y="80"/>
                  </a:lnTo>
                  <a:lnTo>
                    <a:pt x="104" y="61"/>
                  </a:lnTo>
                  <a:lnTo>
                    <a:pt x="92" y="43"/>
                  </a:lnTo>
                  <a:lnTo>
                    <a:pt x="81" y="24"/>
                  </a:lnTo>
                  <a:lnTo>
                    <a:pt x="71" y="4"/>
                  </a:lnTo>
                  <a:lnTo>
                    <a:pt x="70" y="0"/>
                  </a:lnTo>
                  <a:lnTo>
                    <a:pt x="61" y="7"/>
                  </a:lnTo>
                  <a:lnTo>
                    <a:pt x="51" y="16"/>
                  </a:lnTo>
                  <a:lnTo>
                    <a:pt x="42" y="24"/>
                  </a:lnTo>
                  <a:lnTo>
                    <a:pt x="33" y="33"/>
                  </a:lnTo>
                  <a:lnTo>
                    <a:pt x="24" y="41"/>
                  </a:lnTo>
                  <a:lnTo>
                    <a:pt x="16" y="50"/>
                  </a:lnTo>
                  <a:lnTo>
                    <a:pt x="8" y="58"/>
                  </a:lnTo>
                  <a:lnTo>
                    <a:pt x="0" y="67"/>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4163" y="890"/>
              <a:ext cx="243" cy="288"/>
            </a:xfrm>
            <a:custGeom>
              <a:avLst/>
              <a:gdLst/>
              <a:ahLst/>
              <a:cxnLst>
                <a:cxn ang="0">
                  <a:pos x="0" y="59"/>
                </a:cxn>
                <a:cxn ang="0">
                  <a:pos x="1" y="63"/>
                </a:cxn>
                <a:cxn ang="0">
                  <a:pos x="11" y="83"/>
                </a:cxn>
                <a:cxn ang="0">
                  <a:pos x="22" y="102"/>
                </a:cxn>
                <a:cxn ang="0">
                  <a:pos x="34" y="120"/>
                </a:cxn>
                <a:cxn ang="0">
                  <a:pos x="48" y="139"/>
                </a:cxn>
                <a:cxn ang="0">
                  <a:pos x="61" y="156"/>
                </a:cxn>
                <a:cxn ang="0">
                  <a:pos x="75" y="172"/>
                </a:cxn>
                <a:cxn ang="0">
                  <a:pos x="90" y="189"/>
                </a:cxn>
                <a:cxn ang="0">
                  <a:pos x="107" y="204"/>
                </a:cxn>
                <a:cxn ang="0">
                  <a:pos x="123" y="218"/>
                </a:cxn>
                <a:cxn ang="0">
                  <a:pos x="140" y="232"/>
                </a:cxn>
                <a:cxn ang="0">
                  <a:pos x="159" y="245"/>
                </a:cxn>
                <a:cxn ang="0">
                  <a:pos x="177" y="257"/>
                </a:cxn>
                <a:cxn ang="0">
                  <a:pos x="196" y="268"/>
                </a:cxn>
                <a:cxn ang="0">
                  <a:pos x="217" y="278"/>
                </a:cxn>
                <a:cxn ang="0">
                  <a:pos x="237" y="287"/>
                </a:cxn>
                <a:cxn ang="0">
                  <a:pos x="240" y="288"/>
                </a:cxn>
                <a:cxn ang="0">
                  <a:pos x="239" y="276"/>
                </a:cxn>
                <a:cxn ang="0">
                  <a:pos x="239" y="263"/>
                </a:cxn>
                <a:cxn ang="0">
                  <a:pos x="238" y="251"/>
                </a:cxn>
                <a:cxn ang="0">
                  <a:pos x="238" y="238"/>
                </a:cxn>
                <a:cxn ang="0">
                  <a:pos x="239" y="225"/>
                </a:cxn>
                <a:cxn ang="0">
                  <a:pos x="240" y="213"/>
                </a:cxn>
                <a:cxn ang="0">
                  <a:pos x="241" y="201"/>
                </a:cxn>
                <a:cxn ang="0">
                  <a:pos x="243" y="189"/>
                </a:cxn>
                <a:cxn ang="0">
                  <a:pos x="240" y="187"/>
                </a:cxn>
                <a:cxn ang="0">
                  <a:pos x="225" y="178"/>
                </a:cxn>
                <a:cxn ang="0">
                  <a:pos x="209" y="168"/>
                </a:cxn>
                <a:cxn ang="0">
                  <a:pos x="195" y="158"/>
                </a:cxn>
                <a:cxn ang="0">
                  <a:pos x="182" y="147"/>
                </a:cxn>
                <a:cxn ang="0">
                  <a:pos x="168" y="136"/>
                </a:cxn>
                <a:cxn ang="0">
                  <a:pos x="156" y="123"/>
                </a:cxn>
                <a:cxn ang="0">
                  <a:pos x="143" y="111"/>
                </a:cxn>
                <a:cxn ang="0">
                  <a:pos x="132" y="98"/>
                </a:cxn>
                <a:cxn ang="0">
                  <a:pos x="121" y="84"/>
                </a:cxn>
                <a:cxn ang="0">
                  <a:pos x="111" y="69"/>
                </a:cxn>
                <a:cxn ang="0">
                  <a:pos x="101" y="54"/>
                </a:cxn>
                <a:cxn ang="0">
                  <a:pos x="92" y="39"/>
                </a:cxn>
                <a:cxn ang="0">
                  <a:pos x="84" y="23"/>
                </a:cxn>
                <a:cxn ang="0">
                  <a:pos x="76" y="6"/>
                </a:cxn>
                <a:cxn ang="0">
                  <a:pos x="74" y="0"/>
                </a:cxn>
                <a:cxn ang="0">
                  <a:pos x="70" y="3"/>
                </a:cxn>
                <a:cxn ang="0">
                  <a:pos x="65" y="5"/>
                </a:cxn>
                <a:cxn ang="0">
                  <a:pos x="61" y="9"/>
                </a:cxn>
                <a:cxn ang="0">
                  <a:pos x="57" y="12"/>
                </a:cxn>
                <a:cxn ang="0">
                  <a:pos x="54" y="15"/>
                </a:cxn>
                <a:cxn ang="0">
                  <a:pos x="51" y="18"/>
                </a:cxn>
                <a:cxn ang="0">
                  <a:pos x="49" y="22"/>
                </a:cxn>
                <a:cxn ang="0">
                  <a:pos x="49" y="25"/>
                </a:cxn>
                <a:cxn ang="0">
                  <a:pos x="45" y="27"/>
                </a:cxn>
                <a:cxn ang="0">
                  <a:pos x="39" y="29"/>
                </a:cxn>
                <a:cxn ang="0">
                  <a:pos x="34" y="32"/>
                </a:cxn>
                <a:cxn ang="0">
                  <a:pos x="28" y="36"/>
                </a:cxn>
                <a:cxn ang="0">
                  <a:pos x="21" y="41"/>
                </a:cxn>
                <a:cxn ang="0">
                  <a:pos x="14" y="46"/>
                </a:cxn>
                <a:cxn ang="0">
                  <a:pos x="7" y="52"/>
                </a:cxn>
                <a:cxn ang="0">
                  <a:pos x="0" y="59"/>
                </a:cxn>
              </a:cxnLst>
              <a:rect l="0" t="0" r="r" b="b"/>
              <a:pathLst>
                <a:path w="243" h="288">
                  <a:moveTo>
                    <a:pt x="0" y="59"/>
                  </a:moveTo>
                  <a:lnTo>
                    <a:pt x="1" y="63"/>
                  </a:lnTo>
                  <a:lnTo>
                    <a:pt x="11" y="83"/>
                  </a:lnTo>
                  <a:lnTo>
                    <a:pt x="22" y="102"/>
                  </a:lnTo>
                  <a:lnTo>
                    <a:pt x="34" y="120"/>
                  </a:lnTo>
                  <a:lnTo>
                    <a:pt x="48" y="139"/>
                  </a:lnTo>
                  <a:lnTo>
                    <a:pt x="61" y="156"/>
                  </a:lnTo>
                  <a:lnTo>
                    <a:pt x="75" y="172"/>
                  </a:lnTo>
                  <a:lnTo>
                    <a:pt x="90" y="189"/>
                  </a:lnTo>
                  <a:lnTo>
                    <a:pt x="107" y="204"/>
                  </a:lnTo>
                  <a:lnTo>
                    <a:pt x="123" y="218"/>
                  </a:lnTo>
                  <a:lnTo>
                    <a:pt x="140" y="232"/>
                  </a:lnTo>
                  <a:lnTo>
                    <a:pt x="159" y="245"/>
                  </a:lnTo>
                  <a:lnTo>
                    <a:pt x="177" y="257"/>
                  </a:lnTo>
                  <a:lnTo>
                    <a:pt x="196" y="268"/>
                  </a:lnTo>
                  <a:lnTo>
                    <a:pt x="217" y="278"/>
                  </a:lnTo>
                  <a:lnTo>
                    <a:pt x="237" y="287"/>
                  </a:lnTo>
                  <a:lnTo>
                    <a:pt x="240" y="288"/>
                  </a:lnTo>
                  <a:lnTo>
                    <a:pt x="239" y="276"/>
                  </a:lnTo>
                  <a:lnTo>
                    <a:pt x="239" y="263"/>
                  </a:lnTo>
                  <a:lnTo>
                    <a:pt x="238" y="251"/>
                  </a:lnTo>
                  <a:lnTo>
                    <a:pt x="238" y="238"/>
                  </a:lnTo>
                  <a:lnTo>
                    <a:pt x="239" y="225"/>
                  </a:lnTo>
                  <a:lnTo>
                    <a:pt x="240" y="213"/>
                  </a:lnTo>
                  <a:lnTo>
                    <a:pt x="241" y="201"/>
                  </a:lnTo>
                  <a:lnTo>
                    <a:pt x="243" y="189"/>
                  </a:lnTo>
                  <a:lnTo>
                    <a:pt x="240" y="187"/>
                  </a:lnTo>
                  <a:lnTo>
                    <a:pt x="225" y="178"/>
                  </a:lnTo>
                  <a:lnTo>
                    <a:pt x="209" y="168"/>
                  </a:lnTo>
                  <a:lnTo>
                    <a:pt x="195" y="158"/>
                  </a:lnTo>
                  <a:lnTo>
                    <a:pt x="182" y="147"/>
                  </a:lnTo>
                  <a:lnTo>
                    <a:pt x="168" y="136"/>
                  </a:lnTo>
                  <a:lnTo>
                    <a:pt x="156" y="123"/>
                  </a:lnTo>
                  <a:lnTo>
                    <a:pt x="143" y="111"/>
                  </a:lnTo>
                  <a:lnTo>
                    <a:pt x="132" y="98"/>
                  </a:lnTo>
                  <a:lnTo>
                    <a:pt x="121" y="84"/>
                  </a:lnTo>
                  <a:lnTo>
                    <a:pt x="111" y="69"/>
                  </a:lnTo>
                  <a:lnTo>
                    <a:pt x="101" y="54"/>
                  </a:lnTo>
                  <a:lnTo>
                    <a:pt x="92" y="39"/>
                  </a:lnTo>
                  <a:lnTo>
                    <a:pt x="84" y="23"/>
                  </a:lnTo>
                  <a:lnTo>
                    <a:pt x="76" y="6"/>
                  </a:lnTo>
                  <a:lnTo>
                    <a:pt x="74" y="0"/>
                  </a:lnTo>
                  <a:lnTo>
                    <a:pt x="70" y="3"/>
                  </a:lnTo>
                  <a:lnTo>
                    <a:pt x="65" y="5"/>
                  </a:lnTo>
                  <a:lnTo>
                    <a:pt x="61" y="9"/>
                  </a:lnTo>
                  <a:lnTo>
                    <a:pt x="57" y="12"/>
                  </a:lnTo>
                  <a:lnTo>
                    <a:pt x="54" y="15"/>
                  </a:lnTo>
                  <a:lnTo>
                    <a:pt x="51" y="18"/>
                  </a:lnTo>
                  <a:lnTo>
                    <a:pt x="49" y="22"/>
                  </a:lnTo>
                  <a:lnTo>
                    <a:pt x="49" y="25"/>
                  </a:lnTo>
                  <a:lnTo>
                    <a:pt x="45" y="27"/>
                  </a:lnTo>
                  <a:lnTo>
                    <a:pt x="39" y="29"/>
                  </a:lnTo>
                  <a:lnTo>
                    <a:pt x="34" y="32"/>
                  </a:lnTo>
                  <a:lnTo>
                    <a:pt x="28" y="36"/>
                  </a:lnTo>
                  <a:lnTo>
                    <a:pt x="21" y="41"/>
                  </a:lnTo>
                  <a:lnTo>
                    <a:pt x="14" y="46"/>
                  </a:lnTo>
                  <a:lnTo>
                    <a:pt x="7" y="52"/>
                  </a:lnTo>
                  <a:lnTo>
                    <a:pt x="0" y="59"/>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237" y="816"/>
              <a:ext cx="198" cy="263"/>
            </a:xfrm>
            <a:custGeom>
              <a:avLst/>
              <a:gdLst/>
              <a:ahLst/>
              <a:cxnLst>
                <a:cxn ang="0">
                  <a:pos x="0" y="74"/>
                </a:cxn>
                <a:cxn ang="0">
                  <a:pos x="2" y="80"/>
                </a:cxn>
                <a:cxn ang="0">
                  <a:pos x="10" y="97"/>
                </a:cxn>
                <a:cxn ang="0">
                  <a:pos x="18" y="113"/>
                </a:cxn>
                <a:cxn ang="0">
                  <a:pos x="27" y="128"/>
                </a:cxn>
                <a:cxn ang="0">
                  <a:pos x="37" y="143"/>
                </a:cxn>
                <a:cxn ang="0">
                  <a:pos x="47" y="158"/>
                </a:cxn>
                <a:cxn ang="0">
                  <a:pos x="58" y="172"/>
                </a:cxn>
                <a:cxn ang="0">
                  <a:pos x="69" y="185"/>
                </a:cxn>
                <a:cxn ang="0">
                  <a:pos x="82" y="197"/>
                </a:cxn>
                <a:cxn ang="0">
                  <a:pos x="94" y="210"/>
                </a:cxn>
                <a:cxn ang="0">
                  <a:pos x="108" y="221"/>
                </a:cxn>
                <a:cxn ang="0">
                  <a:pos x="121" y="232"/>
                </a:cxn>
                <a:cxn ang="0">
                  <a:pos x="135" y="242"/>
                </a:cxn>
                <a:cxn ang="0">
                  <a:pos x="151" y="252"/>
                </a:cxn>
                <a:cxn ang="0">
                  <a:pos x="166" y="261"/>
                </a:cxn>
                <a:cxn ang="0">
                  <a:pos x="169" y="263"/>
                </a:cxn>
                <a:cxn ang="0">
                  <a:pos x="170" y="256"/>
                </a:cxn>
                <a:cxn ang="0">
                  <a:pos x="172" y="249"/>
                </a:cxn>
                <a:cxn ang="0">
                  <a:pos x="174" y="243"/>
                </a:cxn>
                <a:cxn ang="0">
                  <a:pos x="176" y="237"/>
                </a:cxn>
                <a:cxn ang="0">
                  <a:pos x="179" y="231"/>
                </a:cxn>
                <a:cxn ang="0">
                  <a:pos x="182" y="224"/>
                </a:cxn>
                <a:cxn ang="0">
                  <a:pos x="185" y="218"/>
                </a:cxn>
                <a:cxn ang="0">
                  <a:pos x="188" y="212"/>
                </a:cxn>
                <a:cxn ang="0">
                  <a:pos x="196" y="176"/>
                </a:cxn>
                <a:cxn ang="0">
                  <a:pos x="198" y="173"/>
                </a:cxn>
                <a:cxn ang="0">
                  <a:pos x="187" y="166"/>
                </a:cxn>
                <a:cxn ang="0">
                  <a:pos x="176" y="159"/>
                </a:cxn>
                <a:cxn ang="0">
                  <a:pos x="166" y="151"/>
                </a:cxn>
                <a:cxn ang="0">
                  <a:pos x="156" y="141"/>
                </a:cxn>
                <a:cxn ang="0">
                  <a:pos x="147" y="132"/>
                </a:cxn>
                <a:cxn ang="0">
                  <a:pos x="138" y="123"/>
                </a:cxn>
                <a:cxn ang="0">
                  <a:pos x="128" y="113"/>
                </a:cxn>
                <a:cxn ang="0">
                  <a:pos x="120" y="103"/>
                </a:cxn>
                <a:cxn ang="0">
                  <a:pos x="113" y="91"/>
                </a:cxn>
                <a:cxn ang="0">
                  <a:pos x="106" y="80"/>
                </a:cxn>
                <a:cxn ang="0">
                  <a:pos x="99" y="69"/>
                </a:cxn>
                <a:cxn ang="0">
                  <a:pos x="93" y="57"/>
                </a:cxn>
                <a:cxn ang="0">
                  <a:pos x="88" y="45"/>
                </a:cxn>
                <a:cxn ang="0">
                  <a:pos x="83" y="32"/>
                </a:cxn>
                <a:cxn ang="0">
                  <a:pos x="78" y="19"/>
                </a:cxn>
                <a:cxn ang="0">
                  <a:pos x="74" y="6"/>
                </a:cxn>
                <a:cxn ang="0">
                  <a:pos x="72" y="0"/>
                </a:cxn>
                <a:cxn ang="0">
                  <a:pos x="60" y="11"/>
                </a:cxn>
                <a:cxn ang="0">
                  <a:pos x="49" y="22"/>
                </a:cxn>
                <a:cxn ang="0">
                  <a:pos x="39" y="32"/>
                </a:cxn>
                <a:cxn ang="0">
                  <a:pos x="31" y="43"/>
                </a:cxn>
                <a:cxn ang="0">
                  <a:pos x="23" y="51"/>
                </a:cxn>
                <a:cxn ang="0">
                  <a:pos x="17" y="58"/>
                </a:cxn>
                <a:cxn ang="0">
                  <a:pos x="14" y="65"/>
                </a:cxn>
                <a:cxn ang="0">
                  <a:pos x="13" y="70"/>
                </a:cxn>
                <a:cxn ang="0">
                  <a:pos x="11" y="70"/>
                </a:cxn>
                <a:cxn ang="0">
                  <a:pos x="10" y="70"/>
                </a:cxn>
                <a:cxn ang="0">
                  <a:pos x="9" y="70"/>
                </a:cxn>
                <a:cxn ang="0">
                  <a:pos x="7" y="71"/>
                </a:cxn>
                <a:cxn ang="0">
                  <a:pos x="5" y="71"/>
                </a:cxn>
                <a:cxn ang="0">
                  <a:pos x="4" y="72"/>
                </a:cxn>
                <a:cxn ang="0">
                  <a:pos x="2" y="73"/>
                </a:cxn>
                <a:cxn ang="0">
                  <a:pos x="0" y="74"/>
                </a:cxn>
              </a:cxnLst>
              <a:rect l="0" t="0" r="r" b="b"/>
              <a:pathLst>
                <a:path w="198" h="263">
                  <a:moveTo>
                    <a:pt x="0" y="74"/>
                  </a:moveTo>
                  <a:lnTo>
                    <a:pt x="2" y="80"/>
                  </a:lnTo>
                  <a:lnTo>
                    <a:pt x="10" y="97"/>
                  </a:lnTo>
                  <a:lnTo>
                    <a:pt x="18" y="113"/>
                  </a:lnTo>
                  <a:lnTo>
                    <a:pt x="27" y="128"/>
                  </a:lnTo>
                  <a:lnTo>
                    <a:pt x="37" y="143"/>
                  </a:lnTo>
                  <a:lnTo>
                    <a:pt x="47" y="158"/>
                  </a:lnTo>
                  <a:lnTo>
                    <a:pt x="58" y="172"/>
                  </a:lnTo>
                  <a:lnTo>
                    <a:pt x="69" y="185"/>
                  </a:lnTo>
                  <a:lnTo>
                    <a:pt x="82" y="197"/>
                  </a:lnTo>
                  <a:lnTo>
                    <a:pt x="94" y="210"/>
                  </a:lnTo>
                  <a:lnTo>
                    <a:pt x="108" y="221"/>
                  </a:lnTo>
                  <a:lnTo>
                    <a:pt x="121" y="232"/>
                  </a:lnTo>
                  <a:lnTo>
                    <a:pt x="135" y="242"/>
                  </a:lnTo>
                  <a:lnTo>
                    <a:pt x="151" y="252"/>
                  </a:lnTo>
                  <a:lnTo>
                    <a:pt x="166" y="261"/>
                  </a:lnTo>
                  <a:lnTo>
                    <a:pt x="169" y="263"/>
                  </a:lnTo>
                  <a:lnTo>
                    <a:pt x="170" y="256"/>
                  </a:lnTo>
                  <a:lnTo>
                    <a:pt x="172" y="249"/>
                  </a:lnTo>
                  <a:lnTo>
                    <a:pt x="174" y="243"/>
                  </a:lnTo>
                  <a:lnTo>
                    <a:pt x="176" y="237"/>
                  </a:lnTo>
                  <a:lnTo>
                    <a:pt x="179" y="231"/>
                  </a:lnTo>
                  <a:lnTo>
                    <a:pt x="182" y="224"/>
                  </a:lnTo>
                  <a:lnTo>
                    <a:pt x="185" y="218"/>
                  </a:lnTo>
                  <a:lnTo>
                    <a:pt x="188" y="212"/>
                  </a:lnTo>
                  <a:lnTo>
                    <a:pt x="196" y="176"/>
                  </a:lnTo>
                  <a:lnTo>
                    <a:pt x="198" y="173"/>
                  </a:lnTo>
                  <a:lnTo>
                    <a:pt x="187" y="166"/>
                  </a:lnTo>
                  <a:lnTo>
                    <a:pt x="176" y="159"/>
                  </a:lnTo>
                  <a:lnTo>
                    <a:pt x="166" y="151"/>
                  </a:lnTo>
                  <a:lnTo>
                    <a:pt x="156" y="141"/>
                  </a:lnTo>
                  <a:lnTo>
                    <a:pt x="147" y="132"/>
                  </a:lnTo>
                  <a:lnTo>
                    <a:pt x="138" y="123"/>
                  </a:lnTo>
                  <a:lnTo>
                    <a:pt x="128" y="113"/>
                  </a:lnTo>
                  <a:lnTo>
                    <a:pt x="120" y="103"/>
                  </a:lnTo>
                  <a:lnTo>
                    <a:pt x="113" y="91"/>
                  </a:lnTo>
                  <a:lnTo>
                    <a:pt x="106" y="80"/>
                  </a:lnTo>
                  <a:lnTo>
                    <a:pt x="99" y="69"/>
                  </a:lnTo>
                  <a:lnTo>
                    <a:pt x="93" y="57"/>
                  </a:lnTo>
                  <a:lnTo>
                    <a:pt x="88" y="45"/>
                  </a:lnTo>
                  <a:lnTo>
                    <a:pt x="83" y="32"/>
                  </a:lnTo>
                  <a:lnTo>
                    <a:pt x="78" y="19"/>
                  </a:lnTo>
                  <a:lnTo>
                    <a:pt x="74" y="6"/>
                  </a:lnTo>
                  <a:lnTo>
                    <a:pt x="72" y="0"/>
                  </a:lnTo>
                  <a:lnTo>
                    <a:pt x="60" y="11"/>
                  </a:lnTo>
                  <a:lnTo>
                    <a:pt x="49" y="22"/>
                  </a:lnTo>
                  <a:lnTo>
                    <a:pt x="39" y="32"/>
                  </a:lnTo>
                  <a:lnTo>
                    <a:pt x="31" y="43"/>
                  </a:lnTo>
                  <a:lnTo>
                    <a:pt x="23" y="51"/>
                  </a:lnTo>
                  <a:lnTo>
                    <a:pt x="17" y="58"/>
                  </a:lnTo>
                  <a:lnTo>
                    <a:pt x="14" y="65"/>
                  </a:lnTo>
                  <a:lnTo>
                    <a:pt x="13" y="70"/>
                  </a:lnTo>
                  <a:lnTo>
                    <a:pt x="11" y="70"/>
                  </a:lnTo>
                  <a:lnTo>
                    <a:pt x="10" y="70"/>
                  </a:lnTo>
                  <a:lnTo>
                    <a:pt x="9" y="70"/>
                  </a:lnTo>
                  <a:lnTo>
                    <a:pt x="7" y="71"/>
                  </a:lnTo>
                  <a:lnTo>
                    <a:pt x="5" y="71"/>
                  </a:lnTo>
                  <a:lnTo>
                    <a:pt x="4" y="72"/>
                  </a:lnTo>
                  <a:lnTo>
                    <a:pt x="2" y="73"/>
                  </a:lnTo>
                  <a:lnTo>
                    <a:pt x="0" y="74"/>
                  </a:lnTo>
                  <a:close/>
                </a:path>
              </a:pathLst>
            </a:custGeom>
            <a:solidFill>
              <a:srgbClr val="F0F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p:nvSpPr>
          <p:spPr bwMode="auto">
            <a:xfrm>
              <a:off x="4309" y="604"/>
              <a:ext cx="201" cy="385"/>
            </a:xfrm>
            <a:custGeom>
              <a:avLst/>
              <a:gdLst/>
              <a:ahLst/>
              <a:cxnLst>
                <a:cxn ang="0">
                  <a:pos x="0" y="212"/>
                </a:cxn>
                <a:cxn ang="0">
                  <a:pos x="2" y="218"/>
                </a:cxn>
                <a:cxn ang="0">
                  <a:pos x="6" y="231"/>
                </a:cxn>
                <a:cxn ang="0">
                  <a:pos x="11" y="244"/>
                </a:cxn>
                <a:cxn ang="0">
                  <a:pos x="16" y="257"/>
                </a:cxn>
                <a:cxn ang="0">
                  <a:pos x="21" y="269"/>
                </a:cxn>
                <a:cxn ang="0">
                  <a:pos x="27" y="281"/>
                </a:cxn>
                <a:cxn ang="0">
                  <a:pos x="34" y="292"/>
                </a:cxn>
                <a:cxn ang="0">
                  <a:pos x="41" y="303"/>
                </a:cxn>
                <a:cxn ang="0">
                  <a:pos x="48" y="315"/>
                </a:cxn>
                <a:cxn ang="0">
                  <a:pos x="56" y="325"/>
                </a:cxn>
                <a:cxn ang="0">
                  <a:pos x="66" y="335"/>
                </a:cxn>
                <a:cxn ang="0">
                  <a:pos x="75" y="344"/>
                </a:cxn>
                <a:cxn ang="0">
                  <a:pos x="84" y="353"/>
                </a:cxn>
                <a:cxn ang="0">
                  <a:pos x="94" y="363"/>
                </a:cxn>
                <a:cxn ang="0">
                  <a:pos x="104" y="371"/>
                </a:cxn>
                <a:cxn ang="0">
                  <a:pos x="115" y="378"/>
                </a:cxn>
                <a:cxn ang="0">
                  <a:pos x="126" y="385"/>
                </a:cxn>
                <a:cxn ang="0">
                  <a:pos x="143" y="366"/>
                </a:cxn>
                <a:cxn ang="0">
                  <a:pos x="167" y="342"/>
                </a:cxn>
                <a:cxn ang="0">
                  <a:pos x="169" y="340"/>
                </a:cxn>
                <a:cxn ang="0">
                  <a:pos x="172" y="337"/>
                </a:cxn>
                <a:cxn ang="0">
                  <a:pos x="177" y="335"/>
                </a:cxn>
                <a:cxn ang="0">
                  <a:pos x="181" y="332"/>
                </a:cxn>
                <a:cxn ang="0">
                  <a:pos x="185" y="329"/>
                </a:cxn>
                <a:cxn ang="0">
                  <a:pos x="190" y="326"/>
                </a:cxn>
                <a:cxn ang="0">
                  <a:pos x="196" y="323"/>
                </a:cxn>
                <a:cxn ang="0">
                  <a:pos x="201" y="320"/>
                </a:cxn>
                <a:cxn ang="0">
                  <a:pos x="198" y="319"/>
                </a:cxn>
                <a:cxn ang="0">
                  <a:pos x="182" y="312"/>
                </a:cxn>
                <a:cxn ang="0">
                  <a:pos x="166" y="302"/>
                </a:cxn>
                <a:cxn ang="0">
                  <a:pos x="152" y="291"/>
                </a:cxn>
                <a:cxn ang="0">
                  <a:pos x="140" y="279"/>
                </a:cxn>
                <a:cxn ang="0">
                  <a:pos x="128" y="267"/>
                </a:cxn>
                <a:cxn ang="0">
                  <a:pos x="117" y="253"/>
                </a:cxn>
                <a:cxn ang="0">
                  <a:pos x="107" y="237"/>
                </a:cxn>
                <a:cxn ang="0">
                  <a:pos x="100" y="221"/>
                </a:cxn>
                <a:cxn ang="0">
                  <a:pos x="94" y="204"/>
                </a:cxn>
                <a:cxn ang="0">
                  <a:pos x="89" y="186"/>
                </a:cxn>
                <a:cxn ang="0">
                  <a:pos x="87" y="168"/>
                </a:cxn>
                <a:cxn ang="0">
                  <a:pos x="86" y="150"/>
                </a:cxn>
                <a:cxn ang="0">
                  <a:pos x="86" y="135"/>
                </a:cxn>
                <a:cxn ang="0">
                  <a:pos x="77" y="145"/>
                </a:cxn>
                <a:cxn ang="0">
                  <a:pos x="66" y="154"/>
                </a:cxn>
                <a:cxn ang="0">
                  <a:pos x="55" y="163"/>
                </a:cxn>
                <a:cxn ang="0">
                  <a:pos x="44" y="173"/>
                </a:cxn>
                <a:cxn ang="0">
                  <a:pos x="33" y="182"/>
                </a:cxn>
                <a:cxn ang="0">
                  <a:pos x="22" y="192"/>
                </a:cxn>
                <a:cxn ang="0">
                  <a:pos x="12" y="203"/>
                </a:cxn>
                <a:cxn ang="0">
                  <a:pos x="0" y="212"/>
                </a:cxn>
                <a:cxn ang="0">
                  <a:pos x="156" y="5"/>
                </a:cxn>
                <a:cxn ang="0">
                  <a:pos x="153" y="7"/>
                </a:cxn>
                <a:cxn ang="0">
                  <a:pos x="155" y="0"/>
                </a:cxn>
                <a:cxn ang="0">
                  <a:pos x="156" y="5"/>
                </a:cxn>
              </a:cxnLst>
              <a:rect l="0" t="0" r="r" b="b"/>
              <a:pathLst>
                <a:path w="201" h="385">
                  <a:moveTo>
                    <a:pt x="0" y="212"/>
                  </a:moveTo>
                  <a:lnTo>
                    <a:pt x="2" y="218"/>
                  </a:lnTo>
                  <a:lnTo>
                    <a:pt x="6" y="231"/>
                  </a:lnTo>
                  <a:lnTo>
                    <a:pt x="11" y="244"/>
                  </a:lnTo>
                  <a:lnTo>
                    <a:pt x="16" y="257"/>
                  </a:lnTo>
                  <a:lnTo>
                    <a:pt x="21" y="269"/>
                  </a:lnTo>
                  <a:lnTo>
                    <a:pt x="27" y="281"/>
                  </a:lnTo>
                  <a:lnTo>
                    <a:pt x="34" y="292"/>
                  </a:lnTo>
                  <a:lnTo>
                    <a:pt x="41" y="303"/>
                  </a:lnTo>
                  <a:lnTo>
                    <a:pt x="48" y="315"/>
                  </a:lnTo>
                  <a:lnTo>
                    <a:pt x="56" y="325"/>
                  </a:lnTo>
                  <a:lnTo>
                    <a:pt x="66" y="335"/>
                  </a:lnTo>
                  <a:lnTo>
                    <a:pt x="75" y="344"/>
                  </a:lnTo>
                  <a:lnTo>
                    <a:pt x="84" y="353"/>
                  </a:lnTo>
                  <a:lnTo>
                    <a:pt x="94" y="363"/>
                  </a:lnTo>
                  <a:lnTo>
                    <a:pt x="104" y="371"/>
                  </a:lnTo>
                  <a:lnTo>
                    <a:pt x="115" y="378"/>
                  </a:lnTo>
                  <a:lnTo>
                    <a:pt x="126" y="385"/>
                  </a:lnTo>
                  <a:lnTo>
                    <a:pt x="143" y="366"/>
                  </a:lnTo>
                  <a:lnTo>
                    <a:pt x="167" y="342"/>
                  </a:lnTo>
                  <a:lnTo>
                    <a:pt x="169" y="340"/>
                  </a:lnTo>
                  <a:lnTo>
                    <a:pt x="172" y="337"/>
                  </a:lnTo>
                  <a:lnTo>
                    <a:pt x="177" y="335"/>
                  </a:lnTo>
                  <a:lnTo>
                    <a:pt x="181" y="332"/>
                  </a:lnTo>
                  <a:lnTo>
                    <a:pt x="185" y="329"/>
                  </a:lnTo>
                  <a:lnTo>
                    <a:pt x="190" y="326"/>
                  </a:lnTo>
                  <a:lnTo>
                    <a:pt x="196" y="323"/>
                  </a:lnTo>
                  <a:lnTo>
                    <a:pt x="201" y="320"/>
                  </a:lnTo>
                  <a:lnTo>
                    <a:pt x="198" y="319"/>
                  </a:lnTo>
                  <a:lnTo>
                    <a:pt x="182" y="312"/>
                  </a:lnTo>
                  <a:lnTo>
                    <a:pt x="166" y="302"/>
                  </a:lnTo>
                  <a:lnTo>
                    <a:pt x="152" y="291"/>
                  </a:lnTo>
                  <a:lnTo>
                    <a:pt x="140" y="279"/>
                  </a:lnTo>
                  <a:lnTo>
                    <a:pt x="128" y="267"/>
                  </a:lnTo>
                  <a:lnTo>
                    <a:pt x="117" y="253"/>
                  </a:lnTo>
                  <a:lnTo>
                    <a:pt x="107" y="237"/>
                  </a:lnTo>
                  <a:lnTo>
                    <a:pt x="100" y="221"/>
                  </a:lnTo>
                  <a:lnTo>
                    <a:pt x="94" y="204"/>
                  </a:lnTo>
                  <a:lnTo>
                    <a:pt x="89" y="186"/>
                  </a:lnTo>
                  <a:lnTo>
                    <a:pt x="87" y="168"/>
                  </a:lnTo>
                  <a:lnTo>
                    <a:pt x="86" y="150"/>
                  </a:lnTo>
                  <a:lnTo>
                    <a:pt x="86" y="135"/>
                  </a:lnTo>
                  <a:lnTo>
                    <a:pt x="77" y="145"/>
                  </a:lnTo>
                  <a:lnTo>
                    <a:pt x="66" y="154"/>
                  </a:lnTo>
                  <a:lnTo>
                    <a:pt x="55" y="163"/>
                  </a:lnTo>
                  <a:lnTo>
                    <a:pt x="44" y="173"/>
                  </a:lnTo>
                  <a:lnTo>
                    <a:pt x="33" y="182"/>
                  </a:lnTo>
                  <a:lnTo>
                    <a:pt x="22" y="192"/>
                  </a:lnTo>
                  <a:lnTo>
                    <a:pt x="12" y="203"/>
                  </a:lnTo>
                  <a:lnTo>
                    <a:pt x="0" y="212"/>
                  </a:lnTo>
                  <a:close/>
                  <a:moveTo>
                    <a:pt x="156" y="5"/>
                  </a:moveTo>
                  <a:lnTo>
                    <a:pt x="153" y="7"/>
                  </a:lnTo>
                  <a:lnTo>
                    <a:pt x="155" y="0"/>
                  </a:lnTo>
                  <a:lnTo>
                    <a:pt x="156" y="5"/>
                  </a:ln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395" y="609"/>
              <a:ext cx="252" cy="315"/>
            </a:xfrm>
            <a:custGeom>
              <a:avLst/>
              <a:gdLst/>
              <a:ahLst/>
              <a:cxnLst>
                <a:cxn ang="0">
                  <a:pos x="70" y="0"/>
                </a:cxn>
                <a:cxn ang="0">
                  <a:pos x="67" y="2"/>
                </a:cxn>
                <a:cxn ang="0">
                  <a:pos x="48" y="84"/>
                </a:cxn>
                <a:cxn ang="0">
                  <a:pos x="45" y="88"/>
                </a:cxn>
                <a:cxn ang="0">
                  <a:pos x="41" y="92"/>
                </a:cxn>
                <a:cxn ang="0">
                  <a:pos x="37" y="97"/>
                </a:cxn>
                <a:cxn ang="0">
                  <a:pos x="30" y="103"/>
                </a:cxn>
                <a:cxn ang="0">
                  <a:pos x="24" y="109"/>
                </a:cxn>
                <a:cxn ang="0">
                  <a:pos x="17" y="115"/>
                </a:cxn>
                <a:cxn ang="0">
                  <a:pos x="9" y="122"/>
                </a:cxn>
                <a:cxn ang="0">
                  <a:pos x="0" y="130"/>
                </a:cxn>
                <a:cxn ang="0">
                  <a:pos x="0" y="145"/>
                </a:cxn>
                <a:cxn ang="0">
                  <a:pos x="1" y="163"/>
                </a:cxn>
                <a:cxn ang="0">
                  <a:pos x="3" y="181"/>
                </a:cxn>
                <a:cxn ang="0">
                  <a:pos x="8" y="199"/>
                </a:cxn>
                <a:cxn ang="0">
                  <a:pos x="14" y="216"/>
                </a:cxn>
                <a:cxn ang="0">
                  <a:pos x="21" y="232"/>
                </a:cxn>
                <a:cxn ang="0">
                  <a:pos x="31" y="248"/>
                </a:cxn>
                <a:cxn ang="0">
                  <a:pos x="42" y="262"/>
                </a:cxn>
                <a:cxn ang="0">
                  <a:pos x="54" y="274"/>
                </a:cxn>
                <a:cxn ang="0">
                  <a:pos x="66" y="286"/>
                </a:cxn>
                <a:cxn ang="0">
                  <a:pos x="80" y="297"/>
                </a:cxn>
                <a:cxn ang="0">
                  <a:pos x="96" y="307"/>
                </a:cxn>
                <a:cxn ang="0">
                  <a:pos x="112" y="314"/>
                </a:cxn>
                <a:cxn ang="0">
                  <a:pos x="115" y="315"/>
                </a:cxn>
                <a:cxn ang="0">
                  <a:pos x="120" y="313"/>
                </a:cxn>
                <a:cxn ang="0">
                  <a:pos x="125" y="311"/>
                </a:cxn>
                <a:cxn ang="0">
                  <a:pos x="130" y="309"/>
                </a:cxn>
                <a:cxn ang="0">
                  <a:pos x="134" y="307"/>
                </a:cxn>
                <a:cxn ang="0">
                  <a:pos x="139" y="306"/>
                </a:cxn>
                <a:cxn ang="0">
                  <a:pos x="143" y="304"/>
                </a:cxn>
                <a:cxn ang="0">
                  <a:pos x="148" y="304"/>
                </a:cxn>
                <a:cxn ang="0">
                  <a:pos x="151" y="304"/>
                </a:cxn>
                <a:cxn ang="0">
                  <a:pos x="252" y="242"/>
                </a:cxn>
                <a:cxn ang="0">
                  <a:pos x="187" y="214"/>
                </a:cxn>
                <a:cxn ang="0">
                  <a:pos x="186" y="212"/>
                </a:cxn>
                <a:cxn ang="0">
                  <a:pos x="184" y="209"/>
                </a:cxn>
                <a:cxn ang="0">
                  <a:pos x="180" y="204"/>
                </a:cxn>
                <a:cxn ang="0">
                  <a:pos x="175" y="200"/>
                </a:cxn>
                <a:cxn ang="0">
                  <a:pos x="163" y="187"/>
                </a:cxn>
                <a:cxn ang="0">
                  <a:pos x="149" y="175"/>
                </a:cxn>
                <a:cxn ang="0">
                  <a:pos x="134" y="163"/>
                </a:cxn>
                <a:cxn ang="0">
                  <a:pos x="122" y="152"/>
                </a:cxn>
                <a:cxn ang="0">
                  <a:pos x="117" y="147"/>
                </a:cxn>
                <a:cxn ang="0">
                  <a:pos x="113" y="143"/>
                </a:cxn>
                <a:cxn ang="0">
                  <a:pos x="111" y="140"/>
                </a:cxn>
                <a:cxn ang="0">
                  <a:pos x="110" y="137"/>
                </a:cxn>
                <a:cxn ang="0">
                  <a:pos x="101" y="113"/>
                </a:cxn>
                <a:cxn ang="0">
                  <a:pos x="70" y="0"/>
                </a:cxn>
              </a:cxnLst>
              <a:rect l="0" t="0" r="r" b="b"/>
              <a:pathLst>
                <a:path w="252" h="315">
                  <a:moveTo>
                    <a:pt x="70" y="0"/>
                  </a:moveTo>
                  <a:lnTo>
                    <a:pt x="67" y="2"/>
                  </a:lnTo>
                  <a:lnTo>
                    <a:pt x="48" y="84"/>
                  </a:lnTo>
                  <a:lnTo>
                    <a:pt x="45" y="88"/>
                  </a:lnTo>
                  <a:lnTo>
                    <a:pt x="41" y="92"/>
                  </a:lnTo>
                  <a:lnTo>
                    <a:pt x="37" y="97"/>
                  </a:lnTo>
                  <a:lnTo>
                    <a:pt x="30" y="103"/>
                  </a:lnTo>
                  <a:lnTo>
                    <a:pt x="24" y="109"/>
                  </a:lnTo>
                  <a:lnTo>
                    <a:pt x="17" y="115"/>
                  </a:lnTo>
                  <a:lnTo>
                    <a:pt x="9" y="122"/>
                  </a:lnTo>
                  <a:lnTo>
                    <a:pt x="0" y="130"/>
                  </a:lnTo>
                  <a:lnTo>
                    <a:pt x="0" y="145"/>
                  </a:lnTo>
                  <a:lnTo>
                    <a:pt x="1" y="163"/>
                  </a:lnTo>
                  <a:lnTo>
                    <a:pt x="3" y="181"/>
                  </a:lnTo>
                  <a:lnTo>
                    <a:pt x="8" y="199"/>
                  </a:lnTo>
                  <a:lnTo>
                    <a:pt x="14" y="216"/>
                  </a:lnTo>
                  <a:lnTo>
                    <a:pt x="21" y="232"/>
                  </a:lnTo>
                  <a:lnTo>
                    <a:pt x="31" y="248"/>
                  </a:lnTo>
                  <a:lnTo>
                    <a:pt x="42" y="262"/>
                  </a:lnTo>
                  <a:lnTo>
                    <a:pt x="54" y="274"/>
                  </a:lnTo>
                  <a:lnTo>
                    <a:pt x="66" y="286"/>
                  </a:lnTo>
                  <a:lnTo>
                    <a:pt x="80" y="297"/>
                  </a:lnTo>
                  <a:lnTo>
                    <a:pt x="96" y="307"/>
                  </a:lnTo>
                  <a:lnTo>
                    <a:pt x="112" y="314"/>
                  </a:lnTo>
                  <a:lnTo>
                    <a:pt x="115" y="315"/>
                  </a:lnTo>
                  <a:lnTo>
                    <a:pt x="120" y="313"/>
                  </a:lnTo>
                  <a:lnTo>
                    <a:pt x="125" y="311"/>
                  </a:lnTo>
                  <a:lnTo>
                    <a:pt x="130" y="309"/>
                  </a:lnTo>
                  <a:lnTo>
                    <a:pt x="134" y="307"/>
                  </a:lnTo>
                  <a:lnTo>
                    <a:pt x="139" y="306"/>
                  </a:lnTo>
                  <a:lnTo>
                    <a:pt x="143" y="304"/>
                  </a:lnTo>
                  <a:lnTo>
                    <a:pt x="148" y="304"/>
                  </a:lnTo>
                  <a:lnTo>
                    <a:pt x="151" y="304"/>
                  </a:lnTo>
                  <a:lnTo>
                    <a:pt x="252" y="242"/>
                  </a:lnTo>
                  <a:lnTo>
                    <a:pt x="187" y="214"/>
                  </a:lnTo>
                  <a:lnTo>
                    <a:pt x="186" y="212"/>
                  </a:lnTo>
                  <a:lnTo>
                    <a:pt x="184" y="209"/>
                  </a:lnTo>
                  <a:lnTo>
                    <a:pt x="180" y="204"/>
                  </a:lnTo>
                  <a:lnTo>
                    <a:pt x="175" y="200"/>
                  </a:lnTo>
                  <a:lnTo>
                    <a:pt x="163" y="187"/>
                  </a:lnTo>
                  <a:lnTo>
                    <a:pt x="149" y="175"/>
                  </a:lnTo>
                  <a:lnTo>
                    <a:pt x="134" y="163"/>
                  </a:lnTo>
                  <a:lnTo>
                    <a:pt x="122" y="152"/>
                  </a:lnTo>
                  <a:lnTo>
                    <a:pt x="117" y="147"/>
                  </a:lnTo>
                  <a:lnTo>
                    <a:pt x="113" y="143"/>
                  </a:lnTo>
                  <a:lnTo>
                    <a:pt x="111" y="140"/>
                  </a:lnTo>
                  <a:lnTo>
                    <a:pt x="110" y="137"/>
                  </a:lnTo>
                  <a:lnTo>
                    <a:pt x="101" y="113"/>
                  </a:lnTo>
                  <a:lnTo>
                    <a:pt x="70"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487" y="717"/>
              <a:ext cx="128" cy="128"/>
            </a:xfrm>
            <a:custGeom>
              <a:avLst/>
              <a:gdLst/>
              <a:ahLst/>
              <a:cxnLst>
                <a:cxn ang="0">
                  <a:pos x="7" y="0"/>
                </a:cxn>
                <a:cxn ang="0">
                  <a:pos x="7" y="1"/>
                </a:cxn>
                <a:cxn ang="0">
                  <a:pos x="4" y="9"/>
                </a:cxn>
                <a:cxn ang="0">
                  <a:pos x="2" y="18"/>
                </a:cxn>
                <a:cxn ang="0">
                  <a:pos x="0" y="28"/>
                </a:cxn>
                <a:cxn ang="0">
                  <a:pos x="0" y="37"/>
                </a:cxn>
                <a:cxn ang="0">
                  <a:pos x="0" y="46"/>
                </a:cxn>
                <a:cxn ang="0">
                  <a:pos x="2" y="55"/>
                </a:cxn>
                <a:cxn ang="0">
                  <a:pos x="4" y="64"/>
                </a:cxn>
                <a:cxn ang="0">
                  <a:pos x="7" y="72"/>
                </a:cxn>
                <a:cxn ang="0">
                  <a:pos x="11" y="80"/>
                </a:cxn>
                <a:cxn ang="0">
                  <a:pos x="15" y="88"/>
                </a:cxn>
                <a:cxn ang="0">
                  <a:pos x="21" y="95"/>
                </a:cxn>
                <a:cxn ang="0">
                  <a:pos x="26" y="102"/>
                </a:cxn>
                <a:cxn ang="0">
                  <a:pos x="33" y="107"/>
                </a:cxn>
                <a:cxn ang="0">
                  <a:pos x="40" y="113"/>
                </a:cxn>
                <a:cxn ang="0">
                  <a:pos x="47" y="117"/>
                </a:cxn>
                <a:cxn ang="0">
                  <a:pos x="56" y="121"/>
                </a:cxn>
                <a:cxn ang="0">
                  <a:pos x="64" y="124"/>
                </a:cxn>
                <a:cxn ang="0">
                  <a:pos x="73" y="126"/>
                </a:cxn>
                <a:cxn ang="0">
                  <a:pos x="82" y="128"/>
                </a:cxn>
                <a:cxn ang="0">
                  <a:pos x="91" y="128"/>
                </a:cxn>
                <a:cxn ang="0">
                  <a:pos x="100" y="128"/>
                </a:cxn>
                <a:cxn ang="0">
                  <a:pos x="110" y="126"/>
                </a:cxn>
                <a:cxn ang="0">
                  <a:pos x="119" y="124"/>
                </a:cxn>
                <a:cxn ang="0">
                  <a:pos x="127" y="121"/>
                </a:cxn>
                <a:cxn ang="0">
                  <a:pos x="128" y="121"/>
                </a:cxn>
                <a:cxn ang="0">
                  <a:pos x="95" y="106"/>
                </a:cxn>
                <a:cxn ang="0">
                  <a:pos x="94" y="104"/>
                </a:cxn>
                <a:cxn ang="0">
                  <a:pos x="92" y="101"/>
                </a:cxn>
                <a:cxn ang="0">
                  <a:pos x="88" y="96"/>
                </a:cxn>
                <a:cxn ang="0">
                  <a:pos x="83" y="92"/>
                </a:cxn>
                <a:cxn ang="0">
                  <a:pos x="71" y="79"/>
                </a:cxn>
                <a:cxn ang="0">
                  <a:pos x="57" y="67"/>
                </a:cxn>
                <a:cxn ang="0">
                  <a:pos x="42" y="55"/>
                </a:cxn>
                <a:cxn ang="0">
                  <a:pos x="30" y="44"/>
                </a:cxn>
                <a:cxn ang="0">
                  <a:pos x="25" y="39"/>
                </a:cxn>
                <a:cxn ang="0">
                  <a:pos x="21" y="35"/>
                </a:cxn>
                <a:cxn ang="0">
                  <a:pos x="19" y="32"/>
                </a:cxn>
                <a:cxn ang="0">
                  <a:pos x="18" y="29"/>
                </a:cxn>
                <a:cxn ang="0">
                  <a:pos x="9" y="5"/>
                </a:cxn>
                <a:cxn ang="0">
                  <a:pos x="7" y="0"/>
                </a:cxn>
              </a:cxnLst>
              <a:rect l="0" t="0" r="r" b="b"/>
              <a:pathLst>
                <a:path w="128" h="128">
                  <a:moveTo>
                    <a:pt x="7" y="0"/>
                  </a:moveTo>
                  <a:lnTo>
                    <a:pt x="7" y="1"/>
                  </a:lnTo>
                  <a:lnTo>
                    <a:pt x="4" y="9"/>
                  </a:lnTo>
                  <a:lnTo>
                    <a:pt x="2" y="18"/>
                  </a:lnTo>
                  <a:lnTo>
                    <a:pt x="0" y="28"/>
                  </a:lnTo>
                  <a:lnTo>
                    <a:pt x="0" y="37"/>
                  </a:lnTo>
                  <a:lnTo>
                    <a:pt x="0" y="46"/>
                  </a:lnTo>
                  <a:lnTo>
                    <a:pt x="2" y="55"/>
                  </a:lnTo>
                  <a:lnTo>
                    <a:pt x="4" y="64"/>
                  </a:lnTo>
                  <a:lnTo>
                    <a:pt x="7" y="72"/>
                  </a:lnTo>
                  <a:lnTo>
                    <a:pt x="11" y="80"/>
                  </a:lnTo>
                  <a:lnTo>
                    <a:pt x="15" y="88"/>
                  </a:lnTo>
                  <a:lnTo>
                    <a:pt x="21" y="95"/>
                  </a:lnTo>
                  <a:lnTo>
                    <a:pt x="26" y="102"/>
                  </a:lnTo>
                  <a:lnTo>
                    <a:pt x="33" y="107"/>
                  </a:lnTo>
                  <a:lnTo>
                    <a:pt x="40" y="113"/>
                  </a:lnTo>
                  <a:lnTo>
                    <a:pt x="47" y="117"/>
                  </a:lnTo>
                  <a:lnTo>
                    <a:pt x="56" y="121"/>
                  </a:lnTo>
                  <a:lnTo>
                    <a:pt x="64" y="124"/>
                  </a:lnTo>
                  <a:lnTo>
                    <a:pt x="73" y="126"/>
                  </a:lnTo>
                  <a:lnTo>
                    <a:pt x="82" y="128"/>
                  </a:lnTo>
                  <a:lnTo>
                    <a:pt x="91" y="128"/>
                  </a:lnTo>
                  <a:lnTo>
                    <a:pt x="100" y="128"/>
                  </a:lnTo>
                  <a:lnTo>
                    <a:pt x="110" y="126"/>
                  </a:lnTo>
                  <a:lnTo>
                    <a:pt x="119" y="124"/>
                  </a:lnTo>
                  <a:lnTo>
                    <a:pt x="127" y="121"/>
                  </a:lnTo>
                  <a:lnTo>
                    <a:pt x="128" y="121"/>
                  </a:lnTo>
                  <a:lnTo>
                    <a:pt x="95" y="106"/>
                  </a:lnTo>
                  <a:lnTo>
                    <a:pt x="94" y="104"/>
                  </a:lnTo>
                  <a:lnTo>
                    <a:pt x="92" y="101"/>
                  </a:lnTo>
                  <a:lnTo>
                    <a:pt x="88" y="96"/>
                  </a:lnTo>
                  <a:lnTo>
                    <a:pt x="83" y="92"/>
                  </a:lnTo>
                  <a:lnTo>
                    <a:pt x="71" y="79"/>
                  </a:lnTo>
                  <a:lnTo>
                    <a:pt x="57" y="67"/>
                  </a:lnTo>
                  <a:lnTo>
                    <a:pt x="42" y="55"/>
                  </a:lnTo>
                  <a:lnTo>
                    <a:pt x="30" y="44"/>
                  </a:lnTo>
                  <a:lnTo>
                    <a:pt x="25" y="39"/>
                  </a:lnTo>
                  <a:lnTo>
                    <a:pt x="21" y="35"/>
                  </a:lnTo>
                  <a:lnTo>
                    <a:pt x="19" y="32"/>
                  </a:lnTo>
                  <a:lnTo>
                    <a:pt x="18" y="29"/>
                  </a:lnTo>
                  <a:lnTo>
                    <a:pt x="9" y="5"/>
                  </a:lnTo>
                  <a:lnTo>
                    <a:pt x="7" y="0"/>
                  </a:lnTo>
                  <a:close/>
                </a:path>
              </a:pathLst>
            </a:custGeom>
            <a:solidFill>
              <a:srgbClr val="E5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4449" y="2"/>
              <a:ext cx="1098" cy="854"/>
            </a:xfrm>
            <a:custGeom>
              <a:avLst/>
              <a:gdLst/>
              <a:ahLst/>
              <a:cxnLst>
                <a:cxn ang="0">
                  <a:pos x="16" y="655"/>
                </a:cxn>
                <a:cxn ang="0">
                  <a:pos x="10" y="619"/>
                </a:cxn>
                <a:cxn ang="0">
                  <a:pos x="0" y="566"/>
                </a:cxn>
                <a:cxn ang="0">
                  <a:pos x="10" y="507"/>
                </a:cxn>
                <a:cxn ang="0">
                  <a:pos x="38" y="474"/>
                </a:cxn>
                <a:cxn ang="0">
                  <a:pos x="66" y="448"/>
                </a:cxn>
                <a:cxn ang="0">
                  <a:pos x="97" y="426"/>
                </a:cxn>
                <a:cxn ang="0">
                  <a:pos x="133" y="412"/>
                </a:cxn>
                <a:cxn ang="0">
                  <a:pos x="152" y="398"/>
                </a:cxn>
                <a:cxn ang="0">
                  <a:pos x="157" y="380"/>
                </a:cxn>
                <a:cxn ang="0">
                  <a:pos x="178" y="352"/>
                </a:cxn>
                <a:cxn ang="0">
                  <a:pos x="216" y="339"/>
                </a:cxn>
                <a:cxn ang="0">
                  <a:pos x="245" y="346"/>
                </a:cxn>
                <a:cxn ang="0">
                  <a:pos x="280" y="338"/>
                </a:cxn>
                <a:cxn ang="0">
                  <a:pos x="324" y="310"/>
                </a:cxn>
                <a:cxn ang="0">
                  <a:pos x="349" y="298"/>
                </a:cxn>
                <a:cxn ang="0">
                  <a:pos x="377" y="286"/>
                </a:cxn>
                <a:cxn ang="0">
                  <a:pos x="389" y="272"/>
                </a:cxn>
                <a:cxn ang="0">
                  <a:pos x="414" y="227"/>
                </a:cxn>
                <a:cxn ang="0">
                  <a:pos x="455" y="179"/>
                </a:cxn>
                <a:cxn ang="0">
                  <a:pos x="540" y="103"/>
                </a:cxn>
                <a:cxn ang="0">
                  <a:pos x="625" y="49"/>
                </a:cxn>
                <a:cxn ang="0">
                  <a:pos x="695" y="16"/>
                </a:cxn>
                <a:cxn ang="0">
                  <a:pos x="732" y="11"/>
                </a:cxn>
                <a:cxn ang="0">
                  <a:pos x="738" y="9"/>
                </a:cxn>
                <a:cxn ang="0">
                  <a:pos x="750" y="8"/>
                </a:cxn>
                <a:cxn ang="0">
                  <a:pos x="771" y="4"/>
                </a:cxn>
                <a:cxn ang="0">
                  <a:pos x="800" y="0"/>
                </a:cxn>
                <a:cxn ang="0">
                  <a:pos x="860" y="8"/>
                </a:cxn>
                <a:cxn ang="0">
                  <a:pos x="912" y="23"/>
                </a:cxn>
                <a:cxn ang="0">
                  <a:pos x="949" y="37"/>
                </a:cxn>
                <a:cxn ang="0">
                  <a:pos x="987" y="70"/>
                </a:cxn>
                <a:cxn ang="0">
                  <a:pos x="1044" y="143"/>
                </a:cxn>
                <a:cxn ang="0">
                  <a:pos x="1080" y="210"/>
                </a:cxn>
                <a:cxn ang="0">
                  <a:pos x="1096" y="267"/>
                </a:cxn>
                <a:cxn ang="0">
                  <a:pos x="1096" y="327"/>
                </a:cxn>
                <a:cxn ang="0">
                  <a:pos x="1073" y="388"/>
                </a:cxn>
                <a:cxn ang="0">
                  <a:pos x="1038" y="444"/>
                </a:cxn>
                <a:cxn ang="0">
                  <a:pos x="993" y="494"/>
                </a:cxn>
                <a:cxn ang="0">
                  <a:pos x="918" y="559"/>
                </a:cxn>
                <a:cxn ang="0">
                  <a:pos x="862" y="594"/>
                </a:cxn>
                <a:cxn ang="0">
                  <a:pos x="803" y="620"/>
                </a:cxn>
                <a:cxn ang="0">
                  <a:pos x="751" y="640"/>
                </a:cxn>
                <a:cxn ang="0">
                  <a:pos x="706" y="648"/>
                </a:cxn>
                <a:cxn ang="0">
                  <a:pos x="685" y="648"/>
                </a:cxn>
                <a:cxn ang="0">
                  <a:pos x="659" y="651"/>
                </a:cxn>
                <a:cxn ang="0">
                  <a:pos x="616" y="657"/>
                </a:cxn>
                <a:cxn ang="0">
                  <a:pos x="572" y="675"/>
                </a:cxn>
                <a:cxn ang="0">
                  <a:pos x="520" y="698"/>
                </a:cxn>
                <a:cxn ang="0">
                  <a:pos x="481" y="731"/>
                </a:cxn>
                <a:cxn ang="0">
                  <a:pos x="452" y="773"/>
                </a:cxn>
                <a:cxn ang="0">
                  <a:pos x="413" y="793"/>
                </a:cxn>
                <a:cxn ang="0">
                  <a:pos x="392" y="799"/>
                </a:cxn>
                <a:cxn ang="0">
                  <a:pos x="370" y="804"/>
                </a:cxn>
                <a:cxn ang="0">
                  <a:pos x="329" y="825"/>
                </a:cxn>
                <a:cxn ang="0">
                  <a:pos x="270" y="841"/>
                </a:cxn>
                <a:cxn ang="0">
                  <a:pos x="233" y="854"/>
                </a:cxn>
                <a:cxn ang="0">
                  <a:pos x="188" y="845"/>
                </a:cxn>
                <a:cxn ang="0">
                  <a:pos x="151" y="830"/>
                </a:cxn>
                <a:cxn ang="0">
                  <a:pos x="106" y="808"/>
                </a:cxn>
                <a:cxn ang="0">
                  <a:pos x="73" y="771"/>
                </a:cxn>
                <a:cxn ang="0">
                  <a:pos x="24" y="682"/>
                </a:cxn>
              </a:cxnLst>
              <a:rect l="0" t="0" r="r" b="b"/>
              <a:pathLst>
                <a:path w="1098" h="854">
                  <a:moveTo>
                    <a:pt x="24" y="682"/>
                  </a:moveTo>
                  <a:lnTo>
                    <a:pt x="20" y="673"/>
                  </a:lnTo>
                  <a:lnTo>
                    <a:pt x="18" y="664"/>
                  </a:lnTo>
                  <a:lnTo>
                    <a:pt x="16" y="655"/>
                  </a:lnTo>
                  <a:lnTo>
                    <a:pt x="14" y="647"/>
                  </a:lnTo>
                  <a:lnTo>
                    <a:pt x="12" y="638"/>
                  </a:lnTo>
                  <a:lnTo>
                    <a:pt x="11" y="628"/>
                  </a:lnTo>
                  <a:lnTo>
                    <a:pt x="10" y="619"/>
                  </a:lnTo>
                  <a:lnTo>
                    <a:pt x="9" y="610"/>
                  </a:lnTo>
                  <a:lnTo>
                    <a:pt x="4" y="596"/>
                  </a:lnTo>
                  <a:lnTo>
                    <a:pt x="1" y="582"/>
                  </a:lnTo>
                  <a:lnTo>
                    <a:pt x="0" y="566"/>
                  </a:lnTo>
                  <a:lnTo>
                    <a:pt x="0" y="551"/>
                  </a:lnTo>
                  <a:lnTo>
                    <a:pt x="2" y="536"/>
                  </a:lnTo>
                  <a:lnTo>
                    <a:pt x="5" y="522"/>
                  </a:lnTo>
                  <a:lnTo>
                    <a:pt x="10" y="507"/>
                  </a:lnTo>
                  <a:lnTo>
                    <a:pt x="16" y="493"/>
                  </a:lnTo>
                  <a:lnTo>
                    <a:pt x="22" y="486"/>
                  </a:lnTo>
                  <a:lnTo>
                    <a:pt x="29" y="479"/>
                  </a:lnTo>
                  <a:lnTo>
                    <a:pt x="38" y="474"/>
                  </a:lnTo>
                  <a:lnTo>
                    <a:pt x="45" y="468"/>
                  </a:lnTo>
                  <a:lnTo>
                    <a:pt x="53" y="462"/>
                  </a:lnTo>
                  <a:lnTo>
                    <a:pt x="60" y="455"/>
                  </a:lnTo>
                  <a:lnTo>
                    <a:pt x="66" y="448"/>
                  </a:lnTo>
                  <a:lnTo>
                    <a:pt x="71" y="440"/>
                  </a:lnTo>
                  <a:lnTo>
                    <a:pt x="79" y="435"/>
                  </a:lnTo>
                  <a:lnTo>
                    <a:pt x="87" y="431"/>
                  </a:lnTo>
                  <a:lnTo>
                    <a:pt x="97" y="426"/>
                  </a:lnTo>
                  <a:lnTo>
                    <a:pt x="105" y="422"/>
                  </a:lnTo>
                  <a:lnTo>
                    <a:pt x="115" y="418"/>
                  </a:lnTo>
                  <a:lnTo>
                    <a:pt x="124" y="415"/>
                  </a:lnTo>
                  <a:lnTo>
                    <a:pt x="133" y="412"/>
                  </a:lnTo>
                  <a:lnTo>
                    <a:pt x="142" y="409"/>
                  </a:lnTo>
                  <a:lnTo>
                    <a:pt x="147" y="406"/>
                  </a:lnTo>
                  <a:lnTo>
                    <a:pt x="150" y="402"/>
                  </a:lnTo>
                  <a:lnTo>
                    <a:pt x="152" y="398"/>
                  </a:lnTo>
                  <a:lnTo>
                    <a:pt x="153" y="394"/>
                  </a:lnTo>
                  <a:lnTo>
                    <a:pt x="154" y="389"/>
                  </a:lnTo>
                  <a:lnTo>
                    <a:pt x="156" y="384"/>
                  </a:lnTo>
                  <a:lnTo>
                    <a:pt x="157" y="380"/>
                  </a:lnTo>
                  <a:lnTo>
                    <a:pt x="158" y="376"/>
                  </a:lnTo>
                  <a:lnTo>
                    <a:pt x="164" y="367"/>
                  </a:lnTo>
                  <a:lnTo>
                    <a:pt x="170" y="359"/>
                  </a:lnTo>
                  <a:lnTo>
                    <a:pt x="178" y="352"/>
                  </a:lnTo>
                  <a:lnTo>
                    <a:pt x="186" y="347"/>
                  </a:lnTo>
                  <a:lnTo>
                    <a:pt x="195" y="343"/>
                  </a:lnTo>
                  <a:lnTo>
                    <a:pt x="206" y="340"/>
                  </a:lnTo>
                  <a:lnTo>
                    <a:pt x="216" y="339"/>
                  </a:lnTo>
                  <a:lnTo>
                    <a:pt x="226" y="340"/>
                  </a:lnTo>
                  <a:lnTo>
                    <a:pt x="237" y="342"/>
                  </a:lnTo>
                  <a:lnTo>
                    <a:pt x="237" y="345"/>
                  </a:lnTo>
                  <a:lnTo>
                    <a:pt x="245" y="346"/>
                  </a:lnTo>
                  <a:lnTo>
                    <a:pt x="252" y="347"/>
                  </a:lnTo>
                  <a:lnTo>
                    <a:pt x="260" y="346"/>
                  </a:lnTo>
                  <a:lnTo>
                    <a:pt x="267" y="344"/>
                  </a:lnTo>
                  <a:lnTo>
                    <a:pt x="280" y="338"/>
                  </a:lnTo>
                  <a:lnTo>
                    <a:pt x="292" y="330"/>
                  </a:lnTo>
                  <a:lnTo>
                    <a:pt x="304" y="321"/>
                  </a:lnTo>
                  <a:lnTo>
                    <a:pt x="317" y="313"/>
                  </a:lnTo>
                  <a:lnTo>
                    <a:pt x="324" y="310"/>
                  </a:lnTo>
                  <a:lnTo>
                    <a:pt x="330" y="307"/>
                  </a:lnTo>
                  <a:lnTo>
                    <a:pt x="337" y="305"/>
                  </a:lnTo>
                  <a:lnTo>
                    <a:pt x="344" y="303"/>
                  </a:lnTo>
                  <a:lnTo>
                    <a:pt x="349" y="298"/>
                  </a:lnTo>
                  <a:lnTo>
                    <a:pt x="356" y="295"/>
                  </a:lnTo>
                  <a:lnTo>
                    <a:pt x="363" y="292"/>
                  </a:lnTo>
                  <a:lnTo>
                    <a:pt x="370" y="289"/>
                  </a:lnTo>
                  <a:lnTo>
                    <a:pt x="377" y="286"/>
                  </a:lnTo>
                  <a:lnTo>
                    <a:pt x="382" y="282"/>
                  </a:lnTo>
                  <a:lnTo>
                    <a:pt x="385" y="279"/>
                  </a:lnTo>
                  <a:lnTo>
                    <a:pt x="387" y="276"/>
                  </a:lnTo>
                  <a:lnTo>
                    <a:pt x="389" y="272"/>
                  </a:lnTo>
                  <a:lnTo>
                    <a:pt x="390" y="268"/>
                  </a:lnTo>
                  <a:lnTo>
                    <a:pt x="397" y="254"/>
                  </a:lnTo>
                  <a:lnTo>
                    <a:pt x="405" y="239"/>
                  </a:lnTo>
                  <a:lnTo>
                    <a:pt x="414" y="227"/>
                  </a:lnTo>
                  <a:lnTo>
                    <a:pt x="424" y="214"/>
                  </a:lnTo>
                  <a:lnTo>
                    <a:pt x="434" y="202"/>
                  </a:lnTo>
                  <a:lnTo>
                    <a:pt x="444" y="190"/>
                  </a:lnTo>
                  <a:lnTo>
                    <a:pt x="455" y="179"/>
                  </a:lnTo>
                  <a:lnTo>
                    <a:pt x="466" y="168"/>
                  </a:lnTo>
                  <a:lnTo>
                    <a:pt x="491" y="146"/>
                  </a:lnTo>
                  <a:lnTo>
                    <a:pt x="515" y="124"/>
                  </a:lnTo>
                  <a:lnTo>
                    <a:pt x="540" y="103"/>
                  </a:lnTo>
                  <a:lnTo>
                    <a:pt x="563" y="82"/>
                  </a:lnTo>
                  <a:lnTo>
                    <a:pt x="584" y="71"/>
                  </a:lnTo>
                  <a:lnTo>
                    <a:pt x="605" y="60"/>
                  </a:lnTo>
                  <a:lnTo>
                    <a:pt x="625" y="49"/>
                  </a:lnTo>
                  <a:lnTo>
                    <a:pt x="645" y="38"/>
                  </a:lnTo>
                  <a:lnTo>
                    <a:pt x="665" y="29"/>
                  </a:lnTo>
                  <a:lnTo>
                    <a:pt x="685" y="20"/>
                  </a:lnTo>
                  <a:lnTo>
                    <a:pt x="695" y="16"/>
                  </a:lnTo>
                  <a:lnTo>
                    <a:pt x="707" y="13"/>
                  </a:lnTo>
                  <a:lnTo>
                    <a:pt x="718" y="11"/>
                  </a:lnTo>
                  <a:lnTo>
                    <a:pt x="729" y="9"/>
                  </a:lnTo>
                  <a:lnTo>
                    <a:pt x="732" y="11"/>
                  </a:lnTo>
                  <a:lnTo>
                    <a:pt x="734" y="12"/>
                  </a:lnTo>
                  <a:lnTo>
                    <a:pt x="735" y="12"/>
                  </a:lnTo>
                  <a:lnTo>
                    <a:pt x="737" y="10"/>
                  </a:lnTo>
                  <a:lnTo>
                    <a:pt x="738" y="9"/>
                  </a:lnTo>
                  <a:lnTo>
                    <a:pt x="740" y="7"/>
                  </a:lnTo>
                  <a:lnTo>
                    <a:pt x="742" y="6"/>
                  </a:lnTo>
                  <a:lnTo>
                    <a:pt x="745" y="7"/>
                  </a:lnTo>
                  <a:lnTo>
                    <a:pt x="750" y="8"/>
                  </a:lnTo>
                  <a:lnTo>
                    <a:pt x="756" y="8"/>
                  </a:lnTo>
                  <a:lnTo>
                    <a:pt x="761" y="7"/>
                  </a:lnTo>
                  <a:lnTo>
                    <a:pt x="766" y="6"/>
                  </a:lnTo>
                  <a:lnTo>
                    <a:pt x="771" y="4"/>
                  </a:lnTo>
                  <a:lnTo>
                    <a:pt x="776" y="2"/>
                  </a:lnTo>
                  <a:lnTo>
                    <a:pt x="780" y="1"/>
                  </a:lnTo>
                  <a:lnTo>
                    <a:pt x="785" y="0"/>
                  </a:lnTo>
                  <a:lnTo>
                    <a:pt x="800" y="0"/>
                  </a:lnTo>
                  <a:lnTo>
                    <a:pt x="816" y="1"/>
                  </a:lnTo>
                  <a:lnTo>
                    <a:pt x="831" y="3"/>
                  </a:lnTo>
                  <a:lnTo>
                    <a:pt x="845" y="5"/>
                  </a:lnTo>
                  <a:lnTo>
                    <a:pt x="860" y="8"/>
                  </a:lnTo>
                  <a:lnTo>
                    <a:pt x="875" y="11"/>
                  </a:lnTo>
                  <a:lnTo>
                    <a:pt x="889" y="16"/>
                  </a:lnTo>
                  <a:lnTo>
                    <a:pt x="902" y="22"/>
                  </a:lnTo>
                  <a:lnTo>
                    <a:pt x="912" y="23"/>
                  </a:lnTo>
                  <a:lnTo>
                    <a:pt x="923" y="25"/>
                  </a:lnTo>
                  <a:lnTo>
                    <a:pt x="932" y="29"/>
                  </a:lnTo>
                  <a:lnTo>
                    <a:pt x="941" y="33"/>
                  </a:lnTo>
                  <a:lnTo>
                    <a:pt x="949" y="37"/>
                  </a:lnTo>
                  <a:lnTo>
                    <a:pt x="957" y="43"/>
                  </a:lnTo>
                  <a:lnTo>
                    <a:pt x="965" y="49"/>
                  </a:lnTo>
                  <a:lnTo>
                    <a:pt x="972" y="55"/>
                  </a:lnTo>
                  <a:lnTo>
                    <a:pt x="987" y="70"/>
                  </a:lnTo>
                  <a:lnTo>
                    <a:pt x="1000" y="86"/>
                  </a:lnTo>
                  <a:lnTo>
                    <a:pt x="1013" y="102"/>
                  </a:lnTo>
                  <a:lnTo>
                    <a:pt x="1026" y="117"/>
                  </a:lnTo>
                  <a:lnTo>
                    <a:pt x="1044" y="143"/>
                  </a:lnTo>
                  <a:lnTo>
                    <a:pt x="1060" y="169"/>
                  </a:lnTo>
                  <a:lnTo>
                    <a:pt x="1067" y="182"/>
                  </a:lnTo>
                  <a:lnTo>
                    <a:pt x="1074" y="197"/>
                  </a:lnTo>
                  <a:lnTo>
                    <a:pt x="1080" y="210"/>
                  </a:lnTo>
                  <a:lnTo>
                    <a:pt x="1086" y="224"/>
                  </a:lnTo>
                  <a:lnTo>
                    <a:pt x="1090" y="238"/>
                  </a:lnTo>
                  <a:lnTo>
                    <a:pt x="1094" y="253"/>
                  </a:lnTo>
                  <a:lnTo>
                    <a:pt x="1096" y="267"/>
                  </a:lnTo>
                  <a:lnTo>
                    <a:pt x="1098" y="281"/>
                  </a:lnTo>
                  <a:lnTo>
                    <a:pt x="1098" y="296"/>
                  </a:lnTo>
                  <a:lnTo>
                    <a:pt x="1098" y="312"/>
                  </a:lnTo>
                  <a:lnTo>
                    <a:pt x="1096" y="327"/>
                  </a:lnTo>
                  <a:lnTo>
                    <a:pt x="1093" y="342"/>
                  </a:lnTo>
                  <a:lnTo>
                    <a:pt x="1087" y="358"/>
                  </a:lnTo>
                  <a:lnTo>
                    <a:pt x="1080" y="373"/>
                  </a:lnTo>
                  <a:lnTo>
                    <a:pt x="1073" y="388"/>
                  </a:lnTo>
                  <a:lnTo>
                    <a:pt x="1065" y="402"/>
                  </a:lnTo>
                  <a:lnTo>
                    <a:pt x="1057" y="417"/>
                  </a:lnTo>
                  <a:lnTo>
                    <a:pt x="1047" y="431"/>
                  </a:lnTo>
                  <a:lnTo>
                    <a:pt x="1038" y="444"/>
                  </a:lnTo>
                  <a:lnTo>
                    <a:pt x="1027" y="456"/>
                  </a:lnTo>
                  <a:lnTo>
                    <a:pt x="1016" y="470"/>
                  </a:lnTo>
                  <a:lnTo>
                    <a:pt x="1005" y="482"/>
                  </a:lnTo>
                  <a:lnTo>
                    <a:pt x="993" y="494"/>
                  </a:lnTo>
                  <a:lnTo>
                    <a:pt x="981" y="505"/>
                  </a:lnTo>
                  <a:lnTo>
                    <a:pt x="955" y="528"/>
                  </a:lnTo>
                  <a:lnTo>
                    <a:pt x="930" y="549"/>
                  </a:lnTo>
                  <a:lnTo>
                    <a:pt x="918" y="559"/>
                  </a:lnTo>
                  <a:lnTo>
                    <a:pt x="905" y="569"/>
                  </a:lnTo>
                  <a:lnTo>
                    <a:pt x="892" y="579"/>
                  </a:lnTo>
                  <a:lnTo>
                    <a:pt x="878" y="586"/>
                  </a:lnTo>
                  <a:lnTo>
                    <a:pt x="862" y="594"/>
                  </a:lnTo>
                  <a:lnTo>
                    <a:pt x="847" y="601"/>
                  </a:lnTo>
                  <a:lnTo>
                    <a:pt x="832" y="608"/>
                  </a:lnTo>
                  <a:lnTo>
                    <a:pt x="817" y="615"/>
                  </a:lnTo>
                  <a:lnTo>
                    <a:pt x="803" y="620"/>
                  </a:lnTo>
                  <a:lnTo>
                    <a:pt x="790" y="625"/>
                  </a:lnTo>
                  <a:lnTo>
                    <a:pt x="778" y="630"/>
                  </a:lnTo>
                  <a:lnTo>
                    <a:pt x="765" y="636"/>
                  </a:lnTo>
                  <a:lnTo>
                    <a:pt x="751" y="640"/>
                  </a:lnTo>
                  <a:lnTo>
                    <a:pt x="738" y="644"/>
                  </a:lnTo>
                  <a:lnTo>
                    <a:pt x="724" y="646"/>
                  </a:lnTo>
                  <a:lnTo>
                    <a:pt x="710" y="646"/>
                  </a:lnTo>
                  <a:lnTo>
                    <a:pt x="706" y="648"/>
                  </a:lnTo>
                  <a:lnTo>
                    <a:pt x="701" y="649"/>
                  </a:lnTo>
                  <a:lnTo>
                    <a:pt x="695" y="649"/>
                  </a:lnTo>
                  <a:lnTo>
                    <a:pt x="690" y="649"/>
                  </a:lnTo>
                  <a:lnTo>
                    <a:pt x="685" y="648"/>
                  </a:lnTo>
                  <a:lnTo>
                    <a:pt x="680" y="648"/>
                  </a:lnTo>
                  <a:lnTo>
                    <a:pt x="675" y="649"/>
                  </a:lnTo>
                  <a:lnTo>
                    <a:pt x="670" y="650"/>
                  </a:lnTo>
                  <a:lnTo>
                    <a:pt x="659" y="651"/>
                  </a:lnTo>
                  <a:lnTo>
                    <a:pt x="649" y="652"/>
                  </a:lnTo>
                  <a:lnTo>
                    <a:pt x="637" y="653"/>
                  </a:lnTo>
                  <a:lnTo>
                    <a:pt x="626" y="655"/>
                  </a:lnTo>
                  <a:lnTo>
                    <a:pt x="616" y="657"/>
                  </a:lnTo>
                  <a:lnTo>
                    <a:pt x="605" y="660"/>
                  </a:lnTo>
                  <a:lnTo>
                    <a:pt x="595" y="664"/>
                  </a:lnTo>
                  <a:lnTo>
                    <a:pt x="584" y="669"/>
                  </a:lnTo>
                  <a:lnTo>
                    <a:pt x="572" y="675"/>
                  </a:lnTo>
                  <a:lnTo>
                    <a:pt x="560" y="681"/>
                  </a:lnTo>
                  <a:lnTo>
                    <a:pt x="547" y="687"/>
                  </a:lnTo>
                  <a:lnTo>
                    <a:pt x="534" y="692"/>
                  </a:lnTo>
                  <a:lnTo>
                    <a:pt x="520" y="698"/>
                  </a:lnTo>
                  <a:lnTo>
                    <a:pt x="508" y="704"/>
                  </a:lnTo>
                  <a:lnTo>
                    <a:pt x="496" y="711"/>
                  </a:lnTo>
                  <a:lnTo>
                    <a:pt x="485" y="719"/>
                  </a:lnTo>
                  <a:lnTo>
                    <a:pt x="481" y="731"/>
                  </a:lnTo>
                  <a:lnTo>
                    <a:pt x="475" y="744"/>
                  </a:lnTo>
                  <a:lnTo>
                    <a:pt x="468" y="754"/>
                  </a:lnTo>
                  <a:lnTo>
                    <a:pt x="460" y="764"/>
                  </a:lnTo>
                  <a:lnTo>
                    <a:pt x="452" y="773"/>
                  </a:lnTo>
                  <a:lnTo>
                    <a:pt x="442" y="780"/>
                  </a:lnTo>
                  <a:lnTo>
                    <a:pt x="431" y="787"/>
                  </a:lnTo>
                  <a:lnTo>
                    <a:pt x="419" y="792"/>
                  </a:lnTo>
                  <a:lnTo>
                    <a:pt x="413" y="793"/>
                  </a:lnTo>
                  <a:lnTo>
                    <a:pt x="408" y="794"/>
                  </a:lnTo>
                  <a:lnTo>
                    <a:pt x="403" y="795"/>
                  </a:lnTo>
                  <a:lnTo>
                    <a:pt x="398" y="798"/>
                  </a:lnTo>
                  <a:lnTo>
                    <a:pt x="392" y="799"/>
                  </a:lnTo>
                  <a:lnTo>
                    <a:pt x="387" y="799"/>
                  </a:lnTo>
                  <a:lnTo>
                    <a:pt x="383" y="799"/>
                  </a:lnTo>
                  <a:lnTo>
                    <a:pt x="378" y="798"/>
                  </a:lnTo>
                  <a:lnTo>
                    <a:pt x="370" y="804"/>
                  </a:lnTo>
                  <a:lnTo>
                    <a:pt x="362" y="810"/>
                  </a:lnTo>
                  <a:lnTo>
                    <a:pt x="354" y="815"/>
                  </a:lnTo>
                  <a:lnTo>
                    <a:pt x="346" y="819"/>
                  </a:lnTo>
                  <a:lnTo>
                    <a:pt x="329" y="825"/>
                  </a:lnTo>
                  <a:lnTo>
                    <a:pt x="313" y="830"/>
                  </a:lnTo>
                  <a:lnTo>
                    <a:pt x="295" y="834"/>
                  </a:lnTo>
                  <a:lnTo>
                    <a:pt x="278" y="838"/>
                  </a:lnTo>
                  <a:lnTo>
                    <a:pt x="270" y="841"/>
                  </a:lnTo>
                  <a:lnTo>
                    <a:pt x="262" y="844"/>
                  </a:lnTo>
                  <a:lnTo>
                    <a:pt x="253" y="848"/>
                  </a:lnTo>
                  <a:lnTo>
                    <a:pt x="245" y="853"/>
                  </a:lnTo>
                  <a:lnTo>
                    <a:pt x="233" y="854"/>
                  </a:lnTo>
                  <a:lnTo>
                    <a:pt x="222" y="853"/>
                  </a:lnTo>
                  <a:lnTo>
                    <a:pt x="211" y="851"/>
                  </a:lnTo>
                  <a:lnTo>
                    <a:pt x="199" y="848"/>
                  </a:lnTo>
                  <a:lnTo>
                    <a:pt x="188" y="845"/>
                  </a:lnTo>
                  <a:lnTo>
                    <a:pt x="177" y="842"/>
                  </a:lnTo>
                  <a:lnTo>
                    <a:pt x="165" y="838"/>
                  </a:lnTo>
                  <a:lnTo>
                    <a:pt x="154" y="835"/>
                  </a:lnTo>
                  <a:lnTo>
                    <a:pt x="151" y="830"/>
                  </a:lnTo>
                  <a:lnTo>
                    <a:pt x="137" y="826"/>
                  </a:lnTo>
                  <a:lnTo>
                    <a:pt x="126" y="821"/>
                  </a:lnTo>
                  <a:lnTo>
                    <a:pt x="116" y="815"/>
                  </a:lnTo>
                  <a:lnTo>
                    <a:pt x="106" y="808"/>
                  </a:lnTo>
                  <a:lnTo>
                    <a:pt x="97" y="800"/>
                  </a:lnTo>
                  <a:lnTo>
                    <a:pt x="88" y="790"/>
                  </a:lnTo>
                  <a:lnTo>
                    <a:pt x="80" y="781"/>
                  </a:lnTo>
                  <a:lnTo>
                    <a:pt x="73" y="771"/>
                  </a:lnTo>
                  <a:lnTo>
                    <a:pt x="59" y="749"/>
                  </a:lnTo>
                  <a:lnTo>
                    <a:pt x="47" y="726"/>
                  </a:lnTo>
                  <a:lnTo>
                    <a:pt x="36" y="704"/>
                  </a:lnTo>
                  <a:lnTo>
                    <a:pt x="24" y="6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4521" y="421"/>
              <a:ext cx="315" cy="409"/>
            </a:xfrm>
            <a:custGeom>
              <a:avLst/>
              <a:gdLst/>
              <a:ahLst/>
              <a:cxnLst>
                <a:cxn ang="0">
                  <a:pos x="140" y="7"/>
                </a:cxn>
                <a:cxn ang="0">
                  <a:pos x="118" y="6"/>
                </a:cxn>
                <a:cxn ang="0">
                  <a:pos x="97" y="7"/>
                </a:cxn>
                <a:cxn ang="0">
                  <a:pos x="77" y="10"/>
                </a:cxn>
                <a:cxn ang="0">
                  <a:pos x="38" y="22"/>
                </a:cxn>
                <a:cxn ang="0">
                  <a:pos x="2" y="41"/>
                </a:cxn>
                <a:cxn ang="0">
                  <a:pos x="7" y="36"/>
                </a:cxn>
                <a:cxn ang="0">
                  <a:pos x="21" y="26"/>
                </a:cxn>
                <a:cxn ang="0">
                  <a:pos x="36" y="18"/>
                </a:cxn>
                <a:cxn ang="0">
                  <a:pos x="52" y="12"/>
                </a:cxn>
                <a:cxn ang="0">
                  <a:pos x="71" y="6"/>
                </a:cxn>
                <a:cxn ang="0">
                  <a:pos x="93" y="1"/>
                </a:cxn>
                <a:cxn ang="0">
                  <a:pos x="114" y="1"/>
                </a:cxn>
                <a:cxn ang="0">
                  <a:pos x="137" y="5"/>
                </a:cxn>
                <a:cxn ang="0">
                  <a:pos x="190" y="409"/>
                </a:cxn>
                <a:cxn ang="0">
                  <a:pos x="218" y="397"/>
                </a:cxn>
                <a:cxn ang="0">
                  <a:pos x="251" y="374"/>
                </a:cxn>
                <a:cxn ang="0">
                  <a:pos x="279" y="346"/>
                </a:cxn>
                <a:cxn ang="0">
                  <a:pos x="302" y="313"/>
                </a:cxn>
                <a:cxn ang="0">
                  <a:pos x="312" y="292"/>
                </a:cxn>
                <a:cxn ang="0">
                  <a:pos x="314" y="306"/>
                </a:cxn>
                <a:cxn ang="0">
                  <a:pos x="315" y="319"/>
                </a:cxn>
                <a:cxn ang="0">
                  <a:pos x="314" y="333"/>
                </a:cxn>
                <a:cxn ang="0">
                  <a:pos x="309" y="346"/>
                </a:cxn>
                <a:cxn ang="0">
                  <a:pos x="297" y="360"/>
                </a:cxn>
                <a:cxn ang="0">
                  <a:pos x="282" y="373"/>
                </a:cxn>
                <a:cxn ang="0">
                  <a:pos x="266" y="385"/>
                </a:cxn>
                <a:cxn ang="0">
                  <a:pos x="250" y="395"/>
                </a:cxn>
                <a:cxn ang="0">
                  <a:pos x="241" y="395"/>
                </a:cxn>
                <a:cxn ang="0">
                  <a:pos x="232" y="398"/>
                </a:cxn>
                <a:cxn ang="0">
                  <a:pos x="223" y="402"/>
                </a:cxn>
                <a:cxn ang="0">
                  <a:pos x="214" y="406"/>
                </a:cxn>
                <a:cxn ang="0">
                  <a:pos x="209" y="406"/>
                </a:cxn>
                <a:cxn ang="0">
                  <a:pos x="203" y="407"/>
                </a:cxn>
                <a:cxn ang="0">
                  <a:pos x="196" y="408"/>
                </a:cxn>
                <a:cxn ang="0">
                  <a:pos x="190" y="409"/>
                </a:cxn>
              </a:cxnLst>
              <a:rect l="0" t="0" r="r" b="b"/>
              <a:pathLst>
                <a:path w="315" h="409">
                  <a:moveTo>
                    <a:pt x="148" y="8"/>
                  </a:moveTo>
                  <a:lnTo>
                    <a:pt x="140" y="7"/>
                  </a:lnTo>
                  <a:lnTo>
                    <a:pt x="130" y="6"/>
                  </a:lnTo>
                  <a:lnTo>
                    <a:pt x="118" y="6"/>
                  </a:lnTo>
                  <a:lnTo>
                    <a:pt x="108" y="6"/>
                  </a:lnTo>
                  <a:lnTo>
                    <a:pt x="97" y="7"/>
                  </a:lnTo>
                  <a:lnTo>
                    <a:pt x="87" y="8"/>
                  </a:lnTo>
                  <a:lnTo>
                    <a:pt x="77" y="10"/>
                  </a:lnTo>
                  <a:lnTo>
                    <a:pt x="57" y="15"/>
                  </a:lnTo>
                  <a:lnTo>
                    <a:pt x="38" y="22"/>
                  </a:lnTo>
                  <a:lnTo>
                    <a:pt x="20" y="31"/>
                  </a:lnTo>
                  <a:lnTo>
                    <a:pt x="2" y="41"/>
                  </a:lnTo>
                  <a:lnTo>
                    <a:pt x="0" y="42"/>
                  </a:lnTo>
                  <a:lnTo>
                    <a:pt x="7" y="36"/>
                  </a:lnTo>
                  <a:lnTo>
                    <a:pt x="13" y="31"/>
                  </a:lnTo>
                  <a:lnTo>
                    <a:pt x="21" y="26"/>
                  </a:lnTo>
                  <a:lnTo>
                    <a:pt x="29" y="21"/>
                  </a:lnTo>
                  <a:lnTo>
                    <a:pt x="36" y="18"/>
                  </a:lnTo>
                  <a:lnTo>
                    <a:pt x="44" y="14"/>
                  </a:lnTo>
                  <a:lnTo>
                    <a:pt x="52" y="12"/>
                  </a:lnTo>
                  <a:lnTo>
                    <a:pt x="61" y="10"/>
                  </a:lnTo>
                  <a:lnTo>
                    <a:pt x="71" y="6"/>
                  </a:lnTo>
                  <a:lnTo>
                    <a:pt x="82" y="3"/>
                  </a:lnTo>
                  <a:lnTo>
                    <a:pt x="93" y="1"/>
                  </a:lnTo>
                  <a:lnTo>
                    <a:pt x="103" y="0"/>
                  </a:lnTo>
                  <a:lnTo>
                    <a:pt x="114" y="1"/>
                  </a:lnTo>
                  <a:lnTo>
                    <a:pt x="125" y="2"/>
                  </a:lnTo>
                  <a:lnTo>
                    <a:pt x="137" y="5"/>
                  </a:lnTo>
                  <a:lnTo>
                    <a:pt x="148" y="8"/>
                  </a:lnTo>
                  <a:close/>
                  <a:moveTo>
                    <a:pt x="190" y="409"/>
                  </a:moveTo>
                  <a:lnTo>
                    <a:pt x="200" y="406"/>
                  </a:lnTo>
                  <a:lnTo>
                    <a:pt x="218" y="397"/>
                  </a:lnTo>
                  <a:lnTo>
                    <a:pt x="235" y="387"/>
                  </a:lnTo>
                  <a:lnTo>
                    <a:pt x="251" y="374"/>
                  </a:lnTo>
                  <a:lnTo>
                    <a:pt x="266" y="361"/>
                  </a:lnTo>
                  <a:lnTo>
                    <a:pt x="279" y="346"/>
                  </a:lnTo>
                  <a:lnTo>
                    <a:pt x="291" y="331"/>
                  </a:lnTo>
                  <a:lnTo>
                    <a:pt x="302" y="313"/>
                  </a:lnTo>
                  <a:lnTo>
                    <a:pt x="311" y="295"/>
                  </a:lnTo>
                  <a:lnTo>
                    <a:pt x="312" y="292"/>
                  </a:lnTo>
                  <a:lnTo>
                    <a:pt x="313" y="299"/>
                  </a:lnTo>
                  <a:lnTo>
                    <a:pt x="314" y="306"/>
                  </a:lnTo>
                  <a:lnTo>
                    <a:pt x="314" y="312"/>
                  </a:lnTo>
                  <a:lnTo>
                    <a:pt x="315" y="319"/>
                  </a:lnTo>
                  <a:lnTo>
                    <a:pt x="314" y="327"/>
                  </a:lnTo>
                  <a:lnTo>
                    <a:pt x="314" y="333"/>
                  </a:lnTo>
                  <a:lnTo>
                    <a:pt x="312" y="340"/>
                  </a:lnTo>
                  <a:lnTo>
                    <a:pt x="309" y="346"/>
                  </a:lnTo>
                  <a:lnTo>
                    <a:pt x="304" y="353"/>
                  </a:lnTo>
                  <a:lnTo>
                    <a:pt x="297" y="360"/>
                  </a:lnTo>
                  <a:lnTo>
                    <a:pt x="289" y="367"/>
                  </a:lnTo>
                  <a:lnTo>
                    <a:pt x="282" y="373"/>
                  </a:lnTo>
                  <a:lnTo>
                    <a:pt x="274" y="380"/>
                  </a:lnTo>
                  <a:lnTo>
                    <a:pt x="266" y="385"/>
                  </a:lnTo>
                  <a:lnTo>
                    <a:pt x="258" y="390"/>
                  </a:lnTo>
                  <a:lnTo>
                    <a:pt x="250" y="395"/>
                  </a:lnTo>
                  <a:lnTo>
                    <a:pt x="246" y="395"/>
                  </a:lnTo>
                  <a:lnTo>
                    <a:pt x="241" y="395"/>
                  </a:lnTo>
                  <a:lnTo>
                    <a:pt x="236" y="396"/>
                  </a:lnTo>
                  <a:lnTo>
                    <a:pt x="232" y="398"/>
                  </a:lnTo>
                  <a:lnTo>
                    <a:pt x="228" y="400"/>
                  </a:lnTo>
                  <a:lnTo>
                    <a:pt x="223" y="402"/>
                  </a:lnTo>
                  <a:lnTo>
                    <a:pt x="219" y="405"/>
                  </a:lnTo>
                  <a:lnTo>
                    <a:pt x="214" y="406"/>
                  </a:lnTo>
                  <a:lnTo>
                    <a:pt x="212" y="406"/>
                  </a:lnTo>
                  <a:lnTo>
                    <a:pt x="209" y="406"/>
                  </a:lnTo>
                  <a:lnTo>
                    <a:pt x="206" y="406"/>
                  </a:lnTo>
                  <a:lnTo>
                    <a:pt x="203" y="407"/>
                  </a:lnTo>
                  <a:lnTo>
                    <a:pt x="200" y="407"/>
                  </a:lnTo>
                  <a:lnTo>
                    <a:pt x="196" y="408"/>
                  </a:lnTo>
                  <a:lnTo>
                    <a:pt x="193" y="409"/>
                  </a:lnTo>
                  <a:lnTo>
                    <a:pt x="190" y="409"/>
                  </a:lnTo>
                  <a:close/>
                </a:path>
              </a:pathLst>
            </a:custGeom>
            <a:solidFill>
              <a:srgbClr val="ADD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noEditPoints="1"/>
            </p:cNvSpPr>
            <p:nvPr/>
          </p:nvSpPr>
          <p:spPr bwMode="auto">
            <a:xfrm>
              <a:off x="4488" y="427"/>
              <a:ext cx="345" cy="405"/>
            </a:xfrm>
            <a:custGeom>
              <a:avLst/>
              <a:gdLst/>
              <a:ahLst/>
              <a:cxnLst>
                <a:cxn ang="0">
                  <a:pos x="163" y="0"/>
                </a:cxn>
                <a:cxn ang="0">
                  <a:pos x="130" y="1"/>
                </a:cxn>
                <a:cxn ang="0">
                  <a:pos x="90" y="9"/>
                </a:cxn>
                <a:cxn ang="0">
                  <a:pos x="35" y="35"/>
                </a:cxn>
                <a:cxn ang="0">
                  <a:pos x="24" y="47"/>
                </a:cxn>
                <a:cxn ang="0">
                  <a:pos x="11" y="63"/>
                </a:cxn>
                <a:cxn ang="0">
                  <a:pos x="0" y="78"/>
                </a:cxn>
                <a:cxn ang="0">
                  <a:pos x="6" y="84"/>
                </a:cxn>
                <a:cxn ang="0">
                  <a:pos x="11" y="90"/>
                </a:cxn>
                <a:cxn ang="0">
                  <a:pos x="14" y="94"/>
                </a:cxn>
                <a:cxn ang="0">
                  <a:pos x="52" y="60"/>
                </a:cxn>
                <a:cxn ang="0">
                  <a:pos x="98" y="37"/>
                </a:cxn>
                <a:cxn ang="0">
                  <a:pos x="151" y="29"/>
                </a:cxn>
                <a:cxn ang="0">
                  <a:pos x="204" y="37"/>
                </a:cxn>
                <a:cxn ang="0">
                  <a:pos x="218" y="38"/>
                </a:cxn>
                <a:cxn ang="0">
                  <a:pos x="202" y="22"/>
                </a:cxn>
                <a:cxn ang="0">
                  <a:pos x="188" y="8"/>
                </a:cxn>
                <a:cxn ang="0">
                  <a:pos x="182" y="2"/>
                </a:cxn>
                <a:cxn ang="0">
                  <a:pos x="181" y="2"/>
                </a:cxn>
                <a:cxn ang="0">
                  <a:pos x="181" y="2"/>
                </a:cxn>
                <a:cxn ang="0">
                  <a:pos x="251" y="391"/>
                </a:cxn>
                <a:cxn ang="0">
                  <a:pos x="299" y="355"/>
                </a:cxn>
                <a:cxn ang="0">
                  <a:pos x="335" y="307"/>
                </a:cxn>
                <a:cxn ang="0">
                  <a:pos x="344" y="283"/>
                </a:cxn>
                <a:cxn ang="0">
                  <a:pos x="343" y="274"/>
                </a:cxn>
                <a:cxn ang="0">
                  <a:pos x="342" y="264"/>
                </a:cxn>
                <a:cxn ang="0">
                  <a:pos x="340" y="251"/>
                </a:cxn>
                <a:cxn ang="0">
                  <a:pos x="335" y="236"/>
                </a:cxn>
                <a:cxn ang="0">
                  <a:pos x="330" y="222"/>
                </a:cxn>
                <a:cxn ang="0">
                  <a:pos x="322" y="260"/>
                </a:cxn>
                <a:cxn ang="0">
                  <a:pos x="300" y="307"/>
                </a:cxn>
                <a:cxn ang="0">
                  <a:pos x="265" y="346"/>
                </a:cxn>
                <a:cxn ang="0">
                  <a:pos x="222" y="373"/>
                </a:cxn>
                <a:cxn ang="0">
                  <a:pos x="196" y="382"/>
                </a:cxn>
                <a:cxn ang="0">
                  <a:pos x="197" y="386"/>
                </a:cxn>
                <a:cxn ang="0">
                  <a:pos x="198" y="391"/>
                </a:cxn>
                <a:cxn ang="0">
                  <a:pos x="201" y="401"/>
                </a:cxn>
                <a:cxn ang="0">
                  <a:pos x="210" y="405"/>
                </a:cxn>
                <a:cxn ang="0">
                  <a:pos x="223" y="403"/>
                </a:cxn>
                <a:cxn ang="0">
                  <a:pos x="98" y="379"/>
                </a:cxn>
                <a:cxn ang="0">
                  <a:pos x="109" y="382"/>
                </a:cxn>
                <a:cxn ang="0">
                  <a:pos x="108" y="382"/>
                </a:cxn>
                <a:cxn ang="0">
                  <a:pos x="108" y="383"/>
                </a:cxn>
                <a:cxn ang="0">
                  <a:pos x="95" y="380"/>
                </a:cxn>
                <a:cxn ang="0">
                  <a:pos x="85" y="376"/>
                </a:cxn>
              </a:cxnLst>
              <a:rect l="0" t="0" r="r" b="b"/>
              <a:pathLst>
                <a:path w="345" h="405">
                  <a:moveTo>
                    <a:pt x="181" y="2"/>
                  </a:moveTo>
                  <a:lnTo>
                    <a:pt x="173" y="1"/>
                  </a:lnTo>
                  <a:lnTo>
                    <a:pt x="163" y="0"/>
                  </a:lnTo>
                  <a:lnTo>
                    <a:pt x="151" y="0"/>
                  </a:lnTo>
                  <a:lnTo>
                    <a:pt x="141" y="0"/>
                  </a:lnTo>
                  <a:lnTo>
                    <a:pt x="130" y="1"/>
                  </a:lnTo>
                  <a:lnTo>
                    <a:pt x="120" y="2"/>
                  </a:lnTo>
                  <a:lnTo>
                    <a:pt x="110" y="4"/>
                  </a:lnTo>
                  <a:lnTo>
                    <a:pt x="90" y="9"/>
                  </a:lnTo>
                  <a:lnTo>
                    <a:pt x="71" y="16"/>
                  </a:lnTo>
                  <a:lnTo>
                    <a:pt x="53" y="25"/>
                  </a:lnTo>
                  <a:lnTo>
                    <a:pt x="35" y="35"/>
                  </a:lnTo>
                  <a:lnTo>
                    <a:pt x="33" y="36"/>
                  </a:lnTo>
                  <a:lnTo>
                    <a:pt x="28" y="42"/>
                  </a:lnTo>
                  <a:lnTo>
                    <a:pt x="24" y="47"/>
                  </a:lnTo>
                  <a:lnTo>
                    <a:pt x="19" y="52"/>
                  </a:lnTo>
                  <a:lnTo>
                    <a:pt x="15" y="57"/>
                  </a:lnTo>
                  <a:lnTo>
                    <a:pt x="11" y="63"/>
                  </a:lnTo>
                  <a:lnTo>
                    <a:pt x="7" y="68"/>
                  </a:lnTo>
                  <a:lnTo>
                    <a:pt x="3" y="73"/>
                  </a:lnTo>
                  <a:lnTo>
                    <a:pt x="0" y="78"/>
                  </a:lnTo>
                  <a:lnTo>
                    <a:pt x="2" y="80"/>
                  </a:lnTo>
                  <a:lnTo>
                    <a:pt x="4" y="82"/>
                  </a:lnTo>
                  <a:lnTo>
                    <a:pt x="6" y="84"/>
                  </a:lnTo>
                  <a:lnTo>
                    <a:pt x="7" y="86"/>
                  </a:lnTo>
                  <a:lnTo>
                    <a:pt x="9" y="88"/>
                  </a:lnTo>
                  <a:lnTo>
                    <a:pt x="11" y="90"/>
                  </a:lnTo>
                  <a:lnTo>
                    <a:pt x="12" y="92"/>
                  </a:lnTo>
                  <a:lnTo>
                    <a:pt x="14" y="94"/>
                  </a:lnTo>
                  <a:lnTo>
                    <a:pt x="14" y="94"/>
                  </a:lnTo>
                  <a:lnTo>
                    <a:pt x="25" y="81"/>
                  </a:lnTo>
                  <a:lnTo>
                    <a:pt x="38" y="70"/>
                  </a:lnTo>
                  <a:lnTo>
                    <a:pt x="52" y="60"/>
                  </a:lnTo>
                  <a:lnTo>
                    <a:pt x="67" y="51"/>
                  </a:lnTo>
                  <a:lnTo>
                    <a:pt x="82" y="44"/>
                  </a:lnTo>
                  <a:lnTo>
                    <a:pt x="98" y="37"/>
                  </a:lnTo>
                  <a:lnTo>
                    <a:pt x="116" y="33"/>
                  </a:lnTo>
                  <a:lnTo>
                    <a:pt x="133" y="30"/>
                  </a:lnTo>
                  <a:lnTo>
                    <a:pt x="151" y="29"/>
                  </a:lnTo>
                  <a:lnTo>
                    <a:pt x="170" y="30"/>
                  </a:lnTo>
                  <a:lnTo>
                    <a:pt x="188" y="33"/>
                  </a:lnTo>
                  <a:lnTo>
                    <a:pt x="204" y="37"/>
                  </a:lnTo>
                  <a:lnTo>
                    <a:pt x="222" y="44"/>
                  </a:lnTo>
                  <a:lnTo>
                    <a:pt x="222" y="44"/>
                  </a:lnTo>
                  <a:lnTo>
                    <a:pt x="218" y="38"/>
                  </a:lnTo>
                  <a:lnTo>
                    <a:pt x="212" y="33"/>
                  </a:lnTo>
                  <a:lnTo>
                    <a:pt x="207" y="28"/>
                  </a:lnTo>
                  <a:lnTo>
                    <a:pt x="202" y="22"/>
                  </a:lnTo>
                  <a:lnTo>
                    <a:pt x="198" y="17"/>
                  </a:lnTo>
                  <a:lnTo>
                    <a:pt x="193" y="12"/>
                  </a:lnTo>
                  <a:lnTo>
                    <a:pt x="188" y="8"/>
                  </a:lnTo>
                  <a:lnTo>
                    <a:pt x="183" y="3"/>
                  </a:lnTo>
                  <a:lnTo>
                    <a:pt x="183" y="3"/>
                  </a:lnTo>
                  <a:lnTo>
                    <a:pt x="182" y="2"/>
                  </a:lnTo>
                  <a:lnTo>
                    <a:pt x="182" y="2"/>
                  </a:lnTo>
                  <a:lnTo>
                    <a:pt x="182" y="2"/>
                  </a:lnTo>
                  <a:lnTo>
                    <a:pt x="181" y="2"/>
                  </a:lnTo>
                  <a:lnTo>
                    <a:pt x="181" y="2"/>
                  </a:lnTo>
                  <a:lnTo>
                    <a:pt x="181" y="2"/>
                  </a:lnTo>
                  <a:lnTo>
                    <a:pt x="181" y="2"/>
                  </a:lnTo>
                  <a:close/>
                  <a:moveTo>
                    <a:pt x="223" y="403"/>
                  </a:moveTo>
                  <a:lnTo>
                    <a:pt x="233" y="400"/>
                  </a:lnTo>
                  <a:lnTo>
                    <a:pt x="251" y="391"/>
                  </a:lnTo>
                  <a:lnTo>
                    <a:pt x="268" y="381"/>
                  </a:lnTo>
                  <a:lnTo>
                    <a:pt x="284" y="368"/>
                  </a:lnTo>
                  <a:lnTo>
                    <a:pt x="299" y="355"/>
                  </a:lnTo>
                  <a:lnTo>
                    <a:pt x="312" y="340"/>
                  </a:lnTo>
                  <a:lnTo>
                    <a:pt x="324" y="325"/>
                  </a:lnTo>
                  <a:lnTo>
                    <a:pt x="335" y="307"/>
                  </a:lnTo>
                  <a:lnTo>
                    <a:pt x="344" y="289"/>
                  </a:lnTo>
                  <a:lnTo>
                    <a:pt x="345" y="286"/>
                  </a:lnTo>
                  <a:lnTo>
                    <a:pt x="344" y="283"/>
                  </a:lnTo>
                  <a:lnTo>
                    <a:pt x="344" y="280"/>
                  </a:lnTo>
                  <a:lnTo>
                    <a:pt x="343" y="277"/>
                  </a:lnTo>
                  <a:lnTo>
                    <a:pt x="343" y="274"/>
                  </a:lnTo>
                  <a:lnTo>
                    <a:pt x="343" y="271"/>
                  </a:lnTo>
                  <a:lnTo>
                    <a:pt x="343" y="267"/>
                  </a:lnTo>
                  <a:lnTo>
                    <a:pt x="342" y="264"/>
                  </a:lnTo>
                  <a:lnTo>
                    <a:pt x="342" y="260"/>
                  </a:lnTo>
                  <a:lnTo>
                    <a:pt x="341" y="255"/>
                  </a:lnTo>
                  <a:lnTo>
                    <a:pt x="340" y="251"/>
                  </a:lnTo>
                  <a:lnTo>
                    <a:pt x="338" y="246"/>
                  </a:lnTo>
                  <a:lnTo>
                    <a:pt x="337" y="241"/>
                  </a:lnTo>
                  <a:lnTo>
                    <a:pt x="335" y="236"/>
                  </a:lnTo>
                  <a:lnTo>
                    <a:pt x="333" y="232"/>
                  </a:lnTo>
                  <a:lnTo>
                    <a:pt x="332" y="227"/>
                  </a:lnTo>
                  <a:lnTo>
                    <a:pt x="330" y="222"/>
                  </a:lnTo>
                  <a:lnTo>
                    <a:pt x="330" y="226"/>
                  </a:lnTo>
                  <a:lnTo>
                    <a:pt x="326" y="244"/>
                  </a:lnTo>
                  <a:lnTo>
                    <a:pt x="322" y="260"/>
                  </a:lnTo>
                  <a:lnTo>
                    <a:pt x="316" y="278"/>
                  </a:lnTo>
                  <a:lnTo>
                    <a:pt x="308" y="293"/>
                  </a:lnTo>
                  <a:lnTo>
                    <a:pt x="300" y="307"/>
                  </a:lnTo>
                  <a:lnTo>
                    <a:pt x="290" y="322"/>
                  </a:lnTo>
                  <a:lnTo>
                    <a:pt x="278" y="334"/>
                  </a:lnTo>
                  <a:lnTo>
                    <a:pt x="265" y="346"/>
                  </a:lnTo>
                  <a:lnTo>
                    <a:pt x="251" y="356"/>
                  </a:lnTo>
                  <a:lnTo>
                    <a:pt x="237" y="364"/>
                  </a:lnTo>
                  <a:lnTo>
                    <a:pt x="222" y="373"/>
                  </a:lnTo>
                  <a:lnTo>
                    <a:pt x="204" y="379"/>
                  </a:lnTo>
                  <a:lnTo>
                    <a:pt x="195" y="381"/>
                  </a:lnTo>
                  <a:lnTo>
                    <a:pt x="196" y="382"/>
                  </a:lnTo>
                  <a:lnTo>
                    <a:pt x="196" y="384"/>
                  </a:lnTo>
                  <a:lnTo>
                    <a:pt x="197" y="385"/>
                  </a:lnTo>
                  <a:lnTo>
                    <a:pt x="197" y="386"/>
                  </a:lnTo>
                  <a:lnTo>
                    <a:pt x="197" y="388"/>
                  </a:lnTo>
                  <a:lnTo>
                    <a:pt x="198" y="389"/>
                  </a:lnTo>
                  <a:lnTo>
                    <a:pt x="198" y="391"/>
                  </a:lnTo>
                  <a:lnTo>
                    <a:pt x="198" y="393"/>
                  </a:lnTo>
                  <a:lnTo>
                    <a:pt x="199" y="397"/>
                  </a:lnTo>
                  <a:lnTo>
                    <a:pt x="201" y="401"/>
                  </a:lnTo>
                  <a:lnTo>
                    <a:pt x="204" y="403"/>
                  </a:lnTo>
                  <a:lnTo>
                    <a:pt x="207" y="404"/>
                  </a:lnTo>
                  <a:lnTo>
                    <a:pt x="210" y="405"/>
                  </a:lnTo>
                  <a:lnTo>
                    <a:pt x="214" y="405"/>
                  </a:lnTo>
                  <a:lnTo>
                    <a:pt x="219" y="404"/>
                  </a:lnTo>
                  <a:lnTo>
                    <a:pt x="223" y="403"/>
                  </a:lnTo>
                  <a:close/>
                  <a:moveTo>
                    <a:pt x="79" y="370"/>
                  </a:moveTo>
                  <a:lnTo>
                    <a:pt x="82" y="373"/>
                  </a:lnTo>
                  <a:lnTo>
                    <a:pt x="98" y="379"/>
                  </a:lnTo>
                  <a:lnTo>
                    <a:pt x="109" y="381"/>
                  </a:lnTo>
                  <a:lnTo>
                    <a:pt x="109" y="382"/>
                  </a:lnTo>
                  <a:lnTo>
                    <a:pt x="109" y="382"/>
                  </a:lnTo>
                  <a:lnTo>
                    <a:pt x="109" y="382"/>
                  </a:lnTo>
                  <a:lnTo>
                    <a:pt x="108" y="382"/>
                  </a:lnTo>
                  <a:lnTo>
                    <a:pt x="108" y="382"/>
                  </a:lnTo>
                  <a:lnTo>
                    <a:pt x="108" y="383"/>
                  </a:lnTo>
                  <a:lnTo>
                    <a:pt x="108" y="383"/>
                  </a:lnTo>
                  <a:lnTo>
                    <a:pt x="108" y="383"/>
                  </a:lnTo>
                  <a:lnTo>
                    <a:pt x="103" y="382"/>
                  </a:lnTo>
                  <a:lnTo>
                    <a:pt x="99" y="382"/>
                  </a:lnTo>
                  <a:lnTo>
                    <a:pt x="95" y="380"/>
                  </a:lnTo>
                  <a:lnTo>
                    <a:pt x="92" y="379"/>
                  </a:lnTo>
                  <a:lnTo>
                    <a:pt x="89" y="377"/>
                  </a:lnTo>
                  <a:lnTo>
                    <a:pt x="85" y="376"/>
                  </a:lnTo>
                  <a:lnTo>
                    <a:pt x="82" y="374"/>
                  </a:lnTo>
                  <a:lnTo>
                    <a:pt x="79" y="370"/>
                  </a:lnTo>
                  <a:close/>
                </a:path>
              </a:pathLst>
            </a:custGeom>
            <a:solidFill>
              <a:srgbClr val="B7DB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4467" y="456"/>
              <a:ext cx="351" cy="352"/>
            </a:xfrm>
            <a:custGeom>
              <a:avLst/>
              <a:gdLst/>
              <a:ahLst/>
              <a:cxnLst>
                <a:cxn ang="0">
                  <a:pos x="225" y="8"/>
                </a:cxn>
                <a:cxn ang="0">
                  <a:pos x="172" y="0"/>
                </a:cxn>
                <a:cxn ang="0">
                  <a:pos x="119" y="8"/>
                </a:cxn>
                <a:cxn ang="0">
                  <a:pos x="73" y="31"/>
                </a:cxn>
                <a:cxn ang="0">
                  <a:pos x="35" y="65"/>
                </a:cxn>
                <a:cxn ang="0">
                  <a:pos x="38" y="72"/>
                </a:cxn>
                <a:cxn ang="0">
                  <a:pos x="41" y="81"/>
                </a:cxn>
                <a:cxn ang="0">
                  <a:pos x="42" y="90"/>
                </a:cxn>
                <a:cxn ang="0">
                  <a:pos x="33" y="114"/>
                </a:cxn>
                <a:cxn ang="0">
                  <a:pos x="15" y="133"/>
                </a:cxn>
                <a:cxn ang="0">
                  <a:pos x="2" y="150"/>
                </a:cxn>
                <a:cxn ang="0">
                  <a:pos x="7" y="180"/>
                </a:cxn>
                <a:cxn ang="0">
                  <a:pos x="20" y="207"/>
                </a:cxn>
                <a:cxn ang="0">
                  <a:pos x="27" y="209"/>
                </a:cxn>
                <a:cxn ang="0">
                  <a:pos x="25" y="163"/>
                </a:cxn>
                <a:cxn ang="0">
                  <a:pos x="36" y="120"/>
                </a:cxn>
                <a:cxn ang="0">
                  <a:pos x="58" y="84"/>
                </a:cxn>
                <a:cxn ang="0">
                  <a:pos x="90" y="55"/>
                </a:cxn>
                <a:cxn ang="0">
                  <a:pos x="129" y="37"/>
                </a:cxn>
                <a:cxn ang="0">
                  <a:pos x="172" y="30"/>
                </a:cxn>
                <a:cxn ang="0">
                  <a:pos x="217" y="37"/>
                </a:cxn>
                <a:cxn ang="0">
                  <a:pos x="256" y="55"/>
                </a:cxn>
                <a:cxn ang="0">
                  <a:pos x="287" y="84"/>
                </a:cxn>
                <a:cxn ang="0">
                  <a:pos x="310" y="120"/>
                </a:cxn>
                <a:cxn ang="0">
                  <a:pos x="321" y="163"/>
                </a:cxn>
                <a:cxn ang="0">
                  <a:pos x="345" y="181"/>
                </a:cxn>
                <a:cxn ang="0">
                  <a:pos x="347" y="186"/>
                </a:cxn>
                <a:cxn ang="0">
                  <a:pos x="350" y="191"/>
                </a:cxn>
                <a:cxn ang="0">
                  <a:pos x="347" y="215"/>
                </a:cxn>
                <a:cxn ang="0">
                  <a:pos x="329" y="264"/>
                </a:cxn>
                <a:cxn ang="0">
                  <a:pos x="299" y="305"/>
                </a:cxn>
                <a:cxn ang="0">
                  <a:pos x="258" y="335"/>
                </a:cxn>
                <a:cxn ang="0">
                  <a:pos x="216" y="352"/>
                </a:cxn>
                <a:cxn ang="0">
                  <a:pos x="206" y="340"/>
                </a:cxn>
                <a:cxn ang="0">
                  <a:pos x="191" y="332"/>
                </a:cxn>
                <a:cxn ang="0">
                  <a:pos x="188" y="327"/>
                </a:cxn>
                <a:cxn ang="0">
                  <a:pos x="230" y="316"/>
                </a:cxn>
                <a:cxn ang="0">
                  <a:pos x="267" y="294"/>
                </a:cxn>
                <a:cxn ang="0">
                  <a:pos x="296" y="262"/>
                </a:cxn>
                <a:cxn ang="0">
                  <a:pos x="315" y="223"/>
                </a:cxn>
                <a:cxn ang="0">
                  <a:pos x="321" y="179"/>
                </a:cxn>
                <a:cxn ang="0">
                  <a:pos x="325" y="135"/>
                </a:cxn>
                <a:cxn ang="0">
                  <a:pos x="287" y="73"/>
                </a:cxn>
                <a:cxn ang="0">
                  <a:pos x="243" y="15"/>
                </a:cxn>
                <a:cxn ang="0">
                  <a:pos x="119" y="350"/>
                </a:cxn>
                <a:cxn ang="0">
                  <a:pos x="138" y="345"/>
                </a:cxn>
                <a:cxn ang="0">
                  <a:pos x="153" y="334"/>
                </a:cxn>
                <a:cxn ang="0">
                  <a:pos x="169" y="327"/>
                </a:cxn>
                <a:cxn ang="0">
                  <a:pos x="129" y="321"/>
                </a:cxn>
                <a:cxn ang="0">
                  <a:pos x="90" y="302"/>
                </a:cxn>
                <a:cxn ang="0">
                  <a:pos x="75" y="320"/>
                </a:cxn>
                <a:cxn ang="0">
                  <a:pos x="86" y="329"/>
                </a:cxn>
                <a:cxn ang="0">
                  <a:pos x="96" y="338"/>
                </a:cxn>
              </a:cxnLst>
              <a:rect l="0" t="0" r="r" b="b"/>
              <a:pathLst>
                <a:path w="351" h="352">
                  <a:moveTo>
                    <a:pt x="243" y="15"/>
                  </a:moveTo>
                  <a:lnTo>
                    <a:pt x="243" y="15"/>
                  </a:lnTo>
                  <a:lnTo>
                    <a:pt x="225" y="8"/>
                  </a:lnTo>
                  <a:lnTo>
                    <a:pt x="209" y="4"/>
                  </a:lnTo>
                  <a:lnTo>
                    <a:pt x="191" y="1"/>
                  </a:lnTo>
                  <a:lnTo>
                    <a:pt x="172" y="0"/>
                  </a:lnTo>
                  <a:lnTo>
                    <a:pt x="154" y="1"/>
                  </a:lnTo>
                  <a:lnTo>
                    <a:pt x="137" y="4"/>
                  </a:lnTo>
                  <a:lnTo>
                    <a:pt x="119" y="8"/>
                  </a:lnTo>
                  <a:lnTo>
                    <a:pt x="103" y="15"/>
                  </a:lnTo>
                  <a:lnTo>
                    <a:pt x="88" y="22"/>
                  </a:lnTo>
                  <a:lnTo>
                    <a:pt x="73" y="31"/>
                  </a:lnTo>
                  <a:lnTo>
                    <a:pt x="59" y="41"/>
                  </a:lnTo>
                  <a:lnTo>
                    <a:pt x="46" y="52"/>
                  </a:lnTo>
                  <a:lnTo>
                    <a:pt x="35" y="65"/>
                  </a:lnTo>
                  <a:lnTo>
                    <a:pt x="35" y="65"/>
                  </a:lnTo>
                  <a:lnTo>
                    <a:pt x="36" y="69"/>
                  </a:lnTo>
                  <a:lnTo>
                    <a:pt x="38" y="72"/>
                  </a:lnTo>
                  <a:lnTo>
                    <a:pt x="39" y="75"/>
                  </a:lnTo>
                  <a:lnTo>
                    <a:pt x="40" y="78"/>
                  </a:lnTo>
                  <a:lnTo>
                    <a:pt x="41" y="81"/>
                  </a:lnTo>
                  <a:lnTo>
                    <a:pt x="41" y="84"/>
                  </a:lnTo>
                  <a:lnTo>
                    <a:pt x="42" y="87"/>
                  </a:lnTo>
                  <a:lnTo>
                    <a:pt x="42" y="90"/>
                  </a:lnTo>
                  <a:lnTo>
                    <a:pt x="40" y="98"/>
                  </a:lnTo>
                  <a:lnTo>
                    <a:pt x="37" y="106"/>
                  </a:lnTo>
                  <a:lnTo>
                    <a:pt x="33" y="114"/>
                  </a:lnTo>
                  <a:lnTo>
                    <a:pt x="28" y="121"/>
                  </a:lnTo>
                  <a:lnTo>
                    <a:pt x="22" y="128"/>
                  </a:lnTo>
                  <a:lnTo>
                    <a:pt x="15" y="133"/>
                  </a:lnTo>
                  <a:lnTo>
                    <a:pt x="8" y="137"/>
                  </a:lnTo>
                  <a:lnTo>
                    <a:pt x="0" y="140"/>
                  </a:lnTo>
                  <a:lnTo>
                    <a:pt x="2" y="150"/>
                  </a:lnTo>
                  <a:lnTo>
                    <a:pt x="3" y="159"/>
                  </a:lnTo>
                  <a:lnTo>
                    <a:pt x="5" y="169"/>
                  </a:lnTo>
                  <a:lnTo>
                    <a:pt x="7" y="180"/>
                  </a:lnTo>
                  <a:lnTo>
                    <a:pt x="10" y="189"/>
                  </a:lnTo>
                  <a:lnTo>
                    <a:pt x="14" y="198"/>
                  </a:lnTo>
                  <a:lnTo>
                    <a:pt x="20" y="207"/>
                  </a:lnTo>
                  <a:lnTo>
                    <a:pt x="27" y="214"/>
                  </a:lnTo>
                  <a:lnTo>
                    <a:pt x="28" y="213"/>
                  </a:lnTo>
                  <a:lnTo>
                    <a:pt x="27" y="209"/>
                  </a:lnTo>
                  <a:lnTo>
                    <a:pt x="25" y="194"/>
                  </a:lnTo>
                  <a:lnTo>
                    <a:pt x="24" y="179"/>
                  </a:lnTo>
                  <a:lnTo>
                    <a:pt x="25" y="163"/>
                  </a:lnTo>
                  <a:lnTo>
                    <a:pt x="27" y="149"/>
                  </a:lnTo>
                  <a:lnTo>
                    <a:pt x="31" y="135"/>
                  </a:lnTo>
                  <a:lnTo>
                    <a:pt x="36" y="120"/>
                  </a:lnTo>
                  <a:lnTo>
                    <a:pt x="42" y="108"/>
                  </a:lnTo>
                  <a:lnTo>
                    <a:pt x="49" y="96"/>
                  </a:lnTo>
                  <a:lnTo>
                    <a:pt x="58" y="84"/>
                  </a:lnTo>
                  <a:lnTo>
                    <a:pt x="67" y="74"/>
                  </a:lnTo>
                  <a:lnTo>
                    <a:pt x="78" y="64"/>
                  </a:lnTo>
                  <a:lnTo>
                    <a:pt x="90" y="55"/>
                  </a:lnTo>
                  <a:lnTo>
                    <a:pt x="102" y="48"/>
                  </a:lnTo>
                  <a:lnTo>
                    <a:pt x="115" y="42"/>
                  </a:lnTo>
                  <a:lnTo>
                    <a:pt x="129" y="37"/>
                  </a:lnTo>
                  <a:lnTo>
                    <a:pt x="143" y="33"/>
                  </a:lnTo>
                  <a:lnTo>
                    <a:pt x="157" y="31"/>
                  </a:lnTo>
                  <a:lnTo>
                    <a:pt x="172" y="30"/>
                  </a:lnTo>
                  <a:lnTo>
                    <a:pt x="188" y="31"/>
                  </a:lnTo>
                  <a:lnTo>
                    <a:pt x="203" y="33"/>
                  </a:lnTo>
                  <a:lnTo>
                    <a:pt x="217" y="37"/>
                  </a:lnTo>
                  <a:lnTo>
                    <a:pt x="230" y="42"/>
                  </a:lnTo>
                  <a:lnTo>
                    <a:pt x="244" y="48"/>
                  </a:lnTo>
                  <a:lnTo>
                    <a:pt x="256" y="55"/>
                  </a:lnTo>
                  <a:lnTo>
                    <a:pt x="267" y="64"/>
                  </a:lnTo>
                  <a:lnTo>
                    <a:pt x="278" y="74"/>
                  </a:lnTo>
                  <a:lnTo>
                    <a:pt x="287" y="84"/>
                  </a:lnTo>
                  <a:lnTo>
                    <a:pt x="296" y="96"/>
                  </a:lnTo>
                  <a:lnTo>
                    <a:pt x="304" y="108"/>
                  </a:lnTo>
                  <a:lnTo>
                    <a:pt x="310" y="120"/>
                  </a:lnTo>
                  <a:lnTo>
                    <a:pt x="315" y="135"/>
                  </a:lnTo>
                  <a:lnTo>
                    <a:pt x="318" y="149"/>
                  </a:lnTo>
                  <a:lnTo>
                    <a:pt x="321" y="163"/>
                  </a:lnTo>
                  <a:lnTo>
                    <a:pt x="321" y="179"/>
                  </a:lnTo>
                  <a:lnTo>
                    <a:pt x="345" y="179"/>
                  </a:lnTo>
                  <a:lnTo>
                    <a:pt x="345" y="181"/>
                  </a:lnTo>
                  <a:lnTo>
                    <a:pt x="346" y="183"/>
                  </a:lnTo>
                  <a:lnTo>
                    <a:pt x="347" y="184"/>
                  </a:lnTo>
                  <a:lnTo>
                    <a:pt x="347" y="186"/>
                  </a:lnTo>
                  <a:lnTo>
                    <a:pt x="349" y="188"/>
                  </a:lnTo>
                  <a:lnTo>
                    <a:pt x="350" y="190"/>
                  </a:lnTo>
                  <a:lnTo>
                    <a:pt x="350" y="191"/>
                  </a:lnTo>
                  <a:lnTo>
                    <a:pt x="351" y="193"/>
                  </a:lnTo>
                  <a:lnTo>
                    <a:pt x="351" y="197"/>
                  </a:lnTo>
                  <a:lnTo>
                    <a:pt x="347" y="215"/>
                  </a:lnTo>
                  <a:lnTo>
                    <a:pt x="343" y="231"/>
                  </a:lnTo>
                  <a:lnTo>
                    <a:pt x="337" y="249"/>
                  </a:lnTo>
                  <a:lnTo>
                    <a:pt x="329" y="264"/>
                  </a:lnTo>
                  <a:lnTo>
                    <a:pt x="321" y="278"/>
                  </a:lnTo>
                  <a:lnTo>
                    <a:pt x="311" y="293"/>
                  </a:lnTo>
                  <a:lnTo>
                    <a:pt x="299" y="305"/>
                  </a:lnTo>
                  <a:lnTo>
                    <a:pt x="286" y="317"/>
                  </a:lnTo>
                  <a:lnTo>
                    <a:pt x="272" y="327"/>
                  </a:lnTo>
                  <a:lnTo>
                    <a:pt x="258" y="335"/>
                  </a:lnTo>
                  <a:lnTo>
                    <a:pt x="243" y="344"/>
                  </a:lnTo>
                  <a:lnTo>
                    <a:pt x="225" y="350"/>
                  </a:lnTo>
                  <a:lnTo>
                    <a:pt x="216" y="352"/>
                  </a:lnTo>
                  <a:lnTo>
                    <a:pt x="213" y="348"/>
                  </a:lnTo>
                  <a:lnTo>
                    <a:pt x="210" y="344"/>
                  </a:lnTo>
                  <a:lnTo>
                    <a:pt x="206" y="340"/>
                  </a:lnTo>
                  <a:lnTo>
                    <a:pt x="201" y="337"/>
                  </a:lnTo>
                  <a:lnTo>
                    <a:pt x="196" y="334"/>
                  </a:lnTo>
                  <a:lnTo>
                    <a:pt x="191" y="332"/>
                  </a:lnTo>
                  <a:lnTo>
                    <a:pt x="186" y="329"/>
                  </a:lnTo>
                  <a:lnTo>
                    <a:pt x="180" y="327"/>
                  </a:lnTo>
                  <a:lnTo>
                    <a:pt x="188" y="327"/>
                  </a:lnTo>
                  <a:lnTo>
                    <a:pt x="203" y="324"/>
                  </a:lnTo>
                  <a:lnTo>
                    <a:pt x="217" y="321"/>
                  </a:lnTo>
                  <a:lnTo>
                    <a:pt x="230" y="316"/>
                  </a:lnTo>
                  <a:lnTo>
                    <a:pt x="244" y="310"/>
                  </a:lnTo>
                  <a:lnTo>
                    <a:pt x="256" y="302"/>
                  </a:lnTo>
                  <a:lnTo>
                    <a:pt x="267" y="294"/>
                  </a:lnTo>
                  <a:lnTo>
                    <a:pt x="278" y="284"/>
                  </a:lnTo>
                  <a:lnTo>
                    <a:pt x="287" y="273"/>
                  </a:lnTo>
                  <a:lnTo>
                    <a:pt x="296" y="262"/>
                  </a:lnTo>
                  <a:lnTo>
                    <a:pt x="304" y="250"/>
                  </a:lnTo>
                  <a:lnTo>
                    <a:pt x="310" y="237"/>
                  </a:lnTo>
                  <a:lnTo>
                    <a:pt x="315" y="223"/>
                  </a:lnTo>
                  <a:lnTo>
                    <a:pt x="318" y="209"/>
                  </a:lnTo>
                  <a:lnTo>
                    <a:pt x="321" y="194"/>
                  </a:lnTo>
                  <a:lnTo>
                    <a:pt x="321" y="179"/>
                  </a:lnTo>
                  <a:lnTo>
                    <a:pt x="345" y="179"/>
                  </a:lnTo>
                  <a:lnTo>
                    <a:pt x="335" y="157"/>
                  </a:lnTo>
                  <a:lnTo>
                    <a:pt x="325" y="135"/>
                  </a:lnTo>
                  <a:lnTo>
                    <a:pt x="313" y="113"/>
                  </a:lnTo>
                  <a:lnTo>
                    <a:pt x="301" y="93"/>
                  </a:lnTo>
                  <a:lnTo>
                    <a:pt x="287" y="73"/>
                  </a:lnTo>
                  <a:lnTo>
                    <a:pt x="273" y="52"/>
                  </a:lnTo>
                  <a:lnTo>
                    <a:pt x="259" y="33"/>
                  </a:lnTo>
                  <a:lnTo>
                    <a:pt x="243" y="15"/>
                  </a:lnTo>
                  <a:close/>
                  <a:moveTo>
                    <a:pt x="100" y="341"/>
                  </a:moveTo>
                  <a:lnTo>
                    <a:pt x="103" y="344"/>
                  </a:lnTo>
                  <a:lnTo>
                    <a:pt x="119" y="350"/>
                  </a:lnTo>
                  <a:lnTo>
                    <a:pt x="130" y="352"/>
                  </a:lnTo>
                  <a:lnTo>
                    <a:pt x="134" y="349"/>
                  </a:lnTo>
                  <a:lnTo>
                    <a:pt x="138" y="345"/>
                  </a:lnTo>
                  <a:lnTo>
                    <a:pt x="143" y="341"/>
                  </a:lnTo>
                  <a:lnTo>
                    <a:pt x="148" y="337"/>
                  </a:lnTo>
                  <a:lnTo>
                    <a:pt x="153" y="334"/>
                  </a:lnTo>
                  <a:lnTo>
                    <a:pt x="158" y="331"/>
                  </a:lnTo>
                  <a:lnTo>
                    <a:pt x="164" y="329"/>
                  </a:lnTo>
                  <a:lnTo>
                    <a:pt x="169" y="327"/>
                  </a:lnTo>
                  <a:lnTo>
                    <a:pt x="157" y="327"/>
                  </a:lnTo>
                  <a:lnTo>
                    <a:pt x="143" y="324"/>
                  </a:lnTo>
                  <a:lnTo>
                    <a:pt x="129" y="321"/>
                  </a:lnTo>
                  <a:lnTo>
                    <a:pt x="115" y="316"/>
                  </a:lnTo>
                  <a:lnTo>
                    <a:pt x="102" y="310"/>
                  </a:lnTo>
                  <a:lnTo>
                    <a:pt x="90" y="302"/>
                  </a:lnTo>
                  <a:lnTo>
                    <a:pt x="84" y="298"/>
                  </a:lnTo>
                  <a:lnTo>
                    <a:pt x="71" y="317"/>
                  </a:lnTo>
                  <a:lnTo>
                    <a:pt x="75" y="320"/>
                  </a:lnTo>
                  <a:lnTo>
                    <a:pt x="79" y="323"/>
                  </a:lnTo>
                  <a:lnTo>
                    <a:pt x="82" y="326"/>
                  </a:lnTo>
                  <a:lnTo>
                    <a:pt x="86" y="329"/>
                  </a:lnTo>
                  <a:lnTo>
                    <a:pt x="89" y="332"/>
                  </a:lnTo>
                  <a:lnTo>
                    <a:pt x="93" y="335"/>
                  </a:lnTo>
                  <a:lnTo>
                    <a:pt x="96" y="338"/>
                  </a:lnTo>
                  <a:lnTo>
                    <a:pt x="100" y="341"/>
                  </a:lnTo>
                  <a:close/>
                </a:path>
              </a:pathLst>
            </a:custGeom>
            <a:solidFill>
              <a:srgbClr val="C1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491" y="486"/>
              <a:ext cx="297" cy="297"/>
            </a:xfrm>
            <a:custGeom>
              <a:avLst/>
              <a:gdLst/>
              <a:ahLst/>
              <a:cxnLst>
                <a:cxn ang="0">
                  <a:pos x="294" y="119"/>
                </a:cxn>
                <a:cxn ang="0">
                  <a:pos x="280" y="78"/>
                </a:cxn>
                <a:cxn ang="0">
                  <a:pos x="254" y="44"/>
                </a:cxn>
                <a:cxn ang="0">
                  <a:pos x="220" y="18"/>
                </a:cxn>
                <a:cxn ang="0">
                  <a:pos x="179" y="3"/>
                </a:cxn>
                <a:cxn ang="0">
                  <a:pos x="133" y="1"/>
                </a:cxn>
                <a:cxn ang="0">
                  <a:pos x="91" y="12"/>
                </a:cxn>
                <a:cxn ang="0">
                  <a:pos x="54" y="34"/>
                </a:cxn>
                <a:cxn ang="0">
                  <a:pos x="25" y="66"/>
                </a:cxn>
                <a:cxn ang="0">
                  <a:pos x="7" y="105"/>
                </a:cxn>
                <a:cxn ang="0">
                  <a:pos x="0" y="149"/>
                </a:cxn>
                <a:cxn ang="0">
                  <a:pos x="4" y="183"/>
                </a:cxn>
                <a:cxn ang="0">
                  <a:pos x="19" y="181"/>
                </a:cxn>
                <a:cxn ang="0">
                  <a:pos x="28" y="185"/>
                </a:cxn>
                <a:cxn ang="0">
                  <a:pos x="37" y="191"/>
                </a:cxn>
                <a:cxn ang="0">
                  <a:pos x="30" y="161"/>
                </a:cxn>
                <a:cxn ang="0">
                  <a:pos x="32" y="125"/>
                </a:cxn>
                <a:cxn ang="0">
                  <a:pos x="44" y="93"/>
                </a:cxn>
                <a:cxn ang="0">
                  <a:pos x="65" y="65"/>
                </a:cxn>
                <a:cxn ang="0">
                  <a:pos x="92" y="45"/>
                </a:cxn>
                <a:cxn ang="0">
                  <a:pos x="125" y="32"/>
                </a:cxn>
                <a:cxn ang="0">
                  <a:pos x="161" y="30"/>
                </a:cxn>
                <a:cxn ang="0">
                  <a:pos x="195" y="40"/>
                </a:cxn>
                <a:cxn ang="0">
                  <a:pos x="225" y="57"/>
                </a:cxn>
                <a:cxn ang="0">
                  <a:pos x="247" y="82"/>
                </a:cxn>
                <a:cxn ang="0">
                  <a:pos x="262" y="114"/>
                </a:cxn>
                <a:cxn ang="0">
                  <a:pos x="267" y="149"/>
                </a:cxn>
                <a:cxn ang="0">
                  <a:pos x="294" y="179"/>
                </a:cxn>
                <a:cxn ang="0">
                  <a:pos x="280" y="220"/>
                </a:cxn>
                <a:cxn ang="0">
                  <a:pos x="254" y="254"/>
                </a:cxn>
                <a:cxn ang="0">
                  <a:pos x="220" y="280"/>
                </a:cxn>
                <a:cxn ang="0">
                  <a:pos x="179" y="294"/>
                </a:cxn>
                <a:cxn ang="0">
                  <a:pos x="156" y="297"/>
                </a:cxn>
                <a:cxn ang="0">
                  <a:pos x="156" y="297"/>
                </a:cxn>
                <a:cxn ang="0">
                  <a:pos x="156" y="297"/>
                </a:cxn>
                <a:cxn ang="0">
                  <a:pos x="153" y="297"/>
                </a:cxn>
                <a:cxn ang="0">
                  <a:pos x="149" y="297"/>
                </a:cxn>
                <a:cxn ang="0">
                  <a:pos x="145" y="297"/>
                </a:cxn>
                <a:cxn ang="0">
                  <a:pos x="105" y="291"/>
                </a:cxn>
                <a:cxn ang="0">
                  <a:pos x="66" y="272"/>
                </a:cxn>
                <a:cxn ang="0">
                  <a:pos x="63" y="261"/>
                </a:cxn>
                <a:cxn ang="0">
                  <a:pos x="65" y="248"/>
                </a:cxn>
                <a:cxn ang="0">
                  <a:pos x="64" y="236"/>
                </a:cxn>
                <a:cxn ang="0">
                  <a:pos x="73" y="241"/>
                </a:cxn>
                <a:cxn ang="0">
                  <a:pos x="102" y="259"/>
                </a:cxn>
                <a:cxn ang="0">
                  <a:pos x="136" y="268"/>
                </a:cxn>
                <a:cxn ang="0">
                  <a:pos x="173" y="266"/>
                </a:cxn>
                <a:cxn ang="0">
                  <a:pos x="205" y="253"/>
                </a:cxn>
                <a:cxn ang="0">
                  <a:pos x="233" y="233"/>
                </a:cxn>
                <a:cxn ang="0">
                  <a:pos x="253" y="206"/>
                </a:cxn>
                <a:cxn ang="0">
                  <a:pos x="265" y="173"/>
                </a:cxn>
                <a:cxn ang="0">
                  <a:pos x="297" y="149"/>
                </a:cxn>
              </a:cxnLst>
              <a:rect l="0" t="0" r="r" b="b"/>
              <a:pathLst>
                <a:path w="297" h="297">
                  <a:moveTo>
                    <a:pt x="297" y="149"/>
                  </a:moveTo>
                  <a:lnTo>
                    <a:pt x="297" y="133"/>
                  </a:lnTo>
                  <a:lnTo>
                    <a:pt x="294" y="119"/>
                  </a:lnTo>
                  <a:lnTo>
                    <a:pt x="291" y="105"/>
                  </a:lnTo>
                  <a:lnTo>
                    <a:pt x="286" y="90"/>
                  </a:lnTo>
                  <a:lnTo>
                    <a:pt x="280" y="78"/>
                  </a:lnTo>
                  <a:lnTo>
                    <a:pt x="272" y="66"/>
                  </a:lnTo>
                  <a:lnTo>
                    <a:pt x="263" y="54"/>
                  </a:lnTo>
                  <a:lnTo>
                    <a:pt x="254" y="44"/>
                  </a:lnTo>
                  <a:lnTo>
                    <a:pt x="243" y="34"/>
                  </a:lnTo>
                  <a:lnTo>
                    <a:pt x="232" y="25"/>
                  </a:lnTo>
                  <a:lnTo>
                    <a:pt x="220" y="18"/>
                  </a:lnTo>
                  <a:lnTo>
                    <a:pt x="206" y="12"/>
                  </a:lnTo>
                  <a:lnTo>
                    <a:pt x="193" y="7"/>
                  </a:lnTo>
                  <a:lnTo>
                    <a:pt x="179" y="3"/>
                  </a:lnTo>
                  <a:lnTo>
                    <a:pt x="164" y="1"/>
                  </a:lnTo>
                  <a:lnTo>
                    <a:pt x="148" y="0"/>
                  </a:lnTo>
                  <a:lnTo>
                    <a:pt x="133" y="1"/>
                  </a:lnTo>
                  <a:lnTo>
                    <a:pt x="119" y="3"/>
                  </a:lnTo>
                  <a:lnTo>
                    <a:pt x="105" y="7"/>
                  </a:lnTo>
                  <a:lnTo>
                    <a:pt x="91" y="12"/>
                  </a:lnTo>
                  <a:lnTo>
                    <a:pt x="78" y="18"/>
                  </a:lnTo>
                  <a:lnTo>
                    <a:pt x="66" y="25"/>
                  </a:lnTo>
                  <a:lnTo>
                    <a:pt x="54" y="34"/>
                  </a:lnTo>
                  <a:lnTo>
                    <a:pt x="43" y="44"/>
                  </a:lnTo>
                  <a:lnTo>
                    <a:pt x="34" y="54"/>
                  </a:lnTo>
                  <a:lnTo>
                    <a:pt x="25" y="66"/>
                  </a:lnTo>
                  <a:lnTo>
                    <a:pt x="18" y="78"/>
                  </a:lnTo>
                  <a:lnTo>
                    <a:pt x="12" y="90"/>
                  </a:lnTo>
                  <a:lnTo>
                    <a:pt x="7" y="105"/>
                  </a:lnTo>
                  <a:lnTo>
                    <a:pt x="3" y="119"/>
                  </a:lnTo>
                  <a:lnTo>
                    <a:pt x="1" y="133"/>
                  </a:lnTo>
                  <a:lnTo>
                    <a:pt x="0" y="149"/>
                  </a:lnTo>
                  <a:lnTo>
                    <a:pt x="1" y="164"/>
                  </a:lnTo>
                  <a:lnTo>
                    <a:pt x="3" y="179"/>
                  </a:lnTo>
                  <a:lnTo>
                    <a:pt x="4" y="183"/>
                  </a:lnTo>
                  <a:lnTo>
                    <a:pt x="11" y="179"/>
                  </a:lnTo>
                  <a:lnTo>
                    <a:pt x="15" y="180"/>
                  </a:lnTo>
                  <a:lnTo>
                    <a:pt x="19" y="181"/>
                  </a:lnTo>
                  <a:lnTo>
                    <a:pt x="22" y="182"/>
                  </a:lnTo>
                  <a:lnTo>
                    <a:pt x="25" y="183"/>
                  </a:lnTo>
                  <a:lnTo>
                    <a:pt x="28" y="185"/>
                  </a:lnTo>
                  <a:lnTo>
                    <a:pt x="31" y="187"/>
                  </a:lnTo>
                  <a:lnTo>
                    <a:pt x="34" y="189"/>
                  </a:lnTo>
                  <a:lnTo>
                    <a:pt x="37" y="191"/>
                  </a:lnTo>
                  <a:lnTo>
                    <a:pt x="35" y="184"/>
                  </a:lnTo>
                  <a:lnTo>
                    <a:pt x="32" y="173"/>
                  </a:lnTo>
                  <a:lnTo>
                    <a:pt x="30" y="161"/>
                  </a:lnTo>
                  <a:lnTo>
                    <a:pt x="30" y="149"/>
                  </a:lnTo>
                  <a:lnTo>
                    <a:pt x="30" y="136"/>
                  </a:lnTo>
                  <a:lnTo>
                    <a:pt x="32" y="125"/>
                  </a:lnTo>
                  <a:lnTo>
                    <a:pt x="35" y="114"/>
                  </a:lnTo>
                  <a:lnTo>
                    <a:pt x="39" y="103"/>
                  </a:lnTo>
                  <a:lnTo>
                    <a:pt x="44" y="93"/>
                  </a:lnTo>
                  <a:lnTo>
                    <a:pt x="50" y="82"/>
                  </a:lnTo>
                  <a:lnTo>
                    <a:pt x="57" y="73"/>
                  </a:lnTo>
                  <a:lnTo>
                    <a:pt x="65" y="65"/>
                  </a:lnTo>
                  <a:lnTo>
                    <a:pt x="73" y="57"/>
                  </a:lnTo>
                  <a:lnTo>
                    <a:pt x="82" y="50"/>
                  </a:lnTo>
                  <a:lnTo>
                    <a:pt x="92" y="45"/>
                  </a:lnTo>
                  <a:lnTo>
                    <a:pt x="102" y="40"/>
                  </a:lnTo>
                  <a:lnTo>
                    <a:pt x="114" y="35"/>
                  </a:lnTo>
                  <a:lnTo>
                    <a:pt x="125" y="32"/>
                  </a:lnTo>
                  <a:lnTo>
                    <a:pt x="136" y="30"/>
                  </a:lnTo>
                  <a:lnTo>
                    <a:pt x="148" y="29"/>
                  </a:lnTo>
                  <a:lnTo>
                    <a:pt x="161" y="30"/>
                  </a:lnTo>
                  <a:lnTo>
                    <a:pt x="173" y="32"/>
                  </a:lnTo>
                  <a:lnTo>
                    <a:pt x="184" y="35"/>
                  </a:lnTo>
                  <a:lnTo>
                    <a:pt x="195" y="40"/>
                  </a:lnTo>
                  <a:lnTo>
                    <a:pt x="205" y="45"/>
                  </a:lnTo>
                  <a:lnTo>
                    <a:pt x="216" y="50"/>
                  </a:lnTo>
                  <a:lnTo>
                    <a:pt x="225" y="57"/>
                  </a:lnTo>
                  <a:lnTo>
                    <a:pt x="233" y="65"/>
                  </a:lnTo>
                  <a:lnTo>
                    <a:pt x="240" y="73"/>
                  </a:lnTo>
                  <a:lnTo>
                    <a:pt x="247" y="82"/>
                  </a:lnTo>
                  <a:lnTo>
                    <a:pt x="253" y="93"/>
                  </a:lnTo>
                  <a:lnTo>
                    <a:pt x="258" y="103"/>
                  </a:lnTo>
                  <a:lnTo>
                    <a:pt x="262" y="114"/>
                  </a:lnTo>
                  <a:lnTo>
                    <a:pt x="265" y="125"/>
                  </a:lnTo>
                  <a:lnTo>
                    <a:pt x="267" y="136"/>
                  </a:lnTo>
                  <a:lnTo>
                    <a:pt x="267" y="149"/>
                  </a:lnTo>
                  <a:lnTo>
                    <a:pt x="297" y="149"/>
                  </a:lnTo>
                  <a:lnTo>
                    <a:pt x="297" y="164"/>
                  </a:lnTo>
                  <a:lnTo>
                    <a:pt x="294" y="179"/>
                  </a:lnTo>
                  <a:lnTo>
                    <a:pt x="291" y="193"/>
                  </a:lnTo>
                  <a:lnTo>
                    <a:pt x="286" y="207"/>
                  </a:lnTo>
                  <a:lnTo>
                    <a:pt x="280" y="220"/>
                  </a:lnTo>
                  <a:lnTo>
                    <a:pt x="272" y="232"/>
                  </a:lnTo>
                  <a:lnTo>
                    <a:pt x="263" y="243"/>
                  </a:lnTo>
                  <a:lnTo>
                    <a:pt x="254" y="254"/>
                  </a:lnTo>
                  <a:lnTo>
                    <a:pt x="243" y="264"/>
                  </a:lnTo>
                  <a:lnTo>
                    <a:pt x="232" y="272"/>
                  </a:lnTo>
                  <a:lnTo>
                    <a:pt x="220" y="280"/>
                  </a:lnTo>
                  <a:lnTo>
                    <a:pt x="206" y="286"/>
                  </a:lnTo>
                  <a:lnTo>
                    <a:pt x="193" y="291"/>
                  </a:lnTo>
                  <a:lnTo>
                    <a:pt x="179" y="294"/>
                  </a:lnTo>
                  <a:lnTo>
                    <a:pt x="164" y="297"/>
                  </a:lnTo>
                  <a:lnTo>
                    <a:pt x="156" y="297"/>
                  </a:lnTo>
                  <a:lnTo>
                    <a:pt x="156" y="297"/>
                  </a:lnTo>
                  <a:lnTo>
                    <a:pt x="156" y="297"/>
                  </a:lnTo>
                  <a:lnTo>
                    <a:pt x="156" y="297"/>
                  </a:lnTo>
                  <a:lnTo>
                    <a:pt x="156" y="297"/>
                  </a:lnTo>
                  <a:lnTo>
                    <a:pt x="156" y="297"/>
                  </a:lnTo>
                  <a:lnTo>
                    <a:pt x="156" y="297"/>
                  </a:lnTo>
                  <a:lnTo>
                    <a:pt x="156" y="297"/>
                  </a:lnTo>
                  <a:lnTo>
                    <a:pt x="156" y="297"/>
                  </a:lnTo>
                  <a:lnTo>
                    <a:pt x="154" y="297"/>
                  </a:lnTo>
                  <a:lnTo>
                    <a:pt x="153" y="297"/>
                  </a:lnTo>
                  <a:lnTo>
                    <a:pt x="152" y="297"/>
                  </a:lnTo>
                  <a:lnTo>
                    <a:pt x="150" y="297"/>
                  </a:lnTo>
                  <a:lnTo>
                    <a:pt x="149" y="297"/>
                  </a:lnTo>
                  <a:lnTo>
                    <a:pt x="148" y="297"/>
                  </a:lnTo>
                  <a:lnTo>
                    <a:pt x="147" y="297"/>
                  </a:lnTo>
                  <a:lnTo>
                    <a:pt x="145" y="297"/>
                  </a:lnTo>
                  <a:lnTo>
                    <a:pt x="133" y="297"/>
                  </a:lnTo>
                  <a:lnTo>
                    <a:pt x="119" y="294"/>
                  </a:lnTo>
                  <a:lnTo>
                    <a:pt x="105" y="291"/>
                  </a:lnTo>
                  <a:lnTo>
                    <a:pt x="91" y="286"/>
                  </a:lnTo>
                  <a:lnTo>
                    <a:pt x="78" y="280"/>
                  </a:lnTo>
                  <a:lnTo>
                    <a:pt x="66" y="272"/>
                  </a:lnTo>
                  <a:lnTo>
                    <a:pt x="60" y="268"/>
                  </a:lnTo>
                  <a:lnTo>
                    <a:pt x="62" y="265"/>
                  </a:lnTo>
                  <a:lnTo>
                    <a:pt x="63" y="261"/>
                  </a:lnTo>
                  <a:lnTo>
                    <a:pt x="64" y="256"/>
                  </a:lnTo>
                  <a:lnTo>
                    <a:pt x="65" y="252"/>
                  </a:lnTo>
                  <a:lnTo>
                    <a:pt x="65" y="248"/>
                  </a:lnTo>
                  <a:lnTo>
                    <a:pt x="65" y="244"/>
                  </a:lnTo>
                  <a:lnTo>
                    <a:pt x="65" y="240"/>
                  </a:lnTo>
                  <a:lnTo>
                    <a:pt x="64" y="236"/>
                  </a:lnTo>
                  <a:lnTo>
                    <a:pt x="63" y="231"/>
                  </a:lnTo>
                  <a:lnTo>
                    <a:pt x="65" y="233"/>
                  </a:lnTo>
                  <a:lnTo>
                    <a:pt x="73" y="241"/>
                  </a:lnTo>
                  <a:lnTo>
                    <a:pt x="82" y="247"/>
                  </a:lnTo>
                  <a:lnTo>
                    <a:pt x="92" y="253"/>
                  </a:lnTo>
                  <a:lnTo>
                    <a:pt x="102" y="259"/>
                  </a:lnTo>
                  <a:lnTo>
                    <a:pt x="114" y="263"/>
                  </a:lnTo>
                  <a:lnTo>
                    <a:pt x="125" y="266"/>
                  </a:lnTo>
                  <a:lnTo>
                    <a:pt x="136" y="268"/>
                  </a:lnTo>
                  <a:lnTo>
                    <a:pt x="148" y="268"/>
                  </a:lnTo>
                  <a:lnTo>
                    <a:pt x="161" y="268"/>
                  </a:lnTo>
                  <a:lnTo>
                    <a:pt x="173" y="266"/>
                  </a:lnTo>
                  <a:lnTo>
                    <a:pt x="184" y="263"/>
                  </a:lnTo>
                  <a:lnTo>
                    <a:pt x="195" y="259"/>
                  </a:lnTo>
                  <a:lnTo>
                    <a:pt x="205" y="253"/>
                  </a:lnTo>
                  <a:lnTo>
                    <a:pt x="216" y="247"/>
                  </a:lnTo>
                  <a:lnTo>
                    <a:pt x="225" y="241"/>
                  </a:lnTo>
                  <a:lnTo>
                    <a:pt x="233" y="233"/>
                  </a:lnTo>
                  <a:lnTo>
                    <a:pt x="240" y="225"/>
                  </a:lnTo>
                  <a:lnTo>
                    <a:pt x="247" y="216"/>
                  </a:lnTo>
                  <a:lnTo>
                    <a:pt x="253" y="206"/>
                  </a:lnTo>
                  <a:lnTo>
                    <a:pt x="258" y="195"/>
                  </a:lnTo>
                  <a:lnTo>
                    <a:pt x="262" y="184"/>
                  </a:lnTo>
                  <a:lnTo>
                    <a:pt x="265" y="173"/>
                  </a:lnTo>
                  <a:lnTo>
                    <a:pt x="267" y="161"/>
                  </a:lnTo>
                  <a:lnTo>
                    <a:pt x="267" y="149"/>
                  </a:lnTo>
                  <a:lnTo>
                    <a:pt x="297" y="149"/>
                  </a:lnTo>
                  <a:close/>
                </a:path>
              </a:pathLst>
            </a:custGeom>
            <a:solidFill>
              <a:srgbClr val="CC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521" y="515"/>
              <a:ext cx="237" cy="239"/>
            </a:xfrm>
            <a:custGeom>
              <a:avLst/>
              <a:gdLst/>
              <a:ahLst/>
              <a:cxnLst>
                <a:cxn ang="0">
                  <a:pos x="235" y="96"/>
                </a:cxn>
                <a:cxn ang="0">
                  <a:pos x="223" y="64"/>
                </a:cxn>
                <a:cxn ang="0">
                  <a:pos x="203" y="36"/>
                </a:cxn>
                <a:cxn ang="0">
                  <a:pos x="175" y="16"/>
                </a:cxn>
                <a:cxn ang="0">
                  <a:pos x="143" y="3"/>
                </a:cxn>
                <a:cxn ang="0">
                  <a:pos x="106" y="1"/>
                </a:cxn>
                <a:cxn ang="0">
                  <a:pos x="72" y="11"/>
                </a:cxn>
                <a:cxn ang="0">
                  <a:pos x="43" y="28"/>
                </a:cxn>
                <a:cxn ang="0">
                  <a:pos x="20" y="53"/>
                </a:cxn>
                <a:cxn ang="0">
                  <a:pos x="5" y="85"/>
                </a:cxn>
                <a:cxn ang="0">
                  <a:pos x="0" y="120"/>
                </a:cxn>
                <a:cxn ang="0">
                  <a:pos x="5" y="155"/>
                </a:cxn>
                <a:cxn ang="0">
                  <a:pos x="9" y="164"/>
                </a:cxn>
                <a:cxn ang="0">
                  <a:pos x="13" y="166"/>
                </a:cxn>
                <a:cxn ang="0">
                  <a:pos x="16" y="169"/>
                </a:cxn>
                <a:cxn ang="0">
                  <a:pos x="25" y="180"/>
                </a:cxn>
                <a:cxn ang="0">
                  <a:pos x="31" y="193"/>
                </a:cxn>
                <a:cxn ang="0">
                  <a:pos x="35" y="204"/>
                </a:cxn>
                <a:cxn ang="0">
                  <a:pos x="62" y="224"/>
                </a:cxn>
                <a:cxn ang="0">
                  <a:pos x="95" y="237"/>
                </a:cxn>
                <a:cxn ang="0">
                  <a:pos x="131" y="239"/>
                </a:cxn>
                <a:cxn ang="0">
                  <a:pos x="165" y="230"/>
                </a:cxn>
                <a:cxn ang="0">
                  <a:pos x="195" y="212"/>
                </a:cxn>
                <a:cxn ang="0">
                  <a:pos x="217" y="187"/>
                </a:cxn>
                <a:cxn ang="0">
                  <a:pos x="232" y="155"/>
                </a:cxn>
                <a:cxn ang="0">
                  <a:pos x="237" y="120"/>
                </a:cxn>
                <a:cxn ang="0">
                  <a:pos x="206" y="102"/>
                </a:cxn>
                <a:cxn ang="0">
                  <a:pos x="197" y="78"/>
                </a:cxn>
                <a:cxn ang="0">
                  <a:pos x="181" y="56"/>
                </a:cxn>
                <a:cxn ang="0">
                  <a:pos x="161" y="41"/>
                </a:cxn>
                <a:cxn ang="0">
                  <a:pos x="137" y="32"/>
                </a:cxn>
                <a:cxn ang="0">
                  <a:pos x="109" y="31"/>
                </a:cxn>
                <a:cxn ang="0">
                  <a:pos x="84" y="38"/>
                </a:cxn>
                <a:cxn ang="0">
                  <a:pos x="62" y="51"/>
                </a:cxn>
                <a:cxn ang="0">
                  <a:pos x="45" y="70"/>
                </a:cxn>
                <a:cxn ang="0">
                  <a:pos x="34" y="93"/>
                </a:cxn>
                <a:cxn ang="0">
                  <a:pos x="30" y="120"/>
                </a:cxn>
                <a:cxn ang="0">
                  <a:pos x="34" y="146"/>
                </a:cxn>
                <a:cxn ang="0">
                  <a:pos x="45" y="169"/>
                </a:cxn>
                <a:cxn ang="0">
                  <a:pos x="62" y="189"/>
                </a:cxn>
                <a:cxn ang="0">
                  <a:pos x="84" y="202"/>
                </a:cxn>
                <a:cxn ang="0">
                  <a:pos x="109" y="209"/>
                </a:cxn>
                <a:cxn ang="0">
                  <a:pos x="137" y="207"/>
                </a:cxn>
                <a:cxn ang="0">
                  <a:pos x="161" y="198"/>
                </a:cxn>
                <a:cxn ang="0">
                  <a:pos x="181" y="183"/>
                </a:cxn>
                <a:cxn ang="0">
                  <a:pos x="197" y="162"/>
                </a:cxn>
                <a:cxn ang="0">
                  <a:pos x="206" y="138"/>
                </a:cxn>
                <a:cxn ang="0">
                  <a:pos x="237" y="120"/>
                </a:cxn>
              </a:cxnLst>
              <a:rect l="0" t="0" r="r" b="b"/>
              <a:pathLst>
                <a:path w="237" h="239">
                  <a:moveTo>
                    <a:pt x="237" y="120"/>
                  </a:moveTo>
                  <a:lnTo>
                    <a:pt x="237" y="107"/>
                  </a:lnTo>
                  <a:lnTo>
                    <a:pt x="235" y="96"/>
                  </a:lnTo>
                  <a:lnTo>
                    <a:pt x="232" y="85"/>
                  </a:lnTo>
                  <a:lnTo>
                    <a:pt x="228" y="74"/>
                  </a:lnTo>
                  <a:lnTo>
                    <a:pt x="223" y="64"/>
                  </a:lnTo>
                  <a:lnTo>
                    <a:pt x="217" y="53"/>
                  </a:lnTo>
                  <a:lnTo>
                    <a:pt x="210" y="44"/>
                  </a:lnTo>
                  <a:lnTo>
                    <a:pt x="203" y="36"/>
                  </a:lnTo>
                  <a:lnTo>
                    <a:pt x="195" y="28"/>
                  </a:lnTo>
                  <a:lnTo>
                    <a:pt x="186" y="21"/>
                  </a:lnTo>
                  <a:lnTo>
                    <a:pt x="175" y="16"/>
                  </a:lnTo>
                  <a:lnTo>
                    <a:pt x="165" y="11"/>
                  </a:lnTo>
                  <a:lnTo>
                    <a:pt x="154" y="6"/>
                  </a:lnTo>
                  <a:lnTo>
                    <a:pt x="143" y="3"/>
                  </a:lnTo>
                  <a:lnTo>
                    <a:pt x="131" y="1"/>
                  </a:lnTo>
                  <a:lnTo>
                    <a:pt x="118" y="0"/>
                  </a:lnTo>
                  <a:lnTo>
                    <a:pt x="106" y="1"/>
                  </a:lnTo>
                  <a:lnTo>
                    <a:pt x="95" y="3"/>
                  </a:lnTo>
                  <a:lnTo>
                    <a:pt x="84" y="6"/>
                  </a:lnTo>
                  <a:lnTo>
                    <a:pt x="72" y="11"/>
                  </a:lnTo>
                  <a:lnTo>
                    <a:pt x="62" y="16"/>
                  </a:lnTo>
                  <a:lnTo>
                    <a:pt x="52" y="21"/>
                  </a:lnTo>
                  <a:lnTo>
                    <a:pt x="43" y="28"/>
                  </a:lnTo>
                  <a:lnTo>
                    <a:pt x="35" y="36"/>
                  </a:lnTo>
                  <a:lnTo>
                    <a:pt x="27" y="44"/>
                  </a:lnTo>
                  <a:lnTo>
                    <a:pt x="20" y="53"/>
                  </a:lnTo>
                  <a:lnTo>
                    <a:pt x="14" y="64"/>
                  </a:lnTo>
                  <a:lnTo>
                    <a:pt x="9" y="74"/>
                  </a:lnTo>
                  <a:lnTo>
                    <a:pt x="5" y="85"/>
                  </a:lnTo>
                  <a:lnTo>
                    <a:pt x="2" y="96"/>
                  </a:lnTo>
                  <a:lnTo>
                    <a:pt x="0" y="107"/>
                  </a:lnTo>
                  <a:lnTo>
                    <a:pt x="0" y="120"/>
                  </a:lnTo>
                  <a:lnTo>
                    <a:pt x="0" y="132"/>
                  </a:lnTo>
                  <a:lnTo>
                    <a:pt x="2" y="144"/>
                  </a:lnTo>
                  <a:lnTo>
                    <a:pt x="5" y="155"/>
                  </a:lnTo>
                  <a:lnTo>
                    <a:pt x="7" y="162"/>
                  </a:lnTo>
                  <a:lnTo>
                    <a:pt x="8" y="163"/>
                  </a:lnTo>
                  <a:lnTo>
                    <a:pt x="9" y="164"/>
                  </a:lnTo>
                  <a:lnTo>
                    <a:pt x="10" y="164"/>
                  </a:lnTo>
                  <a:lnTo>
                    <a:pt x="11" y="165"/>
                  </a:lnTo>
                  <a:lnTo>
                    <a:pt x="13" y="166"/>
                  </a:lnTo>
                  <a:lnTo>
                    <a:pt x="14" y="167"/>
                  </a:lnTo>
                  <a:lnTo>
                    <a:pt x="15" y="168"/>
                  </a:lnTo>
                  <a:lnTo>
                    <a:pt x="16" y="169"/>
                  </a:lnTo>
                  <a:lnTo>
                    <a:pt x="20" y="172"/>
                  </a:lnTo>
                  <a:lnTo>
                    <a:pt x="22" y="176"/>
                  </a:lnTo>
                  <a:lnTo>
                    <a:pt x="25" y="180"/>
                  </a:lnTo>
                  <a:lnTo>
                    <a:pt x="27" y="184"/>
                  </a:lnTo>
                  <a:lnTo>
                    <a:pt x="29" y="189"/>
                  </a:lnTo>
                  <a:lnTo>
                    <a:pt x="31" y="193"/>
                  </a:lnTo>
                  <a:lnTo>
                    <a:pt x="32" y="198"/>
                  </a:lnTo>
                  <a:lnTo>
                    <a:pt x="33" y="202"/>
                  </a:lnTo>
                  <a:lnTo>
                    <a:pt x="35" y="204"/>
                  </a:lnTo>
                  <a:lnTo>
                    <a:pt x="43" y="212"/>
                  </a:lnTo>
                  <a:lnTo>
                    <a:pt x="52" y="218"/>
                  </a:lnTo>
                  <a:lnTo>
                    <a:pt x="62" y="224"/>
                  </a:lnTo>
                  <a:lnTo>
                    <a:pt x="72" y="230"/>
                  </a:lnTo>
                  <a:lnTo>
                    <a:pt x="84" y="234"/>
                  </a:lnTo>
                  <a:lnTo>
                    <a:pt x="95" y="237"/>
                  </a:lnTo>
                  <a:lnTo>
                    <a:pt x="106" y="239"/>
                  </a:lnTo>
                  <a:lnTo>
                    <a:pt x="118" y="239"/>
                  </a:lnTo>
                  <a:lnTo>
                    <a:pt x="131" y="239"/>
                  </a:lnTo>
                  <a:lnTo>
                    <a:pt x="143" y="237"/>
                  </a:lnTo>
                  <a:lnTo>
                    <a:pt x="154" y="234"/>
                  </a:lnTo>
                  <a:lnTo>
                    <a:pt x="165" y="230"/>
                  </a:lnTo>
                  <a:lnTo>
                    <a:pt x="175" y="224"/>
                  </a:lnTo>
                  <a:lnTo>
                    <a:pt x="186" y="218"/>
                  </a:lnTo>
                  <a:lnTo>
                    <a:pt x="195" y="212"/>
                  </a:lnTo>
                  <a:lnTo>
                    <a:pt x="203" y="204"/>
                  </a:lnTo>
                  <a:lnTo>
                    <a:pt x="210" y="196"/>
                  </a:lnTo>
                  <a:lnTo>
                    <a:pt x="217" y="187"/>
                  </a:lnTo>
                  <a:lnTo>
                    <a:pt x="223" y="177"/>
                  </a:lnTo>
                  <a:lnTo>
                    <a:pt x="228" y="166"/>
                  </a:lnTo>
                  <a:lnTo>
                    <a:pt x="232" y="155"/>
                  </a:lnTo>
                  <a:lnTo>
                    <a:pt x="235" y="144"/>
                  </a:lnTo>
                  <a:lnTo>
                    <a:pt x="237" y="132"/>
                  </a:lnTo>
                  <a:lnTo>
                    <a:pt x="237" y="120"/>
                  </a:lnTo>
                  <a:lnTo>
                    <a:pt x="208" y="120"/>
                  </a:lnTo>
                  <a:lnTo>
                    <a:pt x="208" y="110"/>
                  </a:lnTo>
                  <a:lnTo>
                    <a:pt x="206" y="102"/>
                  </a:lnTo>
                  <a:lnTo>
                    <a:pt x="204" y="93"/>
                  </a:lnTo>
                  <a:lnTo>
                    <a:pt x="201" y="85"/>
                  </a:lnTo>
                  <a:lnTo>
                    <a:pt x="197" y="78"/>
                  </a:lnTo>
                  <a:lnTo>
                    <a:pt x="193" y="70"/>
                  </a:lnTo>
                  <a:lnTo>
                    <a:pt x="188" y="64"/>
                  </a:lnTo>
                  <a:lnTo>
                    <a:pt x="181" y="56"/>
                  </a:lnTo>
                  <a:lnTo>
                    <a:pt x="175" y="51"/>
                  </a:lnTo>
                  <a:lnTo>
                    <a:pt x="168" y="46"/>
                  </a:lnTo>
                  <a:lnTo>
                    <a:pt x="161" y="41"/>
                  </a:lnTo>
                  <a:lnTo>
                    <a:pt x="153" y="38"/>
                  </a:lnTo>
                  <a:lnTo>
                    <a:pt x="145" y="35"/>
                  </a:lnTo>
                  <a:lnTo>
                    <a:pt x="137" y="32"/>
                  </a:lnTo>
                  <a:lnTo>
                    <a:pt x="127" y="31"/>
                  </a:lnTo>
                  <a:lnTo>
                    <a:pt x="118" y="31"/>
                  </a:lnTo>
                  <a:lnTo>
                    <a:pt x="109" y="31"/>
                  </a:lnTo>
                  <a:lnTo>
                    <a:pt x="101" y="32"/>
                  </a:lnTo>
                  <a:lnTo>
                    <a:pt x="92" y="35"/>
                  </a:lnTo>
                  <a:lnTo>
                    <a:pt x="84" y="38"/>
                  </a:lnTo>
                  <a:lnTo>
                    <a:pt x="77" y="41"/>
                  </a:lnTo>
                  <a:lnTo>
                    <a:pt x="68" y="46"/>
                  </a:lnTo>
                  <a:lnTo>
                    <a:pt x="62" y="51"/>
                  </a:lnTo>
                  <a:lnTo>
                    <a:pt x="55" y="56"/>
                  </a:lnTo>
                  <a:lnTo>
                    <a:pt x="50" y="64"/>
                  </a:lnTo>
                  <a:lnTo>
                    <a:pt x="45" y="70"/>
                  </a:lnTo>
                  <a:lnTo>
                    <a:pt x="40" y="78"/>
                  </a:lnTo>
                  <a:lnTo>
                    <a:pt x="37" y="85"/>
                  </a:lnTo>
                  <a:lnTo>
                    <a:pt x="34" y="93"/>
                  </a:lnTo>
                  <a:lnTo>
                    <a:pt x="32" y="102"/>
                  </a:lnTo>
                  <a:lnTo>
                    <a:pt x="30" y="110"/>
                  </a:lnTo>
                  <a:lnTo>
                    <a:pt x="30" y="120"/>
                  </a:lnTo>
                  <a:lnTo>
                    <a:pt x="30" y="129"/>
                  </a:lnTo>
                  <a:lnTo>
                    <a:pt x="32" y="138"/>
                  </a:lnTo>
                  <a:lnTo>
                    <a:pt x="34" y="146"/>
                  </a:lnTo>
                  <a:lnTo>
                    <a:pt x="37" y="154"/>
                  </a:lnTo>
                  <a:lnTo>
                    <a:pt x="40" y="162"/>
                  </a:lnTo>
                  <a:lnTo>
                    <a:pt x="45" y="169"/>
                  </a:lnTo>
                  <a:lnTo>
                    <a:pt x="50" y="177"/>
                  </a:lnTo>
                  <a:lnTo>
                    <a:pt x="55" y="183"/>
                  </a:lnTo>
                  <a:lnTo>
                    <a:pt x="62" y="189"/>
                  </a:lnTo>
                  <a:lnTo>
                    <a:pt x="68" y="194"/>
                  </a:lnTo>
                  <a:lnTo>
                    <a:pt x="77" y="198"/>
                  </a:lnTo>
                  <a:lnTo>
                    <a:pt x="84" y="202"/>
                  </a:lnTo>
                  <a:lnTo>
                    <a:pt x="92" y="205"/>
                  </a:lnTo>
                  <a:lnTo>
                    <a:pt x="101" y="207"/>
                  </a:lnTo>
                  <a:lnTo>
                    <a:pt x="109" y="209"/>
                  </a:lnTo>
                  <a:lnTo>
                    <a:pt x="118" y="209"/>
                  </a:lnTo>
                  <a:lnTo>
                    <a:pt x="127" y="209"/>
                  </a:lnTo>
                  <a:lnTo>
                    <a:pt x="137" y="207"/>
                  </a:lnTo>
                  <a:lnTo>
                    <a:pt x="145" y="205"/>
                  </a:lnTo>
                  <a:lnTo>
                    <a:pt x="153" y="202"/>
                  </a:lnTo>
                  <a:lnTo>
                    <a:pt x="161" y="198"/>
                  </a:lnTo>
                  <a:lnTo>
                    <a:pt x="168" y="194"/>
                  </a:lnTo>
                  <a:lnTo>
                    <a:pt x="175" y="189"/>
                  </a:lnTo>
                  <a:lnTo>
                    <a:pt x="181" y="183"/>
                  </a:lnTo>
                  <a:lnTo>
                    <a:pt x="188" y="177"/>
                  </a:lnTo>
                  <a:lnTo>
                    <a:pt x="193" y="169"/>
                  </a:lnTo>
                  <a:lnTo>
                    <a:pt x="197" y="162"/>
                  </a:lnTo>
                  <a:lnTo>
                    <a:pt x="201" y="154"/>
                  </a:lnTo>
                  <a:lnTo>
                    <a:pt x="204" y="146"/>
                  </a:lnTo>
                  <a:lnTo>
                    <a:pt x="206" y="138"/>
                  </a:lnTo>
                  <a:lnTo>
                    <a:pt x="208" y="129"/>
                  </a:lnTo>
                  <a:lnTo>
                    <a:pt x="208" y="120"/>
                  </a:lnTo>
                  <a:lnTo>
                    <a:pt x="237" y="120"/>
                  </a:lnTo>
                  <a:close/>
                </a:path>
              </a:pathLst>
            </a:custGeom>
            <a:solidFill>
              <a:srgbClr val="D6EAE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551" y="546"/>
              <a:ext cx="178" cy="178"/>
            </a:xfrm>
            <a:custGeom>
              <a:avLst/>
              <a:gdLst/>
              <a:ahLst/>
              <a:cxnLst>
                <a:cxn ang="0">
                  <a:pos x="176" y="71"/>
                </a:cxn>
                <a:cxn ang="0">
                  <a:pos x="167" y="47"/>
                </a:cxn>
                <a:cxn ang="0">
                  <a:pos x="151" y="25"/>
                </a:cxn>
                <a:cxn ang="0">
                  <a:pos x="131" y="10"/>
                </a:cxn>
                <a:cxn ang="0">
                  <a:pos x="107" y="1"/>
                </a:cxn>
                <a:cxn ang="0">
                  <a:pos x="79" y="0"/>
                </a:cxn>
                <a:cxn ang="0">
                  <a:pos x="54" y="7"/>
                </a:cxn>
                <a:cxn ang="0">
                  <a:pos x="32" y="20"/>
                </a:cxn>
                <a:cxn ang="0">
                  <a:pos x="15" y="39"/>
                </a:cxn>
                <a:cxn ang="0">
                  <a:pos x="4" y="62"/>
                </a:cxn>
                <a:cxn ang="0">
                  <a:pos x="0" y="89"/>
                </a:cxn>
                <a:cxn ang="0">
                  <a:pos x="4" y="115"/>
                </a:cxn>
                <a:cxn ang="0">
                  <a:pos x="15" y="138"/>
                </a:cxn>
                <a:cxn ang="0">
                  <a:pos x="32" y="158"/>
                </a:cxn>
                <a:cxn ang="0">
                  <a:pos x="54" y="171"/>
                </a:cxn>
                <a:cxn ang="0">
                  <a:pos x="79" y="178"/>
                </a:cxn>
                <a:cxn ang="0">
                  <a:pos x="107" y="176"/>
                </a:cxn>
                <a:cxn ang="0">
                  <a:pos x="131" y="167"/>
                </a:cxn>
                <a:cxn ang="0">
                  <a:pos x="151" y="152"/>
                </a:cxn>
                <a:cxn ang="0">
                  <a:pos x="167" y="131"/>
                </a:cxn>
                <a:cxn ang="0">
                  <a:pos x="176" y="107"/>
                </a:cxn>
                <a:cxn ang="0">
                  <a:pos x="148" y="89"/>
                </a:cxn>
                <a:cxn ang="0">
                  <a:pos x="145" y="71"/>
                </a:cxn>
                <a:cxn ang="0">
                  <a:pos x="138" y="56"/>
                </a:cxn>
                <a:cxn ang="0">
                  <a:pos x="127" y="43"/>
                </a:cxn>
                <a:cxn ang="0">
                  <a:pos x="112" y="34"/>
                </a:cxn>
                <a:cxn ang="0">
                  <a:pos x="94" y="29"/>
                </a:cxn>
                <a:cxn ang="0">
                  <a:pos x="77" y="30"/>
                </a:cxn>
                <a:cxn ang="0">
                  <a:pos x="61" y="37"/>
                </a:cxn>
                <a:cxn ang="0">
                  <a:pos x="47" y="47"/>
                </a:cxn>
                <a:cxn ang="0">
                  <a:pos x="36" y="60"/>
                </a:cxn>
                <a:cxn ang="0">
                  <a:pos x="30" y="77"/>
                </a:cxn>
                <a:cxn ang="0">
                  <a:pos x="29" y="95"/>
                </a:cxn>
                <a:cxn ang="0">
                  <a:pos x="34" y="112"/>
                </a:cxn>
                <a:cxn ang="0">
                  <a:pos x="42" y="126"/>
                </a:cxn>
                <a:cxn ang="0">
                  <a:pos x="56" y="138"/>
                </a:cxn>
                <a:cxn ang="0">
                  <a:pos x="71" y="146"/>
                </a:cxn>
                <a:cxn ang="0">
                  <a:pos x="88" y="149"/>
                </a:cxn>
                <a:cxn ang="0">
                  <a:pos x="107" y="146"/>
                </a:cxn>
                <a:cxn ang="0">
                  <a:pos x="122" y="138"/>
                </a:cxn>
                <a:cxn ang="0">
                  <a:pos x="134" y="126"/>
                </a:cxn>
                <a:cxn ang="0">
                  <a:pos x="143" y="112"/>
                </a:cxn>
                <a:cxn ang="0">
                  <a:pos x="147" y="95"/>
                </a:cxn>
              </a:cxnLst>
              <a:rect l="0" t="0" r="r" b="b"/>
              <a:pathLst>
                <a:path w="178" h="178">
                  <a:moveTo>
                    <a:pt x="178" y="89"/>
                  </a:moveTo>
                  <a:lnTo>
                    <a:pt x="178" y="79"/>
                  </a:lnTo>
                  <a:lnTo>
                    <a:pt x="176" y="71"/>
                  </a:lnTo>
                  <a:lnTo>
                    <a:pt x="174" y="62"/>
                  </a:lnTo>
                  <a:lnTo>
                    <a:pt x="171" y="54"/>
                  </a:lnTo>
                  <a:lnTo>
                    <a:pt x="167" y="47"/>
                  </a:lnTo>
                  <a:lnTo>
                    <a:pt x="163" y="39"/>
                  </a:lnTo>
                  <a:lnTo>
                    <a:pt x="158" y="33"/>
                  </a:lnTo>
                  <a:lnTo>
                    <a:pt x="151" y="25"/>
                  </a:lnTo>
                  <a:lnTo>
                    <a:pt x="145" y="20"/>
                  </a:lnTo>
                  <a:lnTo>
                    <a:pt x="138" y="15"/>
                  </a:lnTo>
                  <a:lnTo>
                    <a:pt x="131" y="10"/>
                  </a:lnTo>
                  <a:lnTo>
                    <a:pt x="123" y="7"/>
                  </a:lnTo>
                  <a:lnTo>
                    <a:pt x="115" y="4"/>
                  </a:lnTo>
                  <a:lnTo>
                    <a:pt x="107" y="1"/>
                  </a:lnTo>
                  <a:lnTo>
                    <a:pt x="97" y="0"/>
                  </a:lnTo>
                  <a:lnTo>
                    <a:pt x="88" y="0"/>
                  </a:lnTo>
                  <a:lnTo>
                    <a:pt x="79" y="0"/>
                  </a:lnTo>
                  <a:lnTo>
                    <a:pt x="71" y="1"/>
                  </a:lnTo>
                  <a:lnTo>
                    <a:pt x="62" y="4"/>
                  </a:lnTo>
                  <a:lnTo>
                    <a:pt x="54" y="7"/>
                  </a:lnTo>
                  <a:lnTo>
                    <a:pt x="47" y="10"/>
                  </a:lnTo>
                  <a:lnTo>
                    <a:pt x="38" y="15"/>
                  </a:lnTo>
                  <a:lnTo>
                    <a:pt x="32" y="20"/>
                  </a:lnTo>
                  <a:lnTo>
                    <a:pt x="25" y="25"/>
                  </a:lnTo>
                  <a:lnTo>
                    <a:pt x="20" y="33"/>
                  </a:lnTo>
                  <a:lnTo>
                    <a:pt x="15" y="39"/>
                  </a:lnTo>
                  <a:lnTo>
                    <a:pt x="10" y="47"/>
                  </a:lnTo>
                  <a:lnTo>
                    <a:pt x="7" y="54"/>
                  </a:lnTo>
                  <a:lnTo>
                    <a:pt x="4" y="62"/>
                  </a:lnTo>
                  <a:lnTo>
                    <a:pt x="2" y="71"/>
                  </a:lnTo>
                  <a:lnTo>
                    <a:pt x="0" y="79"/>
                  </a:lnTo>
                  <a:lnTo>
                    <a:pt x="0" y="89"/>
                  </a:lnTo>
                  <a:lnTo>
                    <a:pt x="0" y="98"/>
                  </a:lnTo>
                  <a:lnTo>
                    <a:pt x="2" y="107"/>
                  </a:lnTo>
                  <a:lnTo>
                    <a:pt x="4" y="115"/>
                  </a:lnTo>
                  <a:lnTo>
                    <a:pt x="7" y="123"/>
                  </a:lnTo>
                  <a:lnTo>
                    <a:pt x="10" y="131"/>
                  </a:lnTo>
                  <a:lnTo>
                    <a:pt x="15" y="138"/>
                  </a:lnTo>
                  <a:lnTo>
                    <a:pt x="20" y="146"/>
                  </a:lnTo>
                  <a:lnTo>
                    <a:pt x="25" y="152"/>
                  </a:lnTo>
                  <a:lnTo>
                    <a:pt x="32" y="158"/>
                  </a:lnTo>
                  <a:lnTo>
                    <a:pt x="38" y="163"/>
                  </a:lnTo>
                  <a:lnTo>
                    <a:pt x="47" y="167"/>
                  </a:lnTo>
                  <a:lnTo>
                    <a:pt x="54" y="171"/>
                  </a:lnTo>
                  <a:lnTo>
                    <a:pt x="62" y="174"/>
                  </a:lnTo>
                  <a:lnTo>
                    <a:pt x="71" y="176"/>
                  </a:lnTo>
                  <a:lnTo>
                    <a:pt x="79" y="178"/>
                  </a:lnTo>
                  <a:lnTo>
                    <a:pt x="88" y="178"/>
                  </a:lnTo>
                  <a:lnTo>
                    <a:pt x="97" y="178"/>
                  </a:lnTo>
                  <a:lnTo>
                    <a:pt x="107" y="176"/>
                  </a:lnTo>
                  <a:lnTo>
                    <a:pt x="115" y="174"/>
                  </a:lnTo>
                  <a:lnTo>
                    <a:pt x="123" y="171"/>
                  </a:lnTo>
                  <a:lnTo>
                    <a:pt x="131" y="167"/>
                  </a:lnTo>
                  <a:lnTo>
                    <a:pt x="138" y="163"/>
                  </a:lnTo>
                  <a:lnTo>
                    <a:pt x="145" y="158"/>
                  </a:lnTo>
                  <a:lnTo>
                    <a:pt x="151" y="152"/>
                  </a:lnTo>
                  <a:lnTo>
                    <a:pt x="158" y="146"/>
                  </a:lnTo>
                  <a:lnTo>
                    <a:pt x="163" y="138"/>
                  </a:lnTo>
                  <a:lnTo>
                    <a:pt x="167" y="131"/>
                  </a:lnTo>
                  <a:lnTo>
                    <a:pt x="171" y="123"/>
                  </a:lnTo>
                  <a:lnTo>
                    <a:pt x="174" y="115"/>
                  </a:lnTo>
                  <a:lnTo>
                    <a:pt x="176" y="107"/>
                  </a:lnTo>
                  <a:lnTo>
                    <a:pt x="178" y="98"/>
                  </a:lnTo>
                  <a:lnTo>
                    <a:pt x="178" y="89"/>
                  </a:lnTo>
                  <a:lnTo>
                    <a:pt x="148" y="89"/>
                  </a:lnTo>
                  <a:lnTo>
                    <a:pt x="147" y="82"/>
                  </a:lnTo>
                  <a:lnTo>
                    <a:pt x="147" y="77"/>
                  </a:lnTo>
                  <a:lnTo>
                    <a:pt x="145" y="71"/>
                  </a:lnTo>
                  <a:lnTo>
                    <a:pt x="143" y="66"/>
                  </a:lnTo>
                  <a:lnTo>
                    <a:pt x="141" y="60"/>
                  </a:lnTo>
                  <a:lnTo>
                    <a:pt x="138" y="56"/>
                  </a:lnTo>
                  <a:lnTo>
                    <a:pt x="134" y="51"/>
                  </a:lnTo>
                  <a:lnTo>
                    <a:pt x="131" y="47"/>
                  </a:lnTo>
                  <a:lnTo>
                    <a:pt x="127" y="43"/>
                  </a:lnTo>
                  <a:lnTo>
                    <a:pt x="122" y="40"/>
                  </a:lnTo>
                  <a:lnTo>
                    <a:pt x="117" y="37"/>
                  </a:lnTo>
                  <a:lnTo>
                    <a:pt x="112" y="34"/>
                  </a:lnTo>
                  <a:lnTo>
                    <a:pt x="107" y="33"/>
                  </a:lnTo>
                  <a:lnTo>
                    <a:pt x="101" y="30"/>
                  </a:lnTo>
                  <a:lnTo>
                    <a:pt x="94" y="29"/>
                  </a:lnTo>
                  <a:lnTo>
                    <a:pt x="88" y="29"/>
                  </a:lnTo>
                  <a:lnTo>
                    <a:pt x="82" y="29"/>
                  </a:lnTo>
                  <a:lnTo>
                    <a:pt x="77" y="30"/>
                  </a:lnTo>
                  <a:lnTo>
                    <a:pt x="71" y="33"/>
                  </a:lnTo>
                  <a:lnTo>
                    <a:pt x="66" y="34"/>
                  </a:lnTo>
                  <a:lnTo>
                    <a:pt x="61" y="37"/>
                  </a:lnTo>
                  <a:lnTo>
                    <a:pt x="56" y="40"/>
                  </a:lnTo>
                  <a:lnTo>
                    <a:pt x="51" y="43"/>
                  </a:lnTo>
                  <a:lnTo>
                    <a:pt x="47" y="47"/>
                  </a:lnTo>
                  <a:lnTo>
                    <a:pt x="42" y="51"/>
                  </a:lnTo>
                  <a:lnTo>
                    <a:pt x="39" y="56"/>
                  </a:lnTo>
                  <a:lnTo>
                    <a:pt x="36" y="60"/>
                  </a:lnTo>
                  <a:lnTo>
                    <a:pt x="34" y="66"/>
                  </a:lnTo>
                  <a:lnTo>
                    <a:pt x="32" y="71"/>
                  </a:lnTo>
                  <a:lnTo>
                    <a:pt x="30" y="77"/>
                  </a:lnTo>
                  <a:lnTo>
                    <a:pt x="29" y="82"/>
                  </a:lnTo>
                  <a:lnTo>
                    <a:pt x="29" y="89"/>
                  </a:lnTo>
                  <a:lnTo>
                    <a:pt x="29" y="95"/>
                  </a:lnTo>
                  <a:lnTo>
                    <a:pt x="30" y="101"/>
                  </a:lnTo>
                  <a:lnTo>
                    <a:pt x="32" y="107"/>
                  </a:lnTo>
                  <a:lnTo>
                    <a:pt x="34" y="112"/>
                  </a:lnTo>
                  <a:lnTo>
                    <a:pt x="36" y="117"/>
                  </a:lnTo>
                  <a:lnTo>
                    <a:pt x="39" y="122"/>
                  </a:lnTo>
                  <a:lnTo>
                    <a:pt x="42" y="126"/>
                  </a:lnTo>
                  <a:lnTo>
                    <a:pt x="47" y="131"/>
                  </a:lnTo>
                  <a:lnTo>
                    <a:pt x="51" y="134"/>
                  </a:lnTo>
                  <a:lnTo>
                    <a:pt x="56" y="138"/>
                  </a:lnTo>
                  <a:lnTo>
                    <a:pt x="61" y="141"/>
                  </a:lnTo>
                  <a:lnTo>
                    <a:pt x="66" y="144"/>
                  </a:lnTo>
                  <a:lnTo>
                    <a:pt x="71" y="146"/>
                  </a:lnTo>
                  <a:lnTo>
                    <a:pt x="77" y="148"/>
                  </a:lnTo>
                  <a:lnTo>
                    <a:pt x="82" y="148"/>
                  </a:lnTo>
                  <a:lnTo>
                    <a:pt x="88" y="149"/>
                  </a:lnTo>
                  <a:lnTo>
                    <a:pt x="94" y="148"/>
                  </a:lnTo>
                  <a:lnTo>
                    <a:pt x="101" y="148"/>
                  </a:lnTo>
                  <a:lnTo>
                    <a:pt x="107" y="146"/>
                  </a:lnTo>
                  <a:lnTo>
                    <a:pt x="112" y="144"/>
                  </a:lnTo>
                  <a:lnTo>
                    <a:pt x="117" y="141"/>
                  </a:lnTo>
                  <a:lnTo>
                    <a:pt x="122" y="138"/>
                  </a:lnTo>
                  <a:lnTo>
                    <a:pt x="127" y="134"/>
                  </a:lnTo>
                  <a:lnTo>
                    <a:pt x="131" y="131"/>
                  </a:lnTo>
                  <a:lnTo>
                    <a:pt x="134" y="126"/>
                  </a:lnTo>
                  <a:lnTo>
                    <a:pt x="138" y="122"/>
                  </a:lnTo>
                  <a:lnTo>
                    <a:pt x="141" y="117"/>
                  </a:lnTo>
                  <a:lnTo>
                    <a:pt x="143" y="112"/>
                  </a:lnTo>
                  <a:lnTo>
                    <a:pt x="145" y="107"/>
                  </a:lnTo>
                  <a:lnTo>
                    <a:pt x="147" y="101"/>
                  </a:lnTo>
                  <a:lnTo>
                    <a:pt x="147" y="95"/>
                  </a:lnTo>
                  <a:lnTo>
                    <a:pt x="148" y="89"/>
                  </a:lnTo>
                  <a:lnTo>
                    <a:pt x="178" y="89"/>
                  </a:lnTo>
                  <a:close/>
                </a:path>
              </a:pathLst>
            </a:custGeom>
            <a:solidFill>
              <a:srgbClr val="E0EF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80" y="575"/>
              <a:ext cx="119" cy="120"/>
            </a:xfrm>
            <a:custGeom>
              <a:avLst/>
              <a:gdLst/>
              <a:ahLst/>
              <a:cxnLst>
                <a:cxn ang="0">
                  <a:pos x="118" y="53"/>
                </a:cxn>
                <a:cxn ang="0">
                  <a:pos x="116" y="42"/>
                </a:cxn>
                <a:cxn ang="0">
                  <a:pos x="112" y="31"/>
                </a:cxn>
                <a:cxn ang="0">
                  <a:pos x="105" y="22"/>
                </a:cxn>
                <a:cxn ang="0">
                  <a:pos x="98" y="14"/>
                </a:cxn>
                <a:cxn ang="0">
                  <a:pos x="88" y="8"/>
                </a:cxn>
                <a:cxn ang="0">
                  <a:pos x="78" y="4"/>
                </a:cxn>
                <a:cxn ang="0">
                  <a:pos x="65" y="0"/>
                </a:cxn>
                <a:cxn ang="0">
                  <a:pos x="53" y="0"/>
                </a:cxn>
                <a:cxn ang="0">
                  <a:pos x="42" y="4"/>
                </a:cxn>
                <a:cxn ang="0">
                  <a:pos x="32" y="8"/>
                </a:cxn>
                <a:cxn ang="0">
                  <a:pos x="22" y="14"/>
                </a:cxn>
                <a:cxn ang="0">
                  <a:pos x="13" y="22"/>
                </a:cxn>
                <a:cxn ang="0">
                  <a:pos x="7" y="31"/>
                </a:cxn>
                <a:cxn ang="0">
                  <a:pos x="3" y="42"/>
                </a:cxn>
                <a:cxn ang="0">
                  <a:pos x="0" y="53"/>
                </a:cxn>
                <a:cxn ang="0">
                  <a:pos x="0" y="66"/>
                </a:cxn>
                <a:cxn ang="0">
                  <a:pos x="3" y="78"/>
                </a:cxn>
                <a:cxn ang="0">
                  <a:pos x="7" y="88"/>
                </a:cxn>
                <a:cxn ang="0">
                  <a:pos x="13" y="97"/>
                </a:cxn>
                <a:cxn ang="0">
                  <a:pos x="22" y="105"/>
                </a:cxn>
                <a:cxn ang="0">
                  <a:pos x="32" y="112"/>
                </a:cxn>
                <a:cxn ang="0">
                  <a:pos x="42" y="117"/>
                </a:cxn>
                <a:cxn ang="0">
                  <a:pos x="53" y="119"/>
                </a:cxn>
                <a:cxn ang="0">
                  <a:pos x="65" y="119"/>
                </a:cxn>
                <a:cxn ang="0">
                  <a:pos x="78" y="117"/>
                </a:cxn>
                <a:cxn ang="0">
                  <a:pos x="88" y="112"/>
                </a:cxn>
                <a:cxn ang="0">
                  <a:pos x="98" y="105"/>
                </a:cxn>
                <a:cxn ang="0">
                  <a:pos x="105" y="97"/>
                </a:cxn>
                <a:cxn ang="0">
                  <a:pos x="112" y="88"/>
                </a:cxn>
                <a:cxn ang="0">
                  <a:pos x="116" y="78"/>
                </a:cxn>
                <a:cxn ang="0">
                  <a:pos x="118" y="66"/>
                </a:cxn>
              </a:cxnLst>
              <a:rect l="0" t="0" r="r" b="b"/>
              <a:pathLst>
                <a:path w="119" h="120">
                  <a:moveTo>
                    <a:pt x="119" y="60"/>
                  </a:moveTo>
                  <a:lnTo>
                    <a:pt x="118" y="53"/>
                  </a:lnTo>
                  <a:lnTo>
                    <a:pt x="118" y="48"/>
                  </a:lnTo>
                  <a:lnTo>
                    <a:pt x="116" y="42"/>
                  </a:lnTo>
                  <a:lnTo>
                    <a:pt x="114" y="37"/>
                  </a:lnTo>
                  <a:lnTo>
                    <a:pt x="112" y="31"/>
                  </a:lnTo>
                  <a:lnTo>
                    <a:pt x="109" y="27"/>
                  </a:lnTo>
                  <a:lnTo>
                    <a:pt x="105" y="22"/>
                  </a:lnTo>
                  <a:lnTo>
                    <a:pt x="102" y="18"/>
                  </a:lnTo>
                  <a:lnTo>
                    <a:pt x="98" y="14"/>
                  </a:lnTo>
                  <a:lnTo>
                    <a:pt x="93" y="11"/>
                  </a:lnTo>
                  <a:lnTo>
                    <a:pt x="88" y="8"/>
                  </a:lnTo>
                  <a:lnTo>
                    <a:pt x="83" y="5"/>
                  </a:lnTo>
                  <a:lnTo>
                    <a:pt x="78" y="4"/>
                  </a:lnTo>
                  <a:lnTo>
                    <a:pt x="72" y="1"/>
                  </a:lnTo>
                  <a:lnTo>
                    <a:pt x="65" y="0"/>
                  </a:lnTo>
                  <a:lnTo>
                    <a:pt x="59" y="0"/>
                  </a:lnTo>
                  <a:lnTo>
                    <a:pt x="53" y="0"/>
                  </a:lnTo>
                  <a:lnTo>
                    <a:pt x="48" y="1"/>
                  </a:lnTo>
                  <a:lnTo>
                    <a:pt x="42" y="4"/>
                  </a:lnTo>
                  <a:lnTo>
                    <a:pt x="37" y="5"/>
                  </a:lnTo>
                  <a:lnTo>
                    <a:pt x="32" y="8"/>
                  </a:lnTo>
                  <a:lnTo>
                    <a:pt x="27" y="11"/>
                  </a:lnTo>
                  <a:lnTo>
                    <a:pt x="22" y="14"/>
                  </a:lnTo>
                  <a:lnTo>
                    <a:pt x="18" y="18"/>
                  </a:lnTo>
                  <a:lnTo>
                    <a:pt x="13" y="22"/>
                  </a:lnTo>
                  <a:lnTo>
                    <a:pt x="10" y="27"/>
                  </a:lnTo>
                  <a:lnTo>
                    <a:pt x="7" y="31"/>
                  </a:lnTo>
                  <a:lnTo>
                    <a:pt x="5" y="37"/>
                  </a:lnTo>
                  <a:lnTo>
                    <a:pt x="3" y="42"/>
                  </a:lnTo>
                  <a:lnTo>
                    <a:pt x="1" y="48"/>
                  </a:lnTo>
                  <a:lnTo>
                    <a:pt x="0" y="53"/>
                  </a:lnTo>
                  <a:lnTo>
                    <a:pt x="0" y="60"/>
                  </a:lnTo>
                  <a:lnTo>
                    <a:pt x="0" y="66"/>
                  </a:lnTo>
                  <a:lnTo>
                    <a:pt x="1" y="72"/>
                  </a:lnTo>
                  <a:lnTo>
                    <a:pt x="3" y="78"/>
                  </a:lnTo>
                  <a:lnTo>
                    <a:pt x="5" y="83"/>
                  </a:lnTo>
                  <a:lnTo>
                    <a:pt x="7" y="88"/>
                  </a:lnTo>
                  <a:lnTo>
                    <a:pt x="10" y="93"/>
                  </a:lnTo>
                  <a:lnTo>
                    <a:pt x="13" y="97"/>
                  </a:lnTo>
                  <a:lnTo>
                    <a:pt x="18" y="102"/>
                  </a:lnTo>
                  <a:lnTo>
                    <a:pt x="22" y="105"/>
                  </a:lnTo>
                  <a:lnTo>
                    <a:pt x="27" y="109"/>
                  </a:lnTo>
                  <a:lnTo>
                    <a:pt x="32" y="112"/>
                  </a:lnTo>
                  <a:lnTo>
                    <a:pt x="37" y="115"/>
                  </a:lnTo>
                  <a:lnTo>
                    <a:pt x="42" y="117"/>
                  </a:lnTo>
                  <a:lnTo>
                    <a:pt x="48" y="119"/>
                  </a:lnTo>
                  <a:lnTo>
                    <a:pt x="53" y="119"/>
                  </a:lnTo>
                  <a:lnTo>
                    <a:pt x="59" y="120"/>
                  </a:lnTo>
                  <a:lnTo>
                    <a:pt x="65" y="119"/>
                  </a:lnTo>
                  <a:lnTo>
                    <a:pt x="72" y="119"/>
                  </a:lnTo>
                  <a:lnTo>
                    <a:pt x="78" y="117"/>
                  </a:lnTo>
                  <a:lnTo>
                    <a:pt x="83" y="115"/>
                  </a:lnTo>
                  <a:lnTo>
                    <a:pt x="88" y="112"/>
                  </a:lnTo>
                  <a:lnTo>
                    <a:pt x="93" y="109"/>
                  </a:lnTo>
                  <a:lnTo>
                    <a:pt x="98" y="105"/>
                  </a:lnTo>
                  <a:lnTo>
                    <a:pt x="102" y="102"/>
                  </a:lnTo>
                  <a:lnTo>
                    <a:pt x="105" y="97"/>
                  </a:lnTo>
                  <a:lnTo>
                    <a:pt x="109" y="93"/>
                  </a:lnTo>
                  <a:lnTo>
                    <a:pt x="112" y="88"/>
                  </a:lnTo>
                  <a:lnTo>
                    <a:pt x="114" y="83"/>
                  </a:lnTo>
                  <a:lnTo>
                    <a:pt x="116" y="78"/>
                  </a:lnTo>
                  <a:lnTo>
                    <a:pt x="118" y="72"/>
                  </a:lnTo>
                  <a:lnTo>
                    <a:pt x="118" y="66"/>
                  </a:lnTo>
                  <a:lnTo>
                    <a:pt x="119" y="60"/>
                  </a:lnTo>
                  <a:close/>
                </a:path>
              </a:pathLst>
            </a:custGeom>
            <a:solidFill>
              <a:srgbClr val="EAF4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610" y="605"/>
              <a:ext cx="60" cy="60"/>
            </a:xfrm>
            <a:custGeom>
              <a:avLst/>
              <a:gdLst/>
              <a:ahLst/>
              <a:cxnLst>
                <a:cxn ang="0">
                  <a:pos x="60" y="30"/>
                </a:cxn>
                <a:cxn ang="0">
                  <a:pos x="59" y="23"/>
                </a:cxn>
                <a:cxn ang="0">
                  <a:pos x="57" y="18"/>
                </a:cxn>
                <a:cxn ang="0">
                  <a:pos x="55" y="13"/>
                </a:cxn>
                <a:cxn ang="0">
                  <a:pos x="51" y="9"/>
                </a:cxn>
                <a:cxn ang="0">
                  <a:pos x="47" y="5"/>
                </a:cxn>
                <a:cxn ang="0">
                  <a:pos x="42" y="2"/>
                </a:cxn>
                <a:cxn ang="0">
                  <a:pos x="35" y="1"/>
                </a:cxn>
                <a:cxn ang="0">
                  <a:pos x="29" y="0"/>
                </a:cxn>
                <a:cxn ang="0">
                  <a:pos x="23" y="1"/>
                </a:cxn>
                <a:cxn ang="0">
                  <a:pos x="18" y="2"/>
                </a:cxn>
                <a:cxn ang="0">
                  <a:pos x="13" y="5"/>
                </a:cxn>
                <a:cxn ang="0">
                  <a:pos x="9" y="9"/>
                </a:cxn>
                <a:cxn ang="0">
                  <a:pos x="5" y="13"/>
                </a:cxn>
                <a:cxn ang="0">
                  <a:pos x="2" y="18"/>
                </a:cxn>
                <a:cxn ang="0">
                  <a:pos x="1" y="23"/>
                </a:cxn>
                <a:cxn ang="0">
                  <a:pos x="0" y="30"/>
                </a:cxn>
                <a:cxn ang="0">
                  <a:pos x="1" y="36"/>
                </a:cxn>
                <a:cxn ang="0">
                  <a:pos x="2" y="42"/>
                </a:cxn>
                <a:cxn ang="0">
                  <a:pos x="5" y="47"/>
                </a:cxn>
                <a:cxn ang="0">
                  <a:pos x="9" y="51"/>
                </a:cxn>
                <a:cxn ang="0">
                  <a:pos x="13" y="55"/>
                </a:cxn>
                <a:cxn ang="0">
                  <a:pos x="18" y="57"/>
                </a:cxn>
                <a:cxn ang="0">
                  <a:pos x="23" y="59"/>
                </a:cxn>
                <a:cxn ang="0">
                  <a:pos x="29" y="60"/>
                </a:cxn>
                <a:cxn ang="0">
                  <a:pos x="35" y="59"/>
                </a:cxn>
                <a:cxn ang="0">
                  <a:pos x="42" y="57"/>
                </a:cxn>
                <a:cxn ang="0">
                  <a:pos x="47" y="55"/>
                </a:cxn>
                <a:cxn ang="0">
                  <a:pos x="51" y="51"/>
                </a:cxn>
                <a:cxn ang="0">
                  <a:pos x="55" y="47"/>
                </a:cxn>
                <a:cxn ang="0">
                  <a:pos x="57" y="42"/>
                </a:cxn>
                <a:cxn ang="0">
                  <a:pos x="59" y="36"/>
                </a:cxn>
                <a:cxn ang="0">
                  <a:pos x="60" y="30"/>
                </a:cxn>
              </a:cxnLst>
              <a:rect l="0" t="0" r="r" b="b"/>
              <a:pathLst>
                <a:path w="60" h="60">
                  <a:moveTo>
                    <a:pt x="60" y="30"/>
                  </a:moveTo>
                  <a:lnTo>
                    <a:pt x="59" y="23"/>
                  </a:lnTo>
                  <a:lnTo>
                    <a:pt x="57" y="18"/>
                  </a:lnTo>
                  <a:lnTo>
                    <a:pt x="55" y="13"/>
                  </a:lnTo>
                  <a:lnTo>
                    <a:pt x="51" y="9"/>
                  </a:lnTo>
                  <a:lnTo>
                    <a:pt x="47" y="5"/>
                  </a:lnTo>
                  <a:lnTo>
                    <a:pt x="42" y="2"/>
                  </a:lnTo>
                  <a:lnTo>
                    <a:pt x="35" y="1"/>
                  </a:lnTo>
                  <a:lnTo>
                    <a:pt x="29" y="0"/>
                  </a:lnTo>
                  <a:lnTo>
                    <a:pt x="23" y="1"/>
                  </a:lnTo>
                  <a:lnTo>
                    <a:pt x="18" y="2"/>
                  </a:lnTo>
                  <a:lnTo>
                    <a:pt x="13" y="5"/>
                  </a:lnTo>
                  <a:lnTo>
                    <a:pt x="9" y="9"/>
                  </a:lnTo>
                  <a:lnTo>
                    <a:pt x="5" y="13"/>
                  </a:lnTo>
                  <a:lnTo>
                    <a:pt x="2" y="18"/>
                  </a:lnTo>
                  <a:lnTo>
                    <a:pt x="1" y="23"/>
                  </a:lnTo>
                  <a:lnTo>
                    <a:pt x="0" y="30"/>
                  </a:lnTo>
                  <a:lnTo>
                    <a:pt x="1" y="36"/>
                  </a:lnTo>
                  <a:lnTo>
                    <a:pt x="2" y="42"/>
                  </a:lnTo>
                  <a:lnTo>
                    <a:pt x="5" y="47"/>
                  </a:lnTo>
                  <a:lnTo>
                    <a:pt x="9" y="51"/>
                  </a:lnTo>
                  <a:lnTo>
                    <a:pt x="13" y="55"/>
                  </a:lnTo>
                  <a:lnTo>
                    <a:pt x="18" y="57"/>
                  </a:lnTo>
                  <a:lnTo>
                    <a:pt x="23" y="59"/>
                  </a:lnTo>
                  <a:lnTo>
                    <a:pt x="29" y="60"/>
                  </a:lnTo>
                  <a:lnTo>
                    <a:pt x="35" y="59"/>
                  </a:lnTo>
                  <a:lnTo>
                    <a:pt x="42" y="57"/>
                  </a:lnTo>
                  <a:lnTo>
                    <a:pt x="47" y="55"/>
                  </a:lnTo>
                  <a:lnTo>
                    <a:pt x="51" y="51"/>
                  </a:lnTo>
                  <a:lnTo>
                    <a:pt x="55" y="47"/>
                  </a:lnTo>
                  <a:lnTo>
                    <a:pt x="57" y="42"/>
                  </a:lnTo>
                  <a:lnTo>
                    <a:pt x="59" y="36"/>
                  </a:lnTo>
                  <a:lnTo>
                    <a:pt x="60"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92" y="686"/>
              <a:ext cx="40" cy="61"/>
            </a:xfrm>
            <a:custGeom>
              <a:avLst/>
              <a:gdLst/>
              <a:ahLst/>
              <a:cxnLst>
                <a:cxn ang="0">
                  <a:pos x="0" y="0"/>
                </a:cxn>
                <a:cxn ang="0">
                  <a:pos x="4" y="0"/>
                </a:cxn>
                <a:cxn ang="0">
                  <a:pos x="7" y="3"/>
                </a:cxn>
                <a:cxn ang="0">
                  <a:pos x="10" y="5"/>
                </a:cxn>
                <a:cxn ang="0">
                  <a:pos x="13" y="7"/>
                </a:cxn>
                <a:cxn ang="0">
                  <a:pos x="15" y="10"/>
                </a:cxn>
                <a:cxn ang="0">
                  <a:pos x="18" y="12"/>
                </a:cxn>
                <a:cxn ang="0">
                  <a:pos x="22" y="13"/>
                </a:cxn>
                <a:cxn ang="0">
                  <a:pos x="25" y="13"/>
                </a:cxn>
                <a:cxn ang="0">
                  <a:pos x="29" y="19"/>
                </a:cxn>
                <a:cxn ang="0">
                  <a:pos x="33" y="25"/>
                </a:cxn>
                <a:cxn ang="0">
                  <a:pos x="36" y="30"/>
                </a:cxn>
                <a:cxn ang="0">
                  <a:pos x="38" y="36"/>
                </a:cxn>
                <a:cxn ang="0">
                  <a:pos x="39" y="42"/>
                </a:cxn>
                <a:cxn ang="0">
                  <a:pos x="40" y="48"/>
                </a:cxn>
                <a:cxn ang="0">
                  <a:pos x="39" y="54"/>
                </a:cxn>
                <a:cxn ang="0">
                  <a:pos x="36" y="61"/>
                </a:cxn>
                <a:cxn ang="0">
                  <a:pos x="30" y="58"/>
                </a:cxn>
                <a:cxn ang="0">
                  <a:pos x="0" y="0"/>
                </a:cxn>
              </a:cxnLst>
              <a:rect l="0" t="0" r="r" b="b"/>
              <a:pathLst>
                <a:path w="40" h="61">
                  <a:moveTo>
                    <a:pt x="0" y="0"/>
                  </a:moveTo>
                  <a:lnTo>
                    <a:pt x="4" y="0"/>
                  </a:lnTo>
                  <a:lnTo>
                    <a:pt x="7" y="3"/>
                  </a:lnTo>
                  <a:lnTo>
                    <a:pt x="10" y="5"/>
                  </a:lnTo>
                  <a:lnTo>
                    <a:pt x="13" y="7"/>
                  </a:lnTo>
                  <a:lnTo>
                    <a:pt x="15" y="10"/>
                  </a:lnTo>
                  <a:lnTo>
                    <a:pt x="18" y="12"/>
                  </a:lnTo>
                  <a:lnTo>
                    <a:pt x="22" y="13"/>
                  </a:lnTo>
                  <a:lnTo>
                    <a:pt x="25" y="13"/>
                  </a:lnTo>
                  <a:lnTo>
                    <a:pt x="29" y="19"/>
                  </a:lnTo>
                  <a:lnTo>
                    <a:pt x="33" y="25"/>
                  </a:lnTo>
                  <a:lnTo>
                    <a:pt x="36" y="30"/>
                  </a:lnTo>
                  <a:lnTo>
                    <a:pt x="38" y="36"/>
                  </a:lnTo>
                  <a:lnTo>
                    <a:pt x="39" y="42"/>
                  </a:lnTo>
                  <a:lnTo>
                    <a:pt x="40" y="48"/>
                  </a:lnTo>
                  <a:lnTo>
                    <a:pt x="39" y="54"/>
                  </a:lnTo>
                  <a:lnTo>
                    <a:pt x="36" y="61"/>
                  </a:lnTo>
                  <a:lnTo>
                    <a:pt x="30" y="58"/>
                  </a:lnTo>
                  <a:lnTo>
                    <a:pt x="0" y="0"/>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611" y="807"/>
              <a:ext cx="51" cy="31"/>
            </a:xfrm>
            <a:custGeom>
              <a:avLst/>
              <a:gdLst/>
              <a:ahLst/>
              <a:cxnLst>
                <a:cxn ang="0">
                  <a:pos x="34" y="5"/>
                </a:cxn>
                <a:cxn ang="0">
                  <a:pos x="36" y="8"/>
                </a:cxn>
                <a:cxn ang="0">
                  <a:pos x="39" y="11"/>
                </a:cxn>
                <a:cxn ang="0">
                  <a:pos x="42" y="14"/>
                </a:cxn>
                <a:cxn ang="0">
                  <a:pos x="45" y="17"/>
                </a:cxn>
                <a:cxn ang="0">
                  <a:pos x="47" y="20"/>
                </a:cxn>
                <a:cxn ang="0">
                  <a:pos x="50" y="23"/>
                </a:cxn>
                <a:cxn ang="0">
                  <a:pos x="51" y="27"/>
                </a:cxn>
                <a:cxn ang="0">
                  <a:pos x="51" y="31"/>
                </a:cxn>
                <a:cxn ang="0">
                  <a:pos x="44" y="31"/>
                </a:cxn>
                <a:cxn ang="0">
                  <a:pos x="36" y="29"/>
                </a:cxn>
                <a:cxn ang="0">
                  <a:pos x="30" y="27"/>
                </a:cxn>
                <a:cxn ang="0">
                  <a:pos x="25" y="23"/>
                </a:cxn>
                <a:cxn ang="0">
                  <a:pos x="19" y="20"/>
                </a:cxn>
                <a:cxn ang="0">
                  <a:pos x="13" y="17"/>
                </a:cxn>
                <a:cxn ang="0">
                  <a:pos x="7" y="14"/>
                </a:cxn>
                <a:cxn ang="0">
                  <a:pos x="0" y="12"/>
                </a:cxn>
                <a:cxn ang="0">
                  <a:pos x="5" y="11"/>
                </a:cxn>
                <a:cxn ang="0">
                  <a:pos x="9" y="8"/>
                </a:cxn>
                <a:cxn ang="0">
                  <a:pos x="13" y="5"/>
                </a:cxn>
                <a:cxn ang="0">
                  <a:pos x="17" y="3"/>
                </a:cxn>
                <a:cxn ang="0">
                  <a:pos x="21" y="1"/>
                </a:cxn>
                <a:cxn ang="0">
                  <a:pos x="25" y="0"/>
                </a:cxn>
                <a:cxn ang="0">
                  <a:pos x="27" y="0"/>
                </a:cxn>
                <a:cxn ang="0">
                  <a:pos x="30" y="1"/>
                </a:cxn>
                <a:cxn ang="0">
                  <a:pos x="32" y="2"/>
                </a:cxn>
                <a:cxn ang="0">
                  <a:pos x="34" y="5"/>
                </a:cxn>
              </a:cxnLst>
              <a:rect l="0" t="0" r="r" b="b"/>
              <a:pathLst>
                <a:path w="51" h="31">
                  <a:moveTo>
                    <a:pt x="34" y="5"/>
                  </a:moveTo>
                  <a:lnTo>
                    <a:pt x="36" y="8"/>
                  </a:lnTo>
                  <a:lnTo>
                    <a:pt x="39" y="11"/>
                  </a:lnTo>
                  <a:lnTo>
                    <a:pt x="42" y="14"/>
                  </a:lnTo>
                  <a:lnTo>
                    <a:pt x="45" y="17"/>
                  </a:lnTo>
                  <a:lnTo>
                    <a:pt x="47" y="20"/>
                  </a:lnTo>
                  <a:lnTo>
                    <a:pt x="50" y="23"/>
                  </a:lnTo>
                  <a:lnTo>
                    <a:pt x="51" y="27"/>
                  </a:lnTo>
                  <a:lnTo>
                    <a:pt x="51" y="31"/>
                  </a:lnTo>
                  <a:lnTo>
                    <a:pt x="44" y="31"/>
                  </a:lnTo>
                  <a:lnTo>
                    <a:pt x="36" y="29"/>
                  </a:lnTo>
                  <a:lnTo>
                    <a:pt x="30" y="27"/>
                  </a:lnTo>
                  <a:lnTo>
                    <a:pt x="25" y="23"/>
                  </a:lnTo>
                  <a:lnTo>
                    <a:pt x="19" y="20"/>
                  </a:lnTo>
                  <a:lnTo>
                    <a:pt x="13" y="17"/>
                  </a:lnTo>
                  <a:lnTo>
                    <a:pt x="7" y="14"/>
                  </a:lnTo>
                  <a:lnTo>
                    <a:pt x="0" y="12"/>
                  </a:lnTo>
                  <a:lnTo>
                    <a:pt x="5" y="11"/>
                  </a:lnTo>
                  <a:lnTo>
                    <a:pt x="9" y="8"/>
                  </a:lnTo>
                  <a:lnTo>
                    <a:pt x="13" y="5"/>
                  </a:lnTo>
                  <a:lnTo>
                    <a:pt x="17" y="3"/>
                  </a:lnTo>
                  <a:lnTo>
                    <a:pt x="21" y="1"/>
                  </a:lnTo>
                  <a:lnTo>
                    <a:pt x="25" y="0"/>
                  </a:lnTo>
                  <a:lnTo>
                    <a:pt x="27" y="0"/>
                  </a:lnTo>
                  <a:lnTo>
                    <a:pt x="30" y="1"/>
                  </a:lnTo>
                  <a:lnTo>
                    <a:pt x="32" y="2"/>
                  </a:lnTo>
                  <a:lnTo>
                    <a:pt x="34" y="5"/>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463" y="537"/>
              <a:ext cx="26" cy="34"/>
            </a:xfrm>
            <a:custGeom>
              <a:avLst/>
              <a:gdLst/>
              <a:ahLst/>
              <a:cxnLst>
                <a:cxn ang="0">
                  <a:pos x="5" y="4"/>
                </a:cxn>
                <a:cxn ang="0">
                  <a:pos x="6" y="2"/>
                </a:cxn>
                <a:cxn ang="0">
                  <a:pos x="8" y="1"/>
                </a:cxn>
                <a:cxn ang="0">
                  <a:pos x="11" y="0"/>
                </a:cxn>
                <a:cxn ang="0">
                  <a:pos x="13" y="1"/>
                </a:cxn>
                <a:cxn ang="0">
                  <a:pos x="15" y="2"/>
                </a:cxn>
                <a:cxn ang="0">
                  <a:pos x="17" y="3"/>
                </a:cxn>
                <a:cxn ang="0">
                  <a:pos x="19" y="4"/>
                </a:cxn>
                <a:cxn ang="0">
                  <a:pos x="22" y="6"/>
                </a:cxn>
                <a:cxn ang="0">
                  <a:pos x="23" y="8"/>
                </a:cxn>
                <a:cxn ang="0">
                  <a:pos x="25" y="10"/>
                </a:cxn>
                <a:cxn ang="0">
                  <a:pos x="26" y="12"/>
                </a:cxn>
                <a:cxn ang="0">
                  <a:pos x="26" y="15"/>
                </a:cxn>
                <a:cxn ang="0">
                  <a:pos x="26" y="17"/>
                </a:cxn>
                <a:cxn ang="0">
                  <a:pos x="26" y="19"/>
                </a:cxn>
                <a:cxn ang="0">
                  <a:pos x="25" y="22"/>
                </a:cxn>
                <a:cxn ang="0">
                  <a:pos x="24" y="24"/>
                </a:cxn>
                <a:cxn ang="0">
                  <a:pos x="3" y="34"/>
                </a:cxn>
                <a:cxn ang="0">
                  <a:pos x="1" y="31"/>
                </a:cxn>
                <a:cxn ang="0">
                  <a:pos x="0" y="27"/>
                </a:cxn>
                <a:cxn ang="0">
                  <a:pos x="0" y="23"/>
                </a:cxn>
                <a:cxn ang="0">
                  <a:pos x="1" y="19"/>
                </a:cxn>
                <a:cxn ang="0">
                  <a:pos x="2" y="15"/>
                </a:cxn>
                <a:cxn ang="0">
                  <a:pos x="3" y="11"/>
                </a:cxn>
                <a:cxn ang="0">
                  <a:pos x="4" y="7"/>
                </a:cxn>
                <a:cxn ang="0">
                  <a:pos x="5" y="4"/>
                </a:cxn>
              </a:cxnLst>
              <a:rect l="0" t="0" r="r" b="b"/>
              <a:pathLst>
                <a:path w="26" h="34">
                  <a:moveTo>
                    <a:pt x="5" y="4"/>
                  </a:moveTo>
                  <a:lnTo>
                    <a:pt x="6" y="2"/>
                  </a:lnTo>
                  <a:lnTo>
                    <a:pt x="8" y="1"/>
                  </a:lnTo>
                  <a:lnTo>
                    <a:pt x="11" y="0"/>
                  </a:lnTo>
                  <a:lnTo>
                    <a:pt x="13" y="1"/>
                  </a:lnTo>
                  <a:lnTo>
                    <a:pt x="15" y="2"/>
                  </a:lnTo>
                  <a:lnTo>
                    <a:pt x="17" y="3"/>
                  </a:lnTo>
                  <a:lnTo>
                    <a:pt x="19" y="4"/>
                  </a:lnTo>
                  <a:lnTo>
                    <a:pt x="22" y="6"/>
                  </a:lnTo>
                  <a:lnTo>
                    <a:pt x="23" y="8"/>
                  </a:lnTo>
                  <a:lnTo>
                    <a:pt x="25" y="10"/>
                  </a:lnTo>
                  <a:lnTo>
                    <a:pt x="26" y="12"/>
                  </a:lnTo>
                  <a:lnTo>
                    <a:pt x="26" y="15"/>
                  </a:lnTo>
                  <a:lnTo>
                    <a:pt x="26" y="17"/>
                  </a:lnTo>
                  <a:lnTo>
                    <a:pt x="26" y="19"/>
                  </a:lnTo>
                  <a:lnTo>
                    <a:pt x="25" y="22"/>
                  </a:lnTo>
                  <a:lnTo>
                    <a:pt x="24" y="24"/>
                  </a:lnTo>
                  <a:lnTo>
                    <a:pt x="3" y="34"/>
                  </a:lnTo>
                  <a:lnTo>
                    <a:pt x="1" y="31"/>
                  </a:lnTo>
                  <a:lnTo>
                    <a:pt x="0" y="27"/>
                  </a:lnTo>
                  <a:lnTo>
                    <a:pt x="0" y="23"/>
                  </a:lnTo>
                  <a:lnTo>
                    <a:pt x="1" y="19"/>
                  </a:lnTo>
                  <a:lnTo>
                    <a:pt x="2" y="15"/>
                  </a:lnTo>
                  <a:lnTo>
                    <a:pt x="3" y="11"/>
                  </a:lnTo>
                  <a:lnTo>
                    <a:pt x="4" y="7"/>
                  </a:lnTo>
                  <a:lnTo>
                    <a:pt x="5" y="4"/>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572" y="664"/>
              <a:ext cx="95" cy="98"/>
            </a:xfrm>
            <a:custGeom>
              <a:avLst/>
              <a:gdLst/>
              <a:ahLst/>
              <a:cxnLst>
                <a:cxn ang="0">
                  <a:pos x="7" y="22"/>
                </a:cxn>
                <a:cxn ang="0">
                  <a:pos x="12" y="18"/>
                </a:cxn>
                <a:cxn ang="0">
                  <a:pos x="17" y="13"/>
                </a:cxn>
                <a:cxn ang="0">
                  <a:pos x="23" y="9"/>
                </a:cxn>
                <a:cxn ang="0">
                  <a:pos x="29" y="6"/>
                </a:cxn>
                <a:cxn ang="0">
                  <a:pos x="35" y="3"/>
                </a:cxn>
                <a:cxn ang="0">
                  <a:pos x="42" y="1"/>
                </a:cxn>
                <a:cxn ang="0">
                  <a:pos x="49" y="0"/>
                </a:cxn>
                <a:cxn ang="0">
                  <a:pos x="56" y="0"/>
                </a:cxn>
                <a:cxn ang="0">
                  <a:pos x="61" y="3"/>
                </a:cxn>
                <a:cxn ang="0">
                  <a:pos x="66" y="6"/>
                </a:cxn>
                <a:cxn ang="0">
                  <a:pos x="71" y="10"/>
                </a:cxn>
                <a:cxn ang="0">
                  <a:pos x="76" y="14"/>
                </a:cxn>
                <a:cxn ang="0">
                  <a:pos x="81" y="18"/>
                </a:cxn>
                <a:cxn ang="0">
                  <a:pos x="85" y="23"/>
                </a:cxn>
                <a:cxn ang="0">
                  <a:pos x="88" y="29"/>
                </a:cxn>
                <a:cxn ang="0">
                  <a:pos x="90" y="35"/>
                </a:cxn>
                <a:cxn ang="0">
                  <a:pos x="92" y="41"/>
                </a:cxn>
                <a:cxn ang="0">
                  <a:pos x="93" y="46"/>
                </a:cxn>
                <a:cxn ang="0">
                  <a:pos x="94" y="52"/>
                </a:cxn>
                <a:cxn ang="0">
                  <a:pos x="95" y="58"/>
                </a:cxn>
                <a:cxn ang="0">
                  <a:pos x="95" y="63"/>
                </a:cxn>
                <a:cxn ang="0">
                  <a:pos x="94" y="69"/>
                </a:cxn>
                <a:cxn ang="0">
                  <a:pos x="92" y="74"/>
                </a:cxn>
                <a:cxn ang="0">
                  <a:pos x="89" y="80"/>
                </a:cxn>
                <a:cxn ang="0">
                  <a:pos x="86" y="84"/>
                </a:cxn>
                <a:cxn ang="0">
                  <a:pos x="82" y="88"/>
                </a:cxn>
                <a:cxn ang="0">
                  <a:pos x="76" y="91"/>
                </a:cxn>
                <a:cxn ang="0">
                  <a:pos x="71" y="94"/>
                </a:cxn>
                <a:cxn ang="0">
                  <a:pos x="67" y="96"/>
                </a:cxn>
                <a:cxn ang="0">
                  <a:pos x="61" y="97"/>
                </a:cxn>
                <a:cxn ang="0">
                  <a:pos x="56" y="98"/>
                </a:cxn>
                <a:cxn ang="0">
                  <a:pos x="51" y="98"/>
                </a:cxn>
                <a:cxn ang="0">
                  <a:pos x="41" y="93"/>
                </a:cxn>
                <a:cxn ang="0">
                  <a:pos x="30" y="87"/>
                </a:cxn>
                <a:cxn ang="0">
                  <a:pos x="19" y="78"/>
                </a:cxn>
                <a:cxn ang="0">
                  <a:pos x="10" y="70"/>
                </a:cxn>
                <a:cxn ang="0">
                  <a:pos x="6" y="65"/>
                </a:cxn>
                <a:cxn ang="0">
                  <a:pos x="3" y="60"/>
                </a:cxn>
                <a:cxn ang="0">
                  <a:pos x="1" y="55"/>
                </a:cxn>
                <a:cxn ang="0">
                  <a:pos x="0" y="49"/>
                </a:cxn>
                <a:cxn ang="0">
                  <a:pos x="0" y="43"/>
                </a:cxn>
                <a:cxn ang="0">
                  <a:pos x="1" y="37"/>
                </a:cxn>
                <a:cxn ang="0">
                  <a:pos x="3" y="30"/>
                </a:cxn>
                <a:cxn ang="0">
                  <a:pos x="7" y="22"/>
                </a:cxn>
              </a:cxnLst>
              <a:rect l="0" t="0" r="r" b="b"/>
              <a:pathLst>
                <a:path w="95" h="98">
                  <a:moveTo>
                    <a:pt x="7" y="22"/>
                  </a:moveTo>
                  <a:lnTo>
                    <a:pt x="12" y="18"/>
                  </a:lnTo>
                  <a:lnTo>
                    <a:pt x="17" y="13"/>
                  </a:lnTo>
                  <a:lnTo>
                    <a:pt x="23" y="9"/>
                  </a:lnTo>
                  <a:lnTo>
                    <a:pt x="29" y="6"/>
                  </a:lnTo>
                  <a:lnTo>
                    <a:pt x="35" y="3"/>
                  </a:lnTo>
                  <a:lnTo>
                    <a:pt x="42" y="1"/>
                  </a:lnTo>
                  <a:lnTo>
                    <a:pt x="49" y="0"/>
                  </a:lnTo>
                  <a:lnTo>
                    <a:pt x="56" y="0"/>
                  </a:lnTo>
                  <a:lnTo>
                    <a:pt x="61" y="3"/>
                  </a:lnTo>
                  <a:lnTo>
                    <a:pt x="66" y="6"/>
                  </a:lnTo>
                  <a:lnTo>
                    <a:pt x="71" y="10"/>
                  </a:lnTo>
                  <a:lnTo>
                    <a:pt x="76" y="14"/>
                  </a:lnTo>
                  <a:lnTo>
                    <a:pt x="81" y="18"/>
                  </a:lnTo>
                  <a:lnTo>
                    <a:pt x="85" y="23"/>
                  </a:lnTo>
                  <a:lnTo>
                    <a:pt x="88" y="29"/>
                  </a:lnTo>
                  <a:lnTo>
                    <a:pt x="90" y="35"/>
                  </a:lnTo>
                  <a:lnTo>
                    <a:pt x="92" y="41"/>
                  </a:lnTo>
                  <a:lnTo>
                    <a:pt x="93" y="46"/>
                  </a:lnTo>
                  <a:lnTo>
                    <a:pt x="94" y="52"/>
                  </a:lnTo>
                  <a:lnTo>
                    <a:pt x="95" y="58"/>
                  </a:lnTo>
                  <a:lnTo>
                    <a:pt x="95" y="63"/>
                  </a:lnTo>
                  <a:lnTo>
                    <a:pt x="94" y="69"/>
                  </a:lnTo>
                  <a:lnTo>
                    <a:pt x="92" y="74"/>
                  </a:lnTo>
                  <a:lnTo>
                    <a:pt x="89" y="80"/>
                  </a:lnTo>
                  <a:lnTo>
                    <a:pt x="86" y="84"/>
                  </a:lnTo>
                  <a:lnTo>
                    <a:pt x="82" y="88"/>
                  </a:lnTo>
                  <a:lnTo>
                    <a:pt x="76" y="91"/>
                  </a:lnTo>
                  <a:lnTo>
                    <a:pt x="71" y="94"/>
                  </a:lnTo>
                  <a:lnTo>
                    <a:pt x="67" y="96"/>
                  </a:lnTo>
                  <a:lnTo>
                    <a:pt x="61" y="97"/>
                  </a:lnTo>
                  <a:lnTo>
                    <a:pt x="56" y="98"/>
                  </a:lnTo>
                  <a:lnTo>
                    <a:pt x="51" y="98"/>
                  </a:lnTo>
                  <a:lnTo>
                    <a:pt x="41" y="93"/>
                  </a:lnTo>
                  <a:lnTo>
                    <a:pt x="30" y="87"/>
                  </a:lnTo>
                  <a:lnTo>
                    <a:pt x="19" y="78"/>
                  </a:lnTo>
                  <a:lnTo>
                    <a:pt x="10" y="70"/>
                  </a:lnTo>
                  <a:lnTo>
                    <a:pt x="6" y="65"/>
                  </a:lnTo>
                  <a:lnTo>
                    <a:pt x="3" y="60"/>
                  </a:lnTo>
                  <a:lnTo>
                    <a:pt x="1" y="55"/>
                  </a:lnTo>
                  <a:lnTo>
                    <a:pt x="0" y="49"/>
                  </a:lnTo>
                  <a:lnTo>
                    <a:pt x="0" y="43"/>
                  </a:lnTo>
                  <a:lnTo>
                    <a:pt x="1" y="37"/>
                  </a:lnTo>
                  <a:lnTo>
                    <a:pt x="3" y="30"/>
                  </a:lnTo>
                  <a:lnTo>
                    <a:pt x="7"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508" y="558"/>
              <a:ext cx="90" cy="97"/>
            </a:xfrm>
            <a:custGeom>
              <a:avLst/>
              <a:gdLst/>
              <a:ahLst/>
              <a:cxnLst>
                <a:cxn ang="0">
                  <a:pos x="11" y="16"/>
                </a:cxn>
                <a:cxn ang="0">
                  <a:pos x="15" y="12"/>
                </a:cxn>
                <a:cxn ang="0">
                  <a:pos x="18" y="8"/>
                </a:cxn>
                <a:cxn ang="0">
                  <a:pos x="22" y="6"/>
                </a:cxn>
                <a:cxn ang="0">
                  <a:pos x="27" y="4"/>
                </a:cxn>
                <a:cxn ang="0">
                  <a:pos x="32" y="3"/>
                </a:cxn>
                <a:cxn ang="0">
                  <a:pos x="37" y="2"/>
                </a:cxn>
                <a:cxn ang="0">
                  <a:pos x="42" y="1"/>
                </a:cxn>
                <a:cxn ang="0">
                  <a:pos x="46" y="0"/>
                </a:cxn>
                <a:cxn ang="0">
                  <a:pos x="52" y="1"/>
                </a:cxn>
                <a:cxn ang="0">
                  <a:pos x="57" y="3"/>
                </a:cxn>
                <a:cxn ang="0">
                  <a:pos x="62" y="6"/>
                </a:cxn>
                <a:cxn ang="0">
                  <a:pos x="66" y="9"/>
                </a:cxn>
                <a:cxn ang="0">
                  <a:pos x="69" y="13"/>
                </a:cxn>
                <a:cxn ang="0">
                  <a:pos x="73" y="17"/>
                </a:cxn>
                <a:cxn ang="0">
                  <a:pos x="77" y="22"/>
                </a:cxn>
                <a:cxn ang="0">
                  <a:pos x="81" y="25"/>
                </a:cxn>
                <a:cxn ang="0">
                  <a:pos x="84" y="31"/>
                </a:cxn>
                <a:cxn ang="0">
                  <a:pos x="87" y="38"/>
                </a:cxn>
                <a:cxn ang="0">
                  <a:pos x="89" y="45"/>
                </a:cxn>
                <a:cxn ang="0">
                  <a:pos x="90" y="52"/>
                </a:cxn>
                <a:cxn ang="0">
                  <a:pos x="90" y="59"/>
                </a:cxn>
                <a:cxn ang="0">
                  <a:pos x="88" y="66"/>
                </a:cxn>
                <a:cxn ang="0">
                  <a:pos x="85" y="73"/>
                </a:cxn>
                <a:cxn ang="0">
                  <a:pos x="80" y="80"/>
                </a:cxn>
                <a:cxn ang="0">
                  <a:pos x="77" y="84"/>
                </a:cxn>
                <a:cxn ang="0">
                  <a:pos x="73" y="88"/>
                </a:cxn>
                <a:cxn ang="0">
                  <a:pos x="68" y="91"/>
                </a:cxn>
                <a:cxn ang="0">
                  <a:pos x="64" y="93"/>
                </a:cxn>
                <a:cxn ang="0">
                  <a:pos x="59" y="95"/>
                </a:cxn>
                <a:cxn ang="0">
                  <a:pos x="53" y="97"/>
                </a:cxn>
                <a:cxn ang="0">
                  <a:pos x="48" y="97"/>
                </a:cxn>
                <a:cxn ang="0">
                  <a:pos x="43" y="97"/>
                </a:cxn>
                <a:cxn ang="0">
                  <a:pos x="37" y="96"/>
                </a:cxn>
                <a:cxn ang="0">
                  <a:pos x="30" y="94"/>
                </a:cxn>
                <a:cxn ang="0">
                  <a:pos x="25" y="91"/>
                </a:cxn>
                <a:cxn ang="0">
                  <a:pos x="20" y="87"/>
                </a:cxn>
                <a:cxn ang="0">
                  <a:pos x="15" y="82"/>
                </a:cxn>
                <a:cxn ang="0">
                  <a:pos x="11" y="77"/>
                </a:cxn>
                <a:cxn ang="0">
                  <a:pos x="7" y="70"/>
                </a:cxn>
                <a:cxn ang="0">
                  <a:pos x="4" y="64"/>
                </a:cxn>
                <a:cxn ang="0">
                  <a:pos x="2" y="58"/>
                </a:cxn>
                <a:cxn ang="0">
                  <a:pos x="1" y="52"/>
                </a:cxn>
                <a:cxn ang="0">
                  <a:pos x="0" y="45"/>
                </a:cxn>
                <a:cxn ang="0">
                  <a:pos x="0" y="39"/>
                </a:cxn>
                <a:cxn ang="0">
                  <a:pos x="1" y="33"/>
                </a:cxn>
                <a:cxn ang="0">
                  <a:pos x="4" y="27"/>
                </a:cxn>
                <a:cxn ang="0">
                  <a:pos x="7" y="22"/>
                </a:cxn>
                <a:cxn ang="0">
                  <a:pos x="11" y="16"/>
                </a:cxn>
              </a:cxnLst>
              <a:rect l="0" t="0" r="r" b="b"/>
              <a:pathLst>
                <a:path w="90" h="97">
                  <a:moveTo>
                    <a:pt x="11" y="16"/>
                  </a:moveTo>
                  <a:lnTo>
                    <a:pt x="15" y="12"/>
                  </a:lnTo>
                  <a:lnTo>
                    <a:pt x="18" y="8"/>
                  </a:lnTo>
                  <a:lnTo>
                    <a:pt x="22" y="6"/>
                  </a:lnTo>
                  <a:lnTo>
                    <a:pt x="27" y="4"/>
                  </a:lnTo>
                  <a:lnTo>
                    <a:pt x="32" y="3"/>
                  </a:lnTo>
                  <a:lnTo>
                    <a:pt x="37" y="2"/>
                  </a:lnTo>
                  <a:lnTo>
                    <a:pt x="42" y="1"/>
                  </a:lnTo>
                  <a:lnTo>
                    <a:pt x="46" y="0"/>
                  </a:lnTo>
                  <a:lnTo>
                    <a:pt x="52" y="1"/>
                  </a:lnTo>
                  <a:lnTo>
                    <a:pt x="57" y="3"/>
                  </a:lnTo>
                  <a:lnTo>
                    <a:pt x="62" y="6"/>
                  </a:lnTo>
                  <a:lnTo>
                    <a:pt x="66" y="9"/>
                  </a:lnTo>
                  <a:lnTo>
                    <a:pt x="69" y="13"/>
                  </a:lnTo>
                  <a:lnTo>
                    <a:pt x="73" y="17"/>
                  </a:lnTo>
                  <a:lnTo>
                    <a:pt x="77" y="22"/>
                  </a:lnTo>
                  <a:lnTo>
                    <a:pt x="81" y="25"/>
                  </a:lnTo>
                  <a:lnTo>
                    <a:pt x="84" y="31"/>
                  </a:lnTo>
                  <a:lnTo>
                    <a:pt x="87" y="38"/>
                  </a:lnTo>
                  <a:lnTo>
                    <a:pt x="89" y="45"/>
                  </a:lnTo>
                  <a:lnTo>
                    <a:pt x="90" y="52"/>
                  </a:lnTo>
                  <a:lnTo>
                    <a:pt x="90" y="59"/>
                  </a:lnTo>
                  <a:lnTo>
                    <a:pt x="88" y="66"/>
                  </a:lnTo>
                  <a:lnTo>
                    <a:pt x="85" y="73"/>
                  </a:lnTo>
                  <a:lnTo>
                    <a:pt x="80" y="80"/>
                  </a:lnTo>
                  <a:lnTo>
                    <a:pt x="77" y="84"/>
                  </a:lnTo>
                  <a:lnTo>
                    <a:pt x="73" y="88"/>
                  </a:lnTo>
                  <a:lnTo>
                    <a:pt x="68" y="91"/>
                  </a:lnTo>
                  <a:lnTo>
                    <a:pt x="64" y="93"/>
                  </a:lnTo>
                  <a:lnTo>
                    <a:pt x="59" y="95"/>
                  </a:lnTo>
                  <a:lnTo>
                    <a:pt x="53" y="97"/>
                  </a:lnTo>
                  <a:lnTo>
                    <a:pt x="48" y="97"/>
                  </a:lnTo>
                  <a:lnTo>
                    <a:pt x="43" y="97"/>
                  </a:lnTo>
                  <a:lnTo>
                    <a:pt x="37" y="96"/>
                  </a:lnTo>
                  <a:lnTo>
                    <a:pt x="30" y="94"/>
                  </a:lnTo>
                  <a:lnTo>
                    <a:pt x="25" y="91"/>
                  </a:lnTo>
                  <a:lnTo>
                    <a:pt x="20" y="87"/>
                  </a:lnTo>
                  <a:lnTo>
                    <a:pt x="15" y="82"/>
                  </a:lnTo>
                  <a:lnTo>
                    <a:pt x="11" y="77"/>
                  </a:lnTo>
                  <a:lnTo>
                    <a:pt x="7" y="70"/>
                  </a:lnTo>
                  <a:lnTo>
                    <a:pt x="4" y="64"/>
                  </a:lnTo>
                  <a:lnTo>
                    <a:pt x="2" y="58"/>
                  </a:lnTo>
                  <a:lnTo>
                    <a:pt x="1" y="52"/>
                  </a:lnTo>
                  <a:lnTo>
                    <a:pt x="0" y="45"/>
                  </a:lnTo>
                  <a:lnTo>
                    <a:pt x="0" y="39"/>
                  </a:lnTo>
                  <a:lnTo>
                    <a:pt x="1" y="33"/>
                  </a:lnTo>
                  <a:lnTo>
                    <a:pt x="4" y="27"/>
                  </a:lnTo>
                  <a:lnTo>
                    <a:pt x="7" y="22"/>
                  </a:lnTo>
                  <a:lnTo>
                    <a:pt x="11"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4592" y="690"/>
              <a:ext cx="38" cy="54"/>
            </a:xfrm>
            <a:custGeom>
              <a:avLst/>
              <a:gdLst/>
              <a:ahLst/>
              <a:cxnLst>
                <a:cxn ang="0">
                  <a:pos x="6" y="7"/>
                </a:cxn>
                <a:cxn ang="0">
                  <a:pos x="8" y="2"/>
                </a:cxn>
                <a:cxn ang="0">
                  <a:pos x="11" y="0"/>
                </a:cxn>
                <a:cxn ang="0">
                  <a:pos x="14" y="0"/>
                </a:cxn>
                <a:cxn ang="0">
                  <a:pos x="17" y="1"/>
                </a:cxn>
                <a:cxn ang="0">
                  <a:pos x="20" y="3"/>
                </a:cxn>
                <a:cxn ang="0">
                  <a:pos x="24" y="5"/>
                </a:cxn>
                <a:cxn ang="0">
                  <a:pos x="27" y="7"/>
                </a:cxn>
                <a:cxn ang="0">
                  <a:pos x="31" y="8"/>
                </a:cxn>
                <a:cxn ang="0">
                  <a:pos x="32" y="12"/>
                </a:cxn>
                <a:cxn ang="0">
                  <a:pos x="33" y="16"/>
                </a:cxn>
                <a:cxn ang="0">
                  <a:pos x="35" y="20"/>
                </a:cxn>
                <a:cxn ang="0">
                  <a:pos x="36" y="25"/>
                </a:cxn>
                <a:cxn ang="0">
                  <a:pos x="38" y="29"/>
                </a:cxn>
                <a:cxn ang="0">
                  <a:pos x="38" y="33"/>
                </a:cxn>
                <a:cxn ang="0">
                  <a:pos x="38" y="38"/>
                </a:cxn>
                <a:cxn ang="0">
                  <a:pos x="37" y="43"/>
                </a:cxn>
                <a:cxn ang="0">
                  <a:pos x="36" y="46"/>
                </a:cxn>
                <a:cxn ang="0">
                  <a:pos x="34" y="49"/>
                </a:cxn>
                <a:cxn ang="0">
                  <a:pos x="33" y="51"/>
                </a:cxn>
                <a:cxn ang="0">
                  <a:pos x="31" y="52"/>
                </a:cxn>
                <a:cxn ang="0">
                  <a:pos x="27" y="54"/>
                </a:cxn>
                <a:cxn ang="0">
                  <a:pos x="23" y="51"/>
                </a:cxn>
                <a:cxn ang="0">
                  <a:pos x="19" y="49"/>
                </a:cxn>
                <a:cxn ang="0">
                  <a:pos x="15" y="45"/>
                </a:cxn>
                <a:cxn ang="0">
                  <a:pos x="10" y="43"/>
                </a:cxn>
                <a:cxn ang="0">
                  <a:pos x="6" y="41"/>
                </a:cxn>
                <a:cxn ang="0">
                  <a:pos x="4" y="37"/>
                </a:cxn>
                <a:cxn ang="0">
                  <a:pos x="1" y="33"/>
                </a:cxn>
                <a:cxn ang="0">
                  <a:pos x="0" y="28"/>
                </a:cxn>
                <a:cxn ang="0">
                  <a:pos x="0" y="24"/>
                </a:cxn>
                <a:cxn ang="0">
                  <a:pos x="1" y="19"/>
                </a:cxn>
                <a:cxn ang="0">
                  <a:pos x="3" y="15"/>
                </a:cxn>
                <a:cxn ang="0">
                  <a:pos x="4" y="11"/>
                </a:cxn>
                <a:cxn ang="0">
                  <a:pos x="6" y="7"/>
                </a:cxn>
              </a:cxnLst>
              <a:rect l="0" t="0" r="r" b="b"/>
              <a:pathLst>
                <a:path w="38" h="54">
                  <a:moveTo>
                    <a:pt x="6" y="7"/>
                  </a:moveTo>
                  <a:lnTo>
                    <a:pt x="8" y="2"/>
                  </a:lnTo>
                  <a:lnTo>
                    <a:pt x="11" y="0"/>
                  </a:lnTo>
                  <a:lnTo>
                    <a:pt x="14" y="0"/>
                  </a:lnTo>
                  <a:lnTo>
                    <a:pt x="17" y="1"/>
                  </a:lnTo>
                  <a:lnTo>
                    <a:pt x="20" y="3"/>
                  </a:lnTo>
                  <a:lnTo>
                    <a:pt x="24" y="5"/>
                  </a:lnTo>
                  <a:lnTo>
                    <a:pt x="27" y="7"/>
                  </a:lnTo>
                  <a:lnTo>
                    <a:pt x="31" y="8"/>
                  </a:lnTo>
                  <a:lnTo>
                    <a:pt x="32" y="12"/>
                  </a:lnTo>
                  <a:lnTo>
                    <a:pt x="33" y="16"/>
                  </a:lnTo>
                  <a:lnTo>
                    <a:pt x="35" y="20"/>
                  </a:lnTo>
                  <a:lnTo>
                    <a:pt x="36" y="25"/>
                  </a:lnTo>
                  <a:lnTo>
                    <a:pt x="38" y="29"/>
                  </a:lnTo>
                  <a:lnTo>
                    <a:pt x="38" y="33"/>
                  </a:lnTo>
                  <a:lnTo>
                    <a:pt x="38" y="38"/>
                  </a:lnTo>
                  <a:lnTo>
                    <a:pt x="37" y="43"/>
                  </a:lnTo>
                  <a:lnTo>
                    <a:pt x="36" y="46"/>
                  </a:lnTo>
                  <a:lnTo>
                    <a:pt x="34" y="49"/>
                  </a:lnTo>
                  <a:lnTo>
                    <a:pt x="33" y="51"/>
                  </a:lnTo>
                  <a:lnTo>
                    <a:pt x="31" y="52"/>
                  </a:lnTo>
                  <a:lnTo>
                    <a:pt x="27" y="54"/>
                  </a:lnTo>
                  <a:lnTo>
                    <a:pt x="23" y="51"/>
                  </a:lnTo>
                  <a:lnTo>
                    <a:pt x="19" y="49"/>
                  </a:lnTo>
                  <a:lnTo>
                    <a:pt x="15" y="45"/>
                  </a:lnTo>
                  <a:lnTo>
                    <a:pt x="10" y="43"/>
                  </a:lnTo>
                  <a:lnTo>
                    <a:pt x="6" y="41"/>
                  </a:lnTo>
                  <a:lnTo>
                    <a:pt x="4" y="37"/>
                  </a:lnTo>
                  <a:lnTo>
                    <a:pt x="1" y="33"/>
                  </a:lnTo>
                  <a:lnTo>
                    <a:pt x="0" y="28"/>
                  </a:lnTo>
                  <a:lnTo>
                    <a:pt x="0" y="24"/>
                  </a:lnTo>
                  <a:lnTo>
                    <a:pt x="1" y="19"/>
                  </a:lnTo>
                  <a:lnTo>
                    <a:pt x="3" y="15"/>
                  </a:lnTo>
                  <a:lnTo>
                    <a:pt x="4" y="11"/>
                  </a:lnTo>
                  <a:lnTo>
                    <a:pt x="6" y="7"/>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4523" y="595"/>
              <a:ext cx="38" cy="45"/>
            </a:xfrm>
            <a:custGeom>
              <a:avLst/>
              <a:gdLst/>
              <a:ahLst/>
              <a:cxnLst>
                <a:cxn ang="0">
                  <a:pos x="5" y="0"/>
                </a:cxn>
                <a:cxn ang="0">
                  <a:pos x="7" y="1"/>
                </a:cxn>
                <a:cxn ang="0">
                  <a:pos x="10" y="1"/>
                </a:cxn>
                <a:cxn ang="0">
                  <a:pos x="13" y="2"/>
                </a:cxn>
                <a:cxn ang="0">
                  <a:pos x="18" y="3"/>
                </a:cxn>
                <a:cxn ang="0">
                  <a:pos x="22" y="4"/>
                </a:cxn>
                <a:cxn ang="0">
                  <a:pos x="26" y="6"/>
                </a:cxn>
                <a:cxn ang="0">
                  <a:pos x="28" y="9"/>
                </a:cxn>
                <a:cxn ang="0">
                  <a:pos x="29" y="12"/>
                </a:cxn>
                <a:cxn ang="0">
                  <a:pos x="31" y="15"/>
                </a:cxn>
                <a:cxn ang="0">
                  <a:pos x="33" y="18"/>
                </a:cxn>
                <a:cxn ang="0">
                  <a:pos x="34" y="22"/>
                </a:cxn>
                <a:cxn ang="0">
                  <a:pos x="36" y="25"/>
                </a:cxn>
                <a:cxn ang="0">
                  <a:pos x="37" y="29"/>
                </a:cxn>
                <a:cxn ang="0">
                  <a:pos x="38" y="33"/>
                </a:cxn>
                <a:cxn ang="0">
                  <a:pos x="38" y="37"/>
                </a:cxn>
                <a:cxn ang="0">
                  <a:pos x="38" y="42"/>
                </a:cxn>
                <a:cxn ang="0">
                  <a:pos x="33" y="44"/>
                </a:cxn>
                <a:cxn ang="0">
                  <a:pos x="29" y="45"/>
                </a:cxn>
                <a:cxn ang="0">
                  <a:pos x="25" y="43"/>
                </a:cxn>
                <a:cxn ang="0">
                  <a:pos x="21" y="41"/>
                </a:cxn>
                <a:cxn ang="0">
                  <a:pos x="18" y="37"/>
                </a:cxn>
                <a:cxn ang="0">
                  <a:pos x="14" y="33"/>
                </a:cxn>
                <a:cxn ang="0">
                  <a:pos x="10" y="31"/>
                </a:cxn>
                <a:cxn ang="0">
                  <a:pos x="7" y="29"/>
                </a:cxn>
                <a:cxn ang="0">
                  <a:pos x="4" y="26"/>
                </a:cxn>
                <a:cxn ang="0">
                  <a:pos x="2" y="22"/>
                </a:cxn>
                <a:cxn ang="0">
                  <a:pos x="1" y="18"/>
                </a:cxn>
                <a:cxn ang="0">
                  <a:pos x="0" y="15"/>
                </a:cxn>
                <a:cxn ang="0">
                  <a:pos x="0" y="11"/>
                </a:cxn>
                <a:cxn ang="0">
                  <a:pos x="1" y="7"/>
                </a:cxn>
                <a:cxn ang="0">
                  <a:pos x="3" y="4"/>
                </a:cxn>
                <a:cxn ang="0">
                  <a:pos x="5" y="0"/>
                </a:cxn>
              </a:cxnLst>
              <a:rect l="0" t="0" r="r" b="b"/>
              <a:pathLst>
                <a:path w="38" h="45">
                  <a:moveTo>
                    <a:pt x="5" y="0"/>
                  </a:moveTo>
                  <a:lnTo>
                    <a:pt x="7" y="1"/>
                  </a:lnTo>
                  <a:lnTo>
                    <a:pt x="10" y="1"/>
                  </a:lnTo>
                  <a:lnTo>
                    <a:pt x="13" y="2"/>
                  </a:lnTo>
                  <a:lnTo>
                    <a:pt x="18" y="3"/>
                  </a:lnTo>
                  <a:lnTo>
                    <a:pt x="22" y="4"/>
                  </a:lnTo>
                  <a:lnTo>
                    <a:pt x="26" y="6"/>
                  </a:lnTo>
                  <a:lnTo>
                    <a:pt x="28" y="9"/>
                  </a:lnTo>
                  <a:lnTo>
                    <a:pt x="29" y="12"/>
                  </a:lnTo>
                  <a:lnTo>
                    <a:pt x="31" y="15"/>
                  </a:lnTo>
                  <a:lnTo>
                    <a:pt x="33" y="18"/>
                  </a:lnTo>
                  <a:lnTo>
                    <a:pt x="34" y="22"/>
                  </a:lnTo>
                  <a:lnTo>
                    <a:pt x="36" y="25"/>
                  </a:lnTo>
                  <a:lnTo>
                    <a:pt x="37" y="29"/>
                  </a:lnTo>
                  <a:lnTo>
                    <a:pt x="38" y="33"/>
                  </a:lnTo>
                  <a:lnTo>
                    <a:pt x="38" y="37"/>
                  </a:lnTo>
                  <a:lnTo>
                    <a:pt x="38" y="42"/>
                  </a:lnTo>
                  <a:lnTo>
                    <a:pt x="33" y="44"/>
                  </a:lnTo>
                  <a:lnTo>
                    <a:pt x="29" y="45"/>
                  </a:lnTo>
                  <a:lnTo>
                    <a:pt x="25" y="43"/>
                  </a:lnTo>
                  <a:lnTo>
                    <a:pt x="21" y="41"/>
                  </a:lnTo>
                  <a:lnTo>
                    <a:pt x="18" y="37"/>
                  </a:lnTo>
                  <a:lnTo>
                    <a:pt x="14" y="33"/>
                  </a:lnTo>
                  <a:lnTo>
                    <a:pt x="10" y="31"/>
                  </a:lnTo>
                  <a:lnTo>
                    <a:pt x="7" y="29"/>
                  </a:lnTo>
                  <a:lnTo>
                    <a:pt x="4" y="26"/>
                  </a:lnTo>
                  <a:lnTo>
                    <a:pt x="2" y="22"/>
                  </a:lnTo>
                  <a:lnTo>
                    <a:pt x="1" y="18"/>
                  </a:lnTo>
                  <a:lnTo>
                    <a:pt x="0" y="15"/>
                  </a:lnTo>
                  <a:lnTo>
                    <a:pt x="0" y="11"/>
                  </a:lnTo>
                  <a:lnTo>
                    <a:pt x="1" y="7"/>
                  </a:lnTo>
                  <a:lnTo>
                    <a:pt x="3" y="4"/>
                  </a:lnTo>
                  <a:lnTo>
                    <a:pt x="5" y="0"/>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4695" y="670"/>
              <a:ext cx="97" cy="105"/>
            </a:xfrm>
            <a:custGeom>
              <a:avLst/>
              <a:gdLst/>
              <a:ahLst/>
              <a:cxnLst>
                <a:cxn ang="0">
                  <a:pos x="1" y="56"/>
                </a:cxn>
                <a:cxn ang="0">
                  <a:pos x="0" y="50"/>
                </a:cxn>
                <a:cxn ang="0">
                  <a:pos x="1" y="45"/>
                </a:cxn>
                <a:cxn ang="0">
                  <a:pos x="1" y="41"/>
                </a:cxn>
                <a:cxn ang="0">
                  <a:pos x="2" y="37"/>
                </a:cxn>
                <a:cxn ang="0">
                  <a:pos x="6" y="29"/>
                </a:cxn>
                <a:cxn ang="0">
                  <a:pos x="12" y="22"/>
                </a:cxn>
                <a:cxn ang="0">
                  <a:pos x="19" y="14"/>
                </a:cxn>
                <a:cxn ang="0">
                  <a:pos x="26" y="9"/>
                </a:cxn>
                <a:cxn ang="0">
                  <a:pos x="34" y="4"/>
                </a:cxn>
                <a:cxn ang="0">
                  <a:pos x="41" y="0"/>
                </a:cxn>
                <a:cxn ang="0">
                  <a:pos x="50" y="1"/>
                </a:cxn>
                <a:cxn ang="0">
                  <a:pos x="58" y="2"/>
                </a:cxn>
                <a:cxn ang="0">
                  <a:pos x="66" y="5"/>
                </a:cxn>
                <a:cxn ang="0">
                  <a:pos x="73" y="8"/>
                </a:cxn>
                <a:cxn ang="0">
                  <a:pos x="80" y="13"/>
                </a:cxn>
                <a:cxn ang="0">
                  <a:pos x="86" y="19"/>
                </a:cxn>
                <a:cxn ang="0">
                  <a:pos x="91" y="26"/>
                </a:cxn>
                <a:cxn ang="0">
                  <a:pos x="96" y="34"/>
                </a:cxn>
                <a:cxn ang="0">
                  <a:pos x="95" y="41"/>
                </a:cxn>
                <a:cxn ang="0">
                  <a:pos x="95" y="48"/>
                </a:cxn>
                <a:cxn ang="0">
                  <a:pos x="96" y="55"/>
                </a:cxn>
                <a:cxn ang="0">
                  <a:pos x="97" y="61"/>
                </a:cxn>
                <a:cxn ang="0">
                  <a:pos x="97" y="68"/>
                </a:cxn>
                <a:cxn ang="0">
                  <a:pos x="96" y="76"/>
                </a:cxn>
                <a:cxn ang="0">
                  <a:pos x="95" y="79"/>
                </a:cxn>
                <a:cxn ang="0">
                  <a:pos x="94" y="82"/>
                </a:cxn>
                <a:cxn ang="0">
                  <a:pos x="92" y="85"/>
                </a:cxn>
                <a:cxn ang="0">
                  <a:pos x="89" y="88"/>
                </a:cxn>
                <a:cxn ang="0">
                  <a:pos x="84" y="93"/>
                </a:cxn>
                <a:cxn ang="0">
                  <a:pos x="79" y="97"/>
                </a:cxn>
                <a:cxn ang="0">
                  <a:pos x="73" y="100"/>
                </a:cxn>
                <a:cxn ang="0">
                  <a:pos x="67" y="103"/>
                </a:cxn>
                <a:cxn ang="0">
                  <a:pos x="60" y="105"/>
                </a:cxn>
                <a:cxn ang="0">
                  <a:pos x="53" y="105"/>
                </a:cxn>
                <a:cxn ang="0">
                  <a:pos x="46" y="105"/>
                </a:cxn>
                <a:cxn ang="0">
                  <a:pos x="39" y="103"/>
                </a:cxn>
                <a:cxn ang="0">
                  <a:pos x="36" y="102"/>
                </a:cxn>
                <a:cxn ang="0">
                  <a:pos x="32" y="100"/>
                </a:cxn>
                <a:cxn ang="0">
                  <a:pos x="29" y="99"/>
                </a:cxn>
                <a:cxn ang="0">
                  <a:pos x="25" y="97"/>
                </a:cxn>
                <a:cxn ang="0">
                  <a:pos x="22" y="94"/>
                </a:cxn>
                <a:cxn ang="0">
                  <a:pos x="20" y="91"/>
                </a:cxn>
                <a:cxn ang="0">
                  <a:pos x="19" y="87"/>
                </a:cxn>
                <a:cxn ang="0">
                  <a:pos x="19" y="82"/>
                </a:cxn>
                <a:cxn ang="0">
                  <a:pos x="1" y="56"/>
                </a:cxn>
              </a:cxnLst>
              <a:rect l="0" t="0" r="r" b="b"/>
              <a:pathLst>
                <a:path w="97" h="105">
                  <a:moveTo>
                    <a:pt x="1" y="56"/>
                  </a:moveTo>
                  <a:lnTo>
                    <a:pt x="0" y="50"/>
                  </a:lnTo>
                  <a:lnTo>
                    <a:pt x="1" y="45"/>
                  </a:lnTo>
                  <a:lnTo>
                    <a:pt x="1" y="41"/>
                  </a:lnTo>
                  <a:lnTo>
                    <a:pt x="2" y="37"/>
                  </a:lnTo>
                  <a:lnTo>
                    <a:pt x="6" y="29"/>
                  </a:lnTo>
                  <a:lnTo>
                    <a:pt x="12" y="22"/>
                  </a:lnTo>
                  <a:lnTo>
                    <a:pt x="19" y="14"/>
                  </a:lnTo>
                  <a:lnTo>
                    <a:pt x="26" y="9"/>
                  </a:lnTo>
                  <a:lnTo>
                    <a:pt x="34" y="4"/>
                  </a:lnTo>
                  <a:lnTo>
                    <a:pt x="41" y="0"/>
                  </a:lnTo>
                  <a:lnTo>
                    <a:pt x="50" y="1"/>
                  </a:lnTo>
                  <a:lnTo>
                    <a:pt x="58" y="2"/>
                  </a:lnTo>
                  <a:lnTo>
                    <a:pt x="66" y="5"/>
                  </a:lnTo>
                  <a:lnTo>
                    <a:pt x="73" y="8"/>
                  </a:lnTo>
                  <a:lnTo>
                    <a:pt x="80" y="13"/>
                  </a:lnTo>
                  <a:lnTo>
                    <a:pt x="86" y="19"/>
                  </a:lnTo>
                  <a:lnTo>
                    <a:pt x="91" y="26"/>
                  </a:lnTo>
                  <a:lnTo>
                    <a:pt x="96" y="34"/>
                  </a:lnTo>
                  <a:lnTo>
                    <a:pt x="95" y="41"/>
                  </a:lnTo>
                  <a:lnTo>
                    <a:pt x="95" y="48"/>
                  </a:lnTo>
                  <a:lnTo>
                    <a:pt x="96" y="55"/>
                  </a:lnTo>
                  <a:lnTo>
                    <a:pt x="97" y="61"/>
                  </a:lnTo>
                  <a:lnTo>
                    <a:pt x="97" y="68"/>
                  </a:lnTo>
                  <a:lnTo>
                    <a:pt x="96" y="76"/>
                  </a:lnTo>
                  <a:lnTo>
                    <a:pt x="95" y="79"/>
                  </a:lnTo>
                  <a:lnTo>
                    <a:pt x="94" y="82"/>
                  </a:lnTo>
                  <a:lnTo>
                    <a:pt x="92" y="85"/>
                  </a:lnTo>
                  <a:lnTo>
                    <a:pt x="89" y="88"/>
                  </a:lnTo>
                  <a:lnTo>
                    <a:pt x="84" y="93"/>
                  </a:lnTo>
                  <a:lnTo>
                    <a:pt x="79" y="97"/>
                  </a:lnTo>
                  <a:lnTo>
                    <a:pt x="73" y="100"/>
                  </a:lnTo>
                  <a:lnTo>
                    <a:pt x="67" y="103"/>
                  </a:lnTo>
                  <a:lnTo>
                    <a:pt x="60" y="105"/>
                  </a:lnTo>
                  <a:lnTo>
                    <a:pt x="53" y="105"/>
                  </a:lnTo>
                  <a:lnTo>
                    <a:pt x="46" y="105"/>
                  </a:lnTo>
                  <a:lnTo>
                    <a:pt x="39" y="103"/>
                  </a:lnTo>
                  <a:lnTo>
                    <a:pt x="36" y="102"/>
                  </a:lnTo>
                  <a:lnTo>
                    <a:pt x="32" y="100"/>
                  </a:lnTo>
                  <a:lnTo>
                    <a:pt x="29" y="99"/>
                  </a:lnTo>
                  <a:lnTo>
                    <a:pt x="25" y="97"/>
                  </a:lnTo>
                  <a:lnTo>
                    <a:pt x="22" y="94"/>
                  </a:lnTo>
                  <a:lnTo>
                    <a:pt x="20" y="91"/>
                  </a:lnTo>
                  <a:lnTo>
                    <a:pt x="19" y="87"/>
                  </a:lnTo>
                  <a:lnTo>
                    <a:pt x="19" y="82"/>
                  </a:lnTo>
                  <a:lnTo>
                    <a:pt x="1"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547" y="445"/>
              <a:ext cx="104" cy="95"/>
            </a:xfrm>
            <a:custGeom>
              <a:avLst/>
              <a:gdLst/>
              <a:ahLst/>
              <a:cxnLst>
                <a:cxn ang="0">
                  <a:pos x="6" y="62"/>
                </a:cxn>
                <a:cxn ang="0">
                  <a:pos x="6" y="59"/>
                </a:cxn>
                <a:cxn ang="0">
                  <a:pos x="6" y="57"/>
                </a:cxn>
                <a:cxn ang="0">
                  <a:pos x="6" y="54"/>
                </a:cxn>
                <a:cxn ang="0">
                  <a:pos x="5" y="51"/>
                </a:cxn>
                <a:cxn ang="0">
                  <a:pos x="4" y="48"/>
                </a:cxn>
                <a:cxn ang="0">
                  <a:pos x="2" y="45"/>
                </a:cxn>
                <a:cxn ang="0">
                  <a:pos x="1" y="42"/>
                </a:cxn>
                <a:cxn ang="0">
                  <a:pos x="0" y="39"/>
                </a:cxn>
                <a:cxn ang="0">
                  <a:pos x="2" y="32"/>
                </a:cxn>
                <a:cxn ang="0">
                  <a:pos x="4" y="25"/>
                </a:cxn>
                <a:cxn ang="0">
                  <a:pos x="8" y="19"/>
                </a:cxn>
                <a:cxn ang="0">
                  <a:pos x="13" y="15"/>
                </a:cxn>
                <a:cxn ang="0">
                  <a:pos x="19" y="11"/>
                </a:cxn>
                <a:cxn ang="0">
                  <a:pos x="25" y="7"/>
                </a:cxn>
                <a:cxn ang="0">
                  <a:pos x="31" y="4"/>
                </a:cxn>
                <a:cxn ang="0">
                  <a:pos x="37" y="1"/>
                </a:cxn>
                <a:cxn ang="0">
                  <a:pos x="46" y="0"/>
                </a:cxn>
                <a:cxn ang="0">
                  <a:pos x="56" y="1"/>
                </a:cxn>
                <a:cxn ang="0">
                  <a:pos x="64" y="2"/>
                </a:cxn>
                <a:cxn ang="0">
                  <a:pos x="72" y="5"/>
                </a:cxn>
                <a:cxn ang="0">
                  <a:pos x="79" y="9"/>
                </a:cxn>
                <a:cxn ang="0">
                  <a:pos x="86" y="14"/>
                </a:cxn>
                <a:cxn ang="0">
                  <a:pos x="93" y="19"/>
                </a:cxn>
                <a:cxn ang="0">
                  <a:pos x="98" y="26"/>
                </a:cxn>
                <a:cxn ang="0">
                  <a:pos x="100" y="32"/>
                </a:cxn>
                <a:cxn ang="0">
                  <a:pos x="101" y="39"/>
                </a:cxn>
                <a:cxn ang="0">
                  <a:pos x="103" y="45"/>
                </a:cxn>
                <a:cxn ang="0">
                  <a:pos x="104" y="51"/>
                </a:cxn>
                <a:cxn ang="0">
                  <a:pos x="104" y="57"/>
                </a:cxn>
                <a:cxn ang="0">
                  <a:pos x="104" y="64"/>
                </a:cxn>
                <a:cxn ang="0">
                  <a:pos x="101" y="70"/>
                </a:cxn>
                <a:cxn ang="0">
                  <a:pos x="99" y="75"/>
                </a:cxn>
                <a:cxn ang="0">
                  <a:pos x="93" y="82"/>
                </a:cxn>
                <a:cxn ang="0">
                  <a:pos x="88" y="86"/>
                </a:cxn>
                <a:cxn ang="0">
                  <a:pos x="82" y="89"/>
                </a:cxn>
                <a:cxn ang="0">
                  <a:pos x="75" y="91"/>
                </a:cxn>
                <a:cxn ang="0">
                  <a:pos x="68" y="92"/>
                </a:cxn>
                <a:cxn ang="0">
                  <a:pos x="61" y="93"/>
                </a:cxn>
                <a:cxn ang="0">
                  <a:pos x="54" y="94"/>
                </a:cxn>
                <a:cxn ang="0">
                  <a:pos x="46" y="95"/>
                </a:cxn>
                <a:cxn ang="0">
                  <a:pos x="40" y="93"/>
                </a:cxn>
                <a:cxn ang="0">
                  <a:pos x="34" y="90"/>
                </a:cxn>
                <a:cxn ang="0">
                  <a:pos x="28" y="88"/>
                </a:cxn>
                <a:cxn ang="0">
                  <a:pos x="21" y="85"/>
                </a:cxn>
                <a:cxn ang="0">
                  <a:pos x="16" y="81"/>
                </a:cxn>
                <a:cxn ang="0">
                  <a:pos x="11" y="75"/>
                </a:cxn>
                <a:cxn ang="0">
                  <a:pos x="8" y="69"/>
                </a:cxn>
                <a:cxn ang="0">
                  <a:pos x="6" y="62"/>
                </a:cxn>
              </a:cxnLst>
              <a:rect l="0" t="0" r="r" b="b"/>
              <a:pathLst>
                <a:path w="104" h="95">
                  <a:moveTo>
                    <a:pt x="6" y="62"/>
                  </a:moveTo>
                  <a:lnTo>
                    <a:pt x="6" y="59"/>
                  </a:lnTo>
                  <a:lnTo>
                    <a:pt x="6" y="57"/>
                  </a:lnTo>
                  <a:lnTo>
                    <a:pt x="6" y="54"/>
                  </a:lnTo>
                  <a:lnTo>
                    <a:pt x="5" y="51"/>
                  </a:lnTo>
                  <a:lnTo>
                    <a:pt x="4" y="48"/>
                  </a:lnTo>
                  <a:lnTo>
                    <a:pt x="2" y="45"/>
                  </a:lnTo>
                  <a:lnTo>
                    <a:pt x="1" y="42"/>
                  </a:lnTo>
                  <a:lnTo>
                    <a:pt x="0" y="39"/>
                  </a:lnTo>
                  <a:lnTo>
                    <a:pt x="2" y="32"/>
                  </a:lnTo>
                  <a:lnTo>
                    <a:pt x="4" y="25"/>
                  </a:lnTo>
                  <a:lnTo>
                    <a:pt x="8" y="19"/>
                  </a:lnTo>
                  <a:lnTo>
                    <a:pt x="13" y="15"/>
                  </a:lnTo>
                  <a:lnTo>
                    <a:pt x="19" y="11"/>
                  </a:lnTo>
                  <a:lnTo>
                    <a:pt x="25" y="7"/>
                  </a:lnTo>
                  <a:lnTo>
                    <a:pt x="31" y="4"/>
                  </a:lnTo>
                  <a:lnTo>
                    <a:pt x="37" y="1"/>
                  </a:lnTo>
                  <a:lnTo>
                    <a:pt x="46" y="0"/>
                  </a:lnTo>
                  <a:lnTo>
                    <a:pt x="56" y="1"/>
                  </a:lnTo>
                  <a:lnTo>
                    <a:pt x="64" y="2"/>
                  </a:lnTo>
                  <a:lnTo>
                    <a:pt x="72" y="5"/>
                  </a:lnTo>
                  <a:lnTo>
                    <a:pt x="79" y="9"/>
                  </a:lnTo>
                  <a:lnTo>
                    <a:pt x="86" y="14"/>
                  </a:lnTo>
                  <a:lnTo>
                    <a:pt x="93" y="19"/>
                  </a:lnTo>
                  <a:lnTo>
                    <a:pt x="98" y="26"/>
                  </a:lnTo>
                  <a:lnTo>
                    <a:pt x="100" y="32"/>
                  </a:lnTo>
                  <a:lnTo>
                    <a:pt x="101" y="39"/>
                  </a:lnTo>
                  <a:lnTo>
                    <a:pt x="103" y="45"/>
                  </a:lnTo>
                  <a:lnTo>
                    <a:pt x="104" y="51"/>
                  </a:lnTo>
                  <a:lnTo>
                    <a:pt x="104" y="57"/>
                  </a:lnTo>
                  <a:lnTo>
                    <a:pt x="104" y="64"/>
                  </a:lnTo>
                  <a:lnTo>
                    <a:pt x="101" y="70"/>
                  </a:lnTo>
                  <a:lnTo>
                    <a:pt x="99" y="75"/>
                  </a:lnTo>
                  <a:lnTo>
                    <a:pt x="93" y="82"/>
                  </a:lnTo>
                  <a:lnTo>
                    <a:pt x="88" y="86"/>
                  </a:lnTo>
                  <a:lnTo>
                    <a:pt x="82" y="89"/>
                  </a:lnTo>
                  <a:lnTo>
                    <a:pt x="75" y="91"/>
                  </a:lnTo>
                  <a:lnTo>
                    <a:pt x="68" y="92"/>
                  </a:lnTo>
                  <a:lnTo>
                    <a:pt x="61" y="93"/>
                  </a:lnTo>
                  <a:lnTo>
                    <a:pt x="54" y="94"/>
                  </a:lnTo>
                  <a:lnTo>
                    <a:pt x="46" y="95"/>
                  </a:lnTo>
                  <a:lnTo>
                    <a:pt x="40" y="93"/>
                  </a:lnTo>
                  <a:lnTo>
                    <a:pt x="34" y="90"/>
                  </a:lnTo>
                  <a:lnTo>
                    <a:pt x="28" y="88"/>
                  </a:lnTo>
                  <a:lnTo>
                    <a:pt x="21" y="85"/>
                  </a:lnTo>
                  <a:lnTo>
                    <a:pt x="16" y="81"/>
                  </a:lnTo>
                  <a:lnTo>
                    <a:pt x="11" y="75"/>
                  </a:lnTo>
                  <a:lnTo>
                    <a:pt x="8" y="69"/>
                  </a:lnTo>
                  <a:lnTo>
                    <a:pt x="6"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715" y="698"/>
              <a:ext cx="37" cy="54"/>
            </a:xfrm>
            <a:custGeom>
              <a:avLst/>
              <a:gdLst/>
              <a:ahLst/>
              <a:cxnLst>
                <a:cxn ang="0">
                  <a:pos x="3" y="4"/>
                </a:cxn>
                <a:cxn ang="0">
                  <a:pos x="6" y="1"/>
                </a:cxn>
                <a:cxn ang="0">
                  <a:pos x="10" y="0"/>
                </a:cxn>
                <a:cxn ang="0">
                  <a:pos x="14" y="0"/>
                </a:cxn>
                <a:cxn ang="0">
                  <a:pos x="18" y="1"/>
                </a:cxn>
                <a:cxn ang="0">
                  <a:pos x="22" y="3"/>
                </a:cxn>
                <a:cxn ang="0">
                  <a:pos x="26" y="5"/>
                </a:cxn>
                <a:cxn ang="0">
                  <a:pos x="30" y="7"/>
                </a:cxn>
                <a:cxn ang="0">
                  <a:pos x="33" y="9"/>
                </a:cxn>
                <a:cxn ang="0">
                  <a:pos x="34" y="13"/>
                </a:cxn>
                <a:cxn ang="0">
                  <a:pos x="36" y="18"/>
                </a:cxn>
                <a:cxn ang="0">
                  <a:pos x="36" y="22"/>
                </a:cxn>
                <a:cxn ang="0">
                  <a:pos x="37" y="27"/>
                </a:cxn>
                <a:cxn ang="0">
                  <a:pos x="37" y="32"/>
                </a:cxn>
                <a:cxn ang="0">
                  <a:pos x="36" y="36"/>
                </a:cxn>
                <a:cxn ang="0">
                  <a:pos x="35" y="41"/>
                </a:cxn>
                <a:cxn ang="0">
                  <a:pos x="33" y="46"/>
                </a:cxn>
                <a:cxn ang="0">
                  <a:pos x="29" y="47"/>
                </a:cxn>
                <a:cxn ang="0">
                  <a:pos x="25" y="49"/>
                </a:cxn>
                <a:cxn ang="0">
                  <a:pos x="22" y="51"/>
                </a:cxn>
                <a:cxn ang="0">
                  <a:pos x="19" y="53"/>
                </a:cxn>
                <a:cxn ang="0">
                  <a:pos x="17" y="54"/>
                </a:cxn>
                <a:cxn ang="0">
                  <a:pos x="14" y="54"/>
                </a:cxn>
                <a:cxn ang="0">
                  <a:pos x="11" y="52"/>
                </a:cxn>
                <a:cxn ang="0">
                  <a:pos x="7" y="49"/>
                </a:cxn>
                <a:cxn ang="0">
                  <a:pos x="4" y="43"/>
                </a:cxn>
                <a:cxn ang="0">
                  <a:pos x="2" y="38"/>
                </a:cxn>
                <a:cxn ang="0">
                  <a:pos x="0" y="32"/>
                </a:cxn>
                <a:cxn ang="0">
                  <a:pos x="0" y="27"/>
                </a:cxn>
                <a:cxn ang="0">
                  <a:pos x="0" y="21"/>
                </a:cxn>
                <a:cxn ang="0">
                  <a:pos x="0" y="16"/>
                </a:cxn>
                <a:cxn ang="0">
                  <a:pos x="1" y="10"/>
                </a:cxn>
                <a:cxn ang="0">
                  <a:pos x="3" y="4"/>
                </a:cxn>
              </a:cxnLst>
              <a:rect l="0" t="0" r="r" b="b"/>
              <a:pathLst>
                <a:path w="37" h="54">
                  <a:moveTo>
                    <a:pt x="3" y="4"/>
                  </a:moveTo>
                  <a:lnTo>
                    <a:pt x="6" y="1"/>
                  </a:lnTo>
                  <a:lnTo>
                    <a:pt x="10" y="0"/>
                  </a:lnTo>
                  <a:lnTo>
                    <a:pt x="14" y="0"/>
                  </a:lnTo>
                  <a:lnTo>
                    <a:pt x="18" y="1"/>
                  </a:lnTo>
                  <a:lnTo>
                    <a:pt x="22" y="3"/>
                  </a:lnTo>
                  <a:lnTo>
                    <a:pt x="26" y="5"/>
                  </a:lnTo>
                  <a:lnTo>
                    <a:pt x="30" y="7"/>
                  </a:lnTo>
                  <a:lnTo>
                    <a:pt x="33" y="9"/>
                  </a:lnTo>
                  <a:lnTo>
                    <a:pt x="34" y="13"/>
                  </a:lnTo>
                  <a:lnTo>
                    <a:pt x="36" y="18"/>
                  </a:lnTo>
                  <a:lnTo>
                    <a:pt x="36" y="22"/>
                  </a:lnTo>
                  <a:lnTo>
                    <a:pt x="37" y="27"/>
                  </a:lnTo>
                  <a:lnTo>
                    <a:pt x="37" y="32"/>
                  </a:lnTo>
                  <a:lnTo>
                    <a:pt x="36" y="36"/>
                  </a:lnTo>
                  <a:lnTo>
                    <a:pt x="35" y="41"/>
                  </a:lnTo>
                  <a:lnTo>
                    <a:pt x="33" y="46"/>
                  </a:lnTo>
                  <a:lnTo>
                    <a:pt x="29" y="47"/>
                  </a:lnTo>
                  <a:lnTo>
                    <a:pt x="25" y="49"/>
                  </a:lnTo>
                  <a:lnTo>
                    <a:pt x="22" y="51"/>
                  </a:lnTo>
                  <a:lnTo>
                    <a:pt x="19" y="53"/>
                  </a:lnTo>
                  <a:lnTo>
                    <a:pt x="17" y="54"/>
                  </a:lnTo>
                  <a:lnTo>
                    <a:pt x="14" y="54"/>
                  </a:lnTo>
                  <a:lnTo>
                    <a:pt x="11" y="52"/>
                  </a:lnTo>
                  <a:lnTo>
                    <a:pt x="7" y="49"/>
                  </a:lnTo>
                  <a:lnTo>
                    <a:pt x="4" y="43"/>
                  </a:lnTo>
                  <a:lnTo>
                    <a:pt x="2" y="38"/>
                  </a:lnTo>
                  <a:lnTo>
                    <a:pt x="0" y="32"/>
                  </a:lnTo>
                  <a:lnTo>
                    <a:pt x="0" y="27"/>
                  </a:lnTo>
                  <a:lnTo>
                    <a:pt x="0" y="21"/>
                  </a:lnTo>
                  <a:lnTo>
                    <a:pt x="0" y="16"/>
                  </a:lnTo>
                  <a:lnTo>
                    <a:pt x="1" y="10"/>
                  </a:lnTo>
                  <a:lnTo>
                    <a:pt x="3" y="4"/>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638" y="539"/>
              <a:ext cx="103" cy="102"/>
            </a:xfrm>
            <a:custGeom>
              <a:avLst/>
              <a:gdLst/>
              <a:ahLst/>
              <a:cxnLst>
                <a:cxn ang="0">
                  <a:pos x="0" y="68"/>
                </a:cxn>
                <a:cxn ang="0">
                  <a:pos x="2" y="65"/>
                </a:cxn>
                <a:cxn ang="0">
                  <a:pos x="3" y="61"/>
                </a:cxn>
                <a:cxn ang="0">
                  <a:pos x="3" y="57"/>
                </a:cxn>
                <a:cxn ang="0">
                  <a:pos x="2" y="53"/>
                </a:cxn>
                <a:cxn ang="0">
                  <a:pos x="2" y="50"/>
                </a:cxn>
                <a:cxn ang="0">
                  <a:pos x="1" y="46"/>
                </a:cxn>
                <a:cxn ang="0">
                  <a:pos x="1" y="42"/>
                </a:cxn>
                <a:cxn ang="0">
                  <a:pos x="2" y="37"/>
                </a:cxn>
                <a:cxn ang="0">
                  <a:pos x="5" y="31"/>
                </a:cxn>
                <a:cxn ang="0">
                  <a:pos x="10" y="25"/>
                </a:cxn>
                <a:cxn ang="0">
                  <a:pos x="15" y="19"/>
                </a:cxn>
                <a:cxn ang="0">
                  <a:pos x="21" y="14"/>
                </a:cxn>
                <a:cxn ang="0">
                  <a:pos x="27" y="9"/>
                </a:cxn>
                <a:cxn ang="0">
                  <a:pos x="33" y="5"/>
                </a:cxn>
                <a:cxn ang="0">
                  <a:pos x="40" y="2"/>
                </a:cxn>
                <a:cxn ang="0">
                  <a:pos x="47" y="1"/>
                </a:cxn>
                <a:cxn ang="0">
                  <a:pos x="55" y="0"/>
                </a:cxn>
                <a:cxn ang="0">
                  <a:pos x="61" y="1"/>
                </a:cxn>
                <a:cxn ang="0">
                  <a:pos x="68" y="4"/>
                </a:cxn>
                <a:cxn ang="0">
                  <a:pos x="74" y="7"/>
                </a:cxn>
                <a:cxn ang="0">
                  <a:pos x="79" y="11"/>
                </a:cxn>
                <a:cxn ang="0">
                  <a:pos x="84" y="16"/>
                </a:cxn>
                <a:cxn ang="0">
                  <a:pos x="90" y="20"/>
                </a:cxn>
                <a:cxn ang="0">
                  <a:pos x="95" y="23"/>
                </a:cxn>
                <a:cxn ang="0">
                  <a:pos x="98" y="27"/>
                </a:cxn>
                <a:cxn ang="0">
                  <a:pos x="99" y="32"/>
                </a:cxn>
                <a:cxn ang="0">
                  <a:pos x="100" y="36"/>
                </a:cxn>
                <a:cxn ang="0">
                  <a:pos x="101" y="42"/>
                </a:cxn>
                <a:cxn ang="0">
                  <a:pos x="102" y="48"/>
                </a:cxn>
                <a:cxn ang="0">
                  <a:pos x="102" y="53"/>
                </a:cxn>
                <a:cxn ang="0">
                  <a:pos x="103" y="58"/>
                </a:cxn>
                <a:cxn ang="0">
                  <a:pos x="103" y="63"/>
                </a:cxn>
                <a:cxn ang="0">
                  <a:pos x="101" y="69"/>
                </a:cxn>
                <a:cxn ang="0">
                  <a:pos x="97" y="74"/>
                </a:cxn>
                <a:cxn ang="0">
                  <a:pos x="94" y="80"/>
                </a:cxn>
                <a:cxn ang="0">
                  <a:pos x="89" y="85"/>
                </a:cxn>
                <a:cxn ang="0">
                  <a:pos x="84" y="90"/>
                </a:cxn>
                <a:cxn ang="0">
                  <a:pos x="79" y="95"/>
                </a:cxn>
                <a:cxn ang="0">
                  <a:pos x="73" y="98"/>
                </a:cxn>
                <a:cxn ang="0">
                  <a:pos x="66" y="100"/>
                </a:cxn>
                <a:cxn ang="0">
                  <a:pos x="55" y="102"/>
                </a:cxn>
                <a:cxn ang="0">
                  <a:pos x="45" y="102"/>
                </a:cxn>
                <a:cxn ang="0">
                  <a:pos x="36" y="100"/>
                </a:cxn>
                <a:cxn ang="0">
                  <a:pos x="27" y="97"/>
                </a:cxn>
                <a:cxn ang="0">
                  <a:pos x="19" y="91"/>
                </a:cxn>
                <a:cxn ang="0">
                  <a:pos x="12" y="84"/>
                </a:cxn>
                <a:cxn ang="0">
                  <a:pos x="5" y="77"/>
                </a:cxn>
                <a:cxn ang="0">
                  <a:pos x="0" y="68"/>
                </a:cxn>
              </a:cxnLst>
              <a:rect l="0" t="0" r="r" b="b"/>
              <a:pathLst>
                <a:path w="103" h="102">
                  <a:moveTo>
                    <a:pt x="0" y="68"/>
                  </a:moveTo>
                  <a:lnTo>
                    <a:pt x="2" y="65"/>
                  </a:lnTo>
                  <a:lnTo>
                    <a:pt x="3" y="61"/>
                  </a:lnTo>
                  <a:lnTo>
                    <a:pt x="3" y="57"/>
                  </a:lnTo>
                  <a:lnTo>
                    <a:pt x="2" y="53"/>
                  </a:lnTo>
                  <a:lnTo>
                    <a:pt x="2" y="50"/>
                  </a:lnTo>
                  <a:lnTo>
                    <a:pt x="1" y="46"/>
                  </a:lnTo>
                  <a:lnTo>
                    <a:pt x="1" y="42"/>
                  </a:lnTo>
                  <a:lnTo>
                    <a:pt x="2" y="37"/>
                  </a:lnTo>
                  <a:lnTo>
                    <a:pt x="5" y="31"/>
                  </a:lnTo>
                  <a:lnTo>
                    <a:pt x="10" y="25"/>
                  </a:lnTo>
                  <a:lnTo>
                    <a:pt x="15" y="19"/>
                  </a:lnTo>
                  <a:lnTo>
                    <a:pt x="21" y="14"/>
                  </a:lnTo>
                  <a:lnTo>
                    <a:pt x="27" y="9"/>
                  </a:lnTo>
                  <a:lnTo>
                    <a:pt x="33" y="5"/>
                  </a:lnTo>
                  <a:lnTo>
                    <a:pt x="40" y="2"/>
                  </a:lnTo>
                  <a:lnTo>
                    <a:pt x="47" y="1"/>
                  </a:lnTo>
                  <a:lnTo>
                    <a:pt x="55" y="0"/>
                  </a:lnTo>
                  <a:lnTo>
                    <a:pt x="61" y="1"/>
                  </a:lnTo>
                  <a:lnTo>
                    <a:pt x="68" y="4"/>
                  </a:lnTo>
                  <a:lnTo>
                    <a:pt x="74" y="7"/>
                  </a:lnTo>
                  <a:lnTo>
                    <a:pt x="79" y="11"/>
                  </a:lnTo>
                  <a:lnTo>
                    <a:pt x="84" y="16"/>
                  </a:lnTo>
                  <a:lnTo>
                    <a:pt x="90" y="20"/>
                  </a:lnTo>
                  <a:lnTo>
                    <a:pt x="95" y="23"/>
                  </a:lnTo>
                  <a:lnTo>
                    <a:pt x="98" y="27"/>
                  </a:lnTo>
                  <a:lnTo>
                    <a:pt x="99" y="32"/>
                  </a:lnTo>
                  <a:lnTo>
                    <a:pt x="100" y="36"/>
                  </a:lnTo>
                  <a:lnTo>
                    <a:pt x="101" y="42"/>
                  </a:lnTo>
                  <a:lnTo>
                    <a:pt x="102" y="48"/>
                  </a:lnTo>
                  <a:lnTo>
                    <a:pt x="102" y="53"/>
                  </a:lnTo>
                  <a:lnTo>
                    <a:pt x="103" y="58"/>
                  </a:lnTo>
                  <a:lnTo>
                    <a:pt x="103" y="63"/>
                  </a:lnTo>
                  <a:lnTo>
                    <a:pt x="101" y="69"/>
                  </a:lnTo>
                  <a:lnTo>
                    <a:pt x="97" y="74"/>
                  </a:lnTo>
                  <a:lnTo>
                    <a:pt x="94" y="80"/>
                  </a:lnTo>
                  <a:lnTo>
                    <a:pt x="89" y="85"/>
                  </a:lnTo>
                  <a:lnTo>
                    <a:pt x="84" y="90"/>
                  </a:lnTo>
                  <a:lnTo>
                    <a:pt x="79" y="95"/>
                  </a:lnTo>
                  <a:lnTo>
                    <a:pt x="73" y="98"/>
                  </a:lnTo>
                  <a:lnTo>
                    <a:pt x="66" y="100"/>
                  </a:lnTo>
                  <a:lnTo>
                    <a:pt x="55" y="102"/>
                  </a:lnTo>
                  <a:lnTo>
                    <a:pt x="45" y="102"/>
                  </a:lnTo>
                  <a:lnTo>
                    <a:pt x="36" y="100"/>
                  </a:lnTo>
                  <a:lnTo>
                    <a:pt x="27" y="97"/>
                  </a:lnTo>
                  <a:lnTo>
                    <a:pt x="19" y="91"/>
                  </a:lnTo>
                  <a:lnTo>
                    <a:pt x="12" y="84"/>
                  </a:lnTo>
                  <a:lnTo>
                    <a:pt x="5" y="77"/>
                  </a:lnTo>
                  <a:lnTo>
                    <a:pt x="0"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569" y="477"/>
              <a:ext cx="57" cy="48"/>
            </a:xfrm>
            <a:custGeom>
              <a:avLst/>
              <a:gdLst/>
              <a:ahLst/>
              <a:cxnLst>
                <a:cxn ang="0">
                  <a:pos x="5" y="6"/>
                </a:cxn>
                <a:cxn ang="0">
                  <a:pos x="6" y="6"/>
                </a:cxn>
                <a:cxn ang="0">
                  <a:pos x="7" y="5"/>
                </a:cxn>
                <a:cxn ang="0">
                  <a:pos x="8" y="5"/>
                </a:cxn>
                <a:cxn ang="0">
                  <a:pos x="9" y="4"/>
                </a:cxn>
                <a:cxn ang="0">
                  <a:pos x="10" y="3"/>
                </a:cxn>
                <a:cxn ang="0">
                  <a:pos x="10" y="3"/>
                </a:cxn>
                <a:cxn ang="0">
                  <a:pos x="11" y="1"/>
                </a:cxn>
                <a:cxn ang="0">
                  <a:pos x="11" y="0"/>
                </a:cxn>
                <a:cxn ang="0">
                  <a:pos x="16" y="0"/>
                </a:cxn>
                <a:cxn ang="0">
                  <a:pos x="21" y="0"/>
                </a:cxn>
                <a:cxn ang="0">
                  <a:pos x="27" y="2"/>
                </a:cxn>
                <a:cxn ang="0">
                  <a:pos x="31" y="3"/>
                </a:cxn>
                <a:cxn ang="0">
                  <a:pos x="36" y="5"/>
                </a:cxn>
                <a:cxn ang="0">
                  <a:pos x="40" y="7"/>
                </a:cxn>
                <a:cxn ang="0">
                  <a:pos x="44" y="9"/>
                </a:cxn>
                <a:cxn ang="0">
                  <a:pos x="48" y="11"/>
                </a:cxn>
                <a:cxn ang="0">
                  <a:pos x="50" y="15"/>
                </a:cxn>
                <a:cxn ang="0">
                  <a:pos x="52" y="20"/>
                </a:cxn>
                <a:cxn ang="0">
                  <a:pos x="54" y="25"/>
                </a:cxn>
                <a:cxn ang="0">
                  <a:pos x="56" y="30"/>
                </a:cxn>
                <a:cxn ang="0">
                  <a:pos x="57" y="34"/>
                </a:cxn>
                <a:cxn ang="0">
                  <a:pos x="56" y="38"/>
                </a:cxn>
                <a:cxn ang="0">
                  <a:pos x="55" y="40"/>
                </a:cxn>
                <a:cxn ang="0">
                  <a:pos x="53" y="41"/>
                </a:cxn>
                <a:cxn ang="0">
                  <a:pos x="50" y="42"/>
                </a:cxn>
                <a:cxn ang="0">
                  <a:pos x="47" y="43"/>
                </a:cxn>
                <a:cxn ang="0">
                  <a:pos x="43" y="43"/>
                </a:cxn>
                <a:cxn ang="0">
                  <a:pos x="40" y="43"/>
                </a:cxn>
                <a:cxn ang="0">
                  <a:pos x="37" y="44"/>
                </a:cxn>
                <a:cxn ang="0">
                  <a:pos x="33" y="45"/>
                </a:cxn>
                <a:cxn ang="0">
                  <a:pos x="30" y="47"/>
                </a:cxn>
                <a:cxn ang="0">
                  <a:pos x="27" y="48"/>
                </a:cxn>
                <a:cxn ang="0">
                  <a:pos x="22" y="48"/>
                </a:cxn>
                <a:cxn ang="0">
                  <a:pos x="19" y="47"/>
                </a:cxn>
                <a:cxn ang="0">
                  <a:pos x="15" y="42"/>
                </a:cxn>
                <a:cxn ang="0">
                  <a:pos x="11" y="37"/>
                </a:cxn>
                <a:cxn ang="0">
                  <a:pos x="7" y="33"/>
                </a:cxn>
                <a:cxn ang="0">
                  <a:pos x="4" y="28"/>
                </a:cxn>
                <a:cxn ang="0">
                  <a:pos x="1" y="23"/>
                </a:cxn>
                <a:cxn ang="0">
                  <a:pos x="0" y="18"/>
                </a:cxn>
                <a:cxn ang="0">
                  <a:pos x="0" y="16"/>
                </a:cxn>
                <a:cxn ang="0">
                  <a:pos x="1" y="13"/>
                </a:cxn>
                <a:cxn ang="0">
                  <a:pos x="3" y="10"/>
                </a:cxn>
                <a:cxn ang="0">
                  <a:pos x="5" y="6"/>
                </a:cxn>
              </a:cxnLst>
              <a:rect l="0" t="0" r="r" b="b"/>
              <a:pathLst>
                <a:path w="57" h="48">
                  <a:moveTo>
                    <a:pt x="5" y="6"/>
                  </a:moveTo>
                  <a:lnTo>
                    <a:pt x="6" y="6"/>
                  </a:lnTo>
                  <a:lnTo>
                    <a:pt x="7" y="5"/>
                  </a:lnTo>
                  <a:lnTo>
                    <a:pt x="8" y="5"/>
                  </a:lnTo>
                  <a:lnTo>
                    <a:pt x="9" y="4"/>
                  </a:lnTo>
                  <a:lnTo>
                    <a:pt x="10" y="3"/>
                  </a:lnTo>
                  <a:lnTo>
                    <a:pt x="10" y="3"/>
                  </a:lnTo>
                  <a:lnTo>
                    <a:pt x="11" y="1"/>
                  </a:lnTo>
                  <a:lnTo>
                    <a:pt x="11" y="0"/>
                  </a:lnTo>
                  <a:lnTo>
                    <a:pt x="16" y="0"/>
                  </a:lnTo>
                  <a:lnTo>
                    <a:pt x="21" y="0"/>
                  </a:lnTo>
                  <a:lnTo>
                    <a:pt x="27" y="2"/>
                  </a:lnTo>
                  <a:lnTo>
                    <a:pt x="31" y="3"/>
                  </a:lnTo>
                  <a:lnTo>
                    <a:pt x="36" y="5"/>
                  </a:lnTo>
                  <a:lnTo>
                    <a:pt x="40" y="7"/>
                  </a:lnTo>
                  <a:lnTo>
                    <a:pt x="44" y="9"/>
                  </a:lnTo>
                  <a:lnTo>
                    <a:pt x="48" y="11"/>
                  </a:lnTo>
                  <a:lnTo>
                    <a:pt x="50" y="15"/>
                  </a:lnTo>
                  <a:lnTo>
                    <a:pt x="52" y="20"/>
                  </a:lnTo>
                  <a:lnTo>
                    <a:pt x="54" y="25"/>
                  </a:lnTo>
                  <a:lnTo>
                    <a:pt x="56" y="30"/>
                  </a:lnTo>
                  <a:lnTo>
                    <a:pt x="57" y="34"/>
                  </a:lnTo>
                  <a:lnTo>
                    <a:pt x="56" y="38"/>
                  </a:lnTo>
                  <a:lnTo>
                    <a:pt x="55" y="40"/>
                  </a:lnTo>
                  <a:lnTo>
                    <a:pt x="53" y="41"/>
                  </a:lnTo>
                  <a:lnTo>
                    <a:pt x="50" y="42"/>
                  </a:lnTo>
                  <a:lnTo>
                    <a:pt x="47" y="43"/>
                  </a:lnTo>
                  <a:lnTo>
                    <a:pt x="43" y="43"/>
                  </a:lnTo>
                  <a:lnTo>
                    <a:pt x="40" y="43"/>
                  </a:lnTo>
                  <a:lnTo>
                    <a:pt x="37" y="44"/>
                  </a:lnTo>
                  <a:lnTo>
                    <a:pt x="33" y="45"/>
                  </a:lnTo>
                  <a:lnTo>
                    <a:pt x="30" y="47"/>
                  </a:lnTo>
                  <a:lnTo>
                    <a:pt x="27" y="48"/>
                  </a:lnTo>
                  <a:lnTo>
                    <a:pt x="22" y="48"/>
                  </a:lnTo>
                  <a:lnTo>
                    <a:pt x="19" y="47"/>
                  </a:lnTo>
                  <a:lnTo>
                    <a:pt x="15" y="42"/>
                  </a:lnTo>
                  <a:lnTo>
                    <a:pt x="11" y="37"/>
                  </a:lnTo>
                  <a:lnTo>
                    <a:pt x="7" y="33"/>
                  </a:lnTo>
                  <a:lnTo>
                    <a:pt x="4" y="28"/>
                  </a:lnTo>
                  <a:lnTo>
                    <a:pt x="1" y="23"/>
                  </a:lnTo>
                  <a:lnTo>
                    <a:pt x="0" y="18"/>
                  </a:lnTo>
                  <a:lnTo>
                    <a:pt x="0" y="16"/>
                  </a:lnTo>
                  <a:lnTo>
                    <a:pt x="1" y="13"/>
                  </a:lnTo>
                  <a:lnTo>
                    <a:pt x="3" y="10"/>
                  </a:lnTo>
                  <a:lnTo>
                    <a:pt x="5" y="6"/>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4653" y="568"/>
              <a:ext cx="48" cy="57"/>
            </a:xfrm>
            <a:custGeom>
              <a:avLst/>
              <a:gdLst/>
              <a:ahLst/>
              <a:cxnLst>
                <a:cxn ang="0">
                  <a:pos x="2" y="19"/>
                </a:cxn>
                <a:cxn ang="0">
                  <a:pos x="3" y="16"/>
                </a:cxn>
                <a:cxn ang="0">
                  <a:pos x="4" y="14"/>
                </a:cxn>
                <a:cxn ang="0">
                  <a:pos x="6" y="11"/>
                </a:cxn>
                <a:cxn ang="0">
                  <a:pos x="7" y="8"/>
                </a:cxn>
                <a:cxn ang="0">
                  <a:pos x="9" y="6"/>
                </a:cxn>
                <a:cxn ang="0">
                  <a:pos x="11" y="4"/>
                </a:cxn>
                <a:cxn ang="0">
                  <a:pos x="13" y="2"/>
                </a:cxn>
                <a:cxn ang="0">
                  <a:pos x="15" y="0"/>
                </a:cxn>
                <a:cxn ang="0">
                  <a:pos x="20" y="2"/>
                </a:cxn>
                <a:cxn ang="0">
                  <a:pos x="26" y="5"/>
                </a:cxn>
                <a:cxn ang="0">
                  <a:pos x="30" y="9"/>
                </a:cxn>
                <a:cxn ang="0">
                  <a:pos x="35" y="14"/>
                </a:cxn>
                <a:cxn ang="0">
                  <a:pos x="38" y="19"/>
                </a:cxn>
                <a:cxn ang="0">
                  <a:pos x="42" y="24"/>
                </a:cxn>
                <a:cxn ang="0">
                  <a:pos x="45" y="28"/>
                </a:cxn>
                <a:cxn ang="0">
                  <a:pos x="48" y="33"/>
                </a:cxn>
                <a:cxn ang="0">
                  <a:pos x="47" y="37"/>
                </a:cxn>
                <a:cxn ang="0">
                  <a:pos x="47" y="41"/>
                </a:cxn>
                <a:cxn ang="0">
                  <a:pos x="46" y="45"/>
                </a:cxn>
                <a:cxn ang="0">
                  <a:pos x="46" y="49"/>
                </a:cxn>
                <a:cxn ang="0">
                  <a:pos x="44" y="52"/>
                </a:cxn>
                <a:cxn ang="0">
                  <a:pos x="42" y="54"/>
                </a:cxn>
                <a:cxn ang="0">
                  <a:pos x="39" y="56"/>
                </a:cxn>
                <a:cxn ang="0">
                  <a:pos x="34" y="57"/>
                </a:cxn>
                <a:cxn ang="0">
                  <a:pos x="27" y="57"/>
                </a:cxn>
                <a:cxn ang="0">
                  <a:pos x="21" y="55"/>
                </a:cxn>
                <a:cxn ang="0">
                  <a:pos x="14" y="52"/>
                </a:cxn>
                <a:cxn ang="0">
                  <a:pos x="8" y="47"/>
                </a:cxn>
                <a:cxn ang="0">
                  <a:pos x="4" y="41"/>
                </a:cxn>
                <a:cxn ang="0">
                  <a:pos x="1" y="34"/>
                </a:cxn>
                <a:cxn ang="0">
                  <a:pos x="0" y="31"/>
                </a:cxn>
                <a:cxn ang="0">
                  <a:pos x="0" y="27"/>
                </a:cxn>
                <a:cxn ang="0">
                  <a:pos x="1" y="23"/>
                </a:cxn>
                <a:cxn ang="0">
                  <a:pos x="2" y="19"/>
                </a:cxn>
              </a:cxnLst>
              <a:rect l="0" t="0" r="r" b="b"/>
              <a:pathLst>
                <a:path w="48" h="57">
                  <a:moveTo>
                    <a:pt x="2" y="19"/>
                  </a:moveTo>
                  <a:lnTo>
                    <a:pt x="3" y="16"/>
                  </a:lnTo>
                  <a:lnTo>
                    <a:pt x="4" y="14"/>
                  </a:lnTo>
                  <a:lnTo>
                    <a:pt x="6" y="11"/>
                  </a:lnTo>
                  <a:lnTo>
                    <a:pt x="7" y="8"/>
                  </a:lnTo>
                  <a:lnTo>
                    <a:pt x="9" y="6"/>
                  </a:lnTo>
                  <a:lnTo>
                    <a:pt x="11" y="4"/>
                  </a:lnTo>
                  <a:lnTo>
                    <a:pt x="13" y="2"/>
                  </a:lnTo>
                  <a:lnTo>
                    <a:pt x="15" y="0"/>
                  </a:lnTo>
                  <a:lnTo>
                    <a:pt x="20" y="2"/>
                  </a:lnTo>
                  <a:lnTo>
                    <a:pt x="26" y="5"/>
                  </a:lnTo>
                  <a:lnTo>
                    <a:pt x="30" y="9"/>
                  </a:lnTo>
                  <a:lnTo>
                    <a:pt x="35" y="14"/>
                  </a:lnTo>
                  <a:lnTo>
                    <a:pt x="38" y="19"/>
                  </a:lnTo>
                  <a:lnTo>
                    <a:pt x="42" y="24"/>
                  </a:lnTo>
                  <a:lnTo>
                    <a:pt x="45" y="28"/>
                  </a:lnTo>
                  <a:lnTo>
                    <a:pt x="48" y="33"/>
                  </a:lnTo>
                  <a:lnTo>
                    <a:pt x="47" y="37"/>
                  </a:lnTo>
                  <a:lnTo>
                    <a:pt x="47" y="41"/>
                  </a:lnTo>
                  <a:lnTo>
                    <a:pt x="46" y="45"/>
                  </a:lnTo>
                  <a:lnTo>
                    <a:pt x="46" y="49"/>
                  </a:lnTo>
                  <a:lnTo>
                    <a:pt x="44" y="52"/>
                  </a:lnTo>
                  <a:lnTo>
                    <a:pt x="42" y="54"/>
                  </a:lnTo>
                  <a:lnTo>
                    <a:pt x="39" y="56"/>
                  </a:lnTo>
                  <a:lnTo>
                    <a:pt x="34" y="57"/>
                  </a:lnTo>
                  <a:lnTo>
                    <a:pt x="27" y="57"/>
                  </a:lnTo>
                  <a:lnTo>
                    <a:pt x="21" y="55"/>
                  </a:lnTo>
                  <a:lnTo>
                    <a:pt x="14" y="52"/>
                  </a:lnTo>
                  <a:lnTo>
                    <a:pt x="8" y="47"/>
                  </a:lnTo>
                  <a:lnTo>
                    <a:pt x="4" y="41"/>
                  </a:lnTo>
                  <a:lnTo>
                    <a:pt x="1" y="34"/>
                  </a:lnTo>
                  <a:lnTo>
                    <a:pt x="0" y="31"/>
                  </a:lnTo>
                  <a:lnTo>
                    <a:pt x="0" y="27"/>
                  </a:lnTo>
                  <a:lnTo>
                    <a:pt x="1" y="23"/>
                  </a:lnTo>
                  <a:lnTo>
                    <a:pt x="2" y="19"/>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noEditPoints="1"/>
            </p:cNvSpPr>
            <p:nvPr/>
          </p:nvSpPr>
          <p:spPr bwMode="auto">
            <a:xfrm>
              <a:off x="4621" y="357"/>
              <a:ext cx="278" cy="433"/>
            </a:xfrm>
            <a:custGeom>
              <a:avLst/>
              <a:gdLst/>
              <a:ahLst/>
              <a:cxnLst>
                <a:cxn ang="0">
                  <a:pos x="57" y="2"/>
                </a:cxn>
                <a:cxn ang="0">
                  <a:pos x="51" y="6"/>
                </a:cxn>
                <a:cxn ang="0">
                  <a:pos x="42" y="11"/>
                </a:cxn>
                <a:cxn ang="0">
                  <a:pos x="33" y="17"/>
                </a:cxn>
                <a:cxn ang="0">
                  <a:pos x="23" y="23"/>
                </a:cxn>
                <a:cxn ang="0">
                  <a:pos x="14" y="30"/>
                </a:cxn>
                <a:cxn ang="0">
                  <a:pos x="6" y="37"/>
                </a:cxn>
                <a:cxn ang="0">
                  <a:pos x="0" y="42"/>
                </a:cxn>
                <a:cxn ang="0">
                  <a:pos x="0" y="39"/>
                </a:cxn>
                <a:cxn ang="0">
                  <a:pos x="0" y="36"/>
                </a:cxn>
                <a:cxn ang="0">
                  <a:pos x="1" y="34"/>
                </a:cxn>
                <a:cxn ang="0">
                  <a:pos x="1" y="31"/>
                </a:cxn>
                <a:cxn ang="0">
                  <a:pos x="4" y="27"/>
                </a:cxn>
                <a:cxn ang="0">
                  <a:pos x="8" y="23"/>
                </a:cxn>
                <a:cxn ang="0">
                  <a:pos x="13" y="20"/>
                </a:cxn>
                <a:cxn ang="0">
                  <a:pos x="17" y="16"/>
                </a:cxn>
                <a:cxn ang="0">
                  <a:pos x="21" y="12"/>
                </a:cxn>
                <a:cxn ang="0">
                  <a:pos x="24" y="8"/>
                </a:cxn>
                <a:cxn ang="0">
                  <a:pos x="29" y="5"/>
                </a:cxn>
                <a:cxn ang="0">
                  <a:pos x="33" y="3"/>
                </a:cxn>
                <a:cxn ang="0">
                  <a:pos x="37" y="2"/>
                </a:cxn>
                <a:cxn ang="0">
                  <a:pos x="41" y="0"/>
                </a:cxn>
                <a:cxn ang="0">
                  <a:pos x="45" y="0"/>
                </a:cxn>
                <a:cxn ang="0">
                  <a:pos x="49" y="0"/>
                </a:cxn>
                <a:cxn ang="0">
                  <a:pos x="53" y="2"/>
                </a:cxn>
                <a:cxn ang="0">
                  <a:pos x="57" y="2"/>
                </a:cxn>
                <a:cxn ang="0">
                  <a:pos x="217" y="430"/>
                </a:cxn>
                <a:cxn ang="0">
                  <a:pos x="218" y="429"/>
                </a:cxn>
                <a:cxn ang="0">
                  <a:pos x="229" y="426"/>
                </a:cxn>
                <a:cxn ang="0">
                  <a:pos x="239" y="423"/>
                </a:cxn>
                <a:cxn ang="0">
                  <a:pos x="249" y="419"/>
                </a:cxn>
                <a:cxn ang="0">
                  <a:pos x="260" y="414"/>
                </a:cxn>
                <a:cxn ang="0">
                  <a:pos x="270" y="409"/>
                </a:cxn>
                <a:cxn ang="0">
                  <a:pos x="278" y="405"/>
                </a:cxn>
                <a:cxn ang="0">
                  <a:pos x="277" y="405"/>
                </a:cxn>
                <a:cxn ang="0">
                  <a:pos x="277" y="406"/>
                </a:cxn>
                <a:cxn ang="0">
                  <a:pos x="276" y="407"/>
                </a:cxn>
                <a:cxn ang="0">
                  <a:pos x="276" y="407"/>
                </a:cxn>
                <a:cxn ang="0">
                  <a:pos x="275" y="408"/>
                </a:cxn>
                <a:cxn ang="0">
                  <a:pos x="275" y="409"/>
                </a:cxn>
                <a:cxn ang="0">
                  <a:pos x="274" y="409"/>
                </a:cxn>
                <a:cxn ang="0">
                  <a:pos x="274" y="410"/>
                </a:cxn>
                <a:cxn ang="0">
                  <a:pos x="269" y="414"/>
                </a:cxn>
                <a:cxn ang="0">
                  <a:pos x="263" y="419"/>
                </a:cxn>
                <a:cxn ang="0">
                  <a:pos x="257" y="424"/>
                </a:cxn>
                <a:cxn ang="0">
                  <a:pos x="249" y="428"/>
                </a:cxn>
                <a:cxn ang="0">
                  <a:pos x="241" y="431"/>
                </a:cxn>
                <a:cxn ang="0">
                  <a:pos x="234" y="433"/>
                </a:cxn>
                <a:cxn ang="0">
                  <a:pos x="230" y="433"/>
                </a:cxn>
                <a:cxn ang="0">
                  <a:pos x="226" y="433"/>
                </a:cxn>
                <a:cxn ang="0">
                  <a:pos x="221" y="431"/>
                </a:cxn>
                <a:cxn ang="0">
                  <a:pos x="217" y="430"/>
                </a:cxn>
                <a:cxn ang="0">
                  <a:pos x="217" y="430"/>
                </a:cxn>
                <a:cxn ang="0">
                  <a:pos x="217" y="430"/>
                </a:cxn>
                <a:cxn ang="0">
                  <a:pos x="217" y="430"/>
                </a:cxn>
                <a:cxn ang="0">
                  <a:pos x="217" y="430"/>
                </a:cxn>
                <a:cxn ang="0">
                  <a:pos x="217" y="430"/>
                </a:cxn>
                <a:cxn ang="0">
                  <a:pos x="217" y="430"/>
                </a:cxn>
                <a:cxn ang="0">
                  <a:pos x="217" y="430"/>
                </a:cxn>
                <a:cxn ang="0">
                  <a:pos x="217" y="430"/>
                </a:cxn>
              </a:cxnLst>
              <a:rect l="0" t="0" r="r" b="b"/>
              <a:pathLst>
                <a:path w="278" h="433">
                  <a:moveTo>
                    <a:pt x="57" y="2"/>
                  </a:moveTo>
                  <a:lnTo>
                    <a:pt x="51" y="6"/>
                  </a:lnTo>
                  <a:lnTo>
                    <a:pt x="42" y="11"/>
                  </a:lnTo>
                  <a:lnTo>
                    <a:pt x="33" y="17"/>
                  </a:lnTo>
                  <a:lnTo>
                    <a:pt x="23" y="23"/>
                  </a:lnTo>
                  <a:lnTo>
                    <a:pt x="14" y="30"/>
                  </a:lnTo>
                  <a:lnTo>
                    <a:pt x="6" y="37"/>
                  </a:lnTo>
                  <a:lnTo>
                    <a:pt x="0" y="42"/>
                  </a:lnTo>
                  <a:lnTo>
                    <a:pt x="0" y="39"/>
                  </a:lnTo>
                  <a:lnTo>
                    <a:pt x="0" y="36"/>
                  </a:lnTo>
                  <a:lnTo>
                    <a:pt x="1" y="34"/>
                  </a:lnTo>
                  <a:lnTo>
                    <a:pt x="1" y="31"/>
                  </a:lnTo>
                  <a:lnTo>
                    <a:pt x="4" y="27"/>
                  </a:lnTo>
                  <a:lnTo>
                    <a:pt x="8" y="23"/>
                  </a:lnTo>
                  <a:lnTo>
                    <a:pt x="13" y="20"/>
                  </a:lnTo>
                  <a:lnTo>
                    <a:pt x="17" y="16"/>
                  </a:lnTo>
                  <a:lnTo>
                    <a:pt x="21" y="12"/>
                  </a:lnTo>
                  <a:lnTo>
                    <a:pt x="24" y="8"/>
                  </a:lnTo>
                  <a:lnTo>
                    <a:pt x="29" y="5"/>
                  </a:lnTo>
                  <a:lnTo>
                    <a:pt x="33" y="3"/>
                  </a:lnTo>
                  <a:lnTo>
                    <a:pt x="37" y="2"/>
                  </a:lnTo>
                  <a:lnTo>
                    <a:pt x="41" y="0"/>
                  </a:lnTo>
                  <a:lnTo>
                    <a:pt x="45" y="0"/>
                  </a:lnTo>
                  <a:lnTo>
                    <a:pt x="49" y="0"/>
                  </a:lnTo>
                  <a:lnTo>
                    <a:pt x="53" y="2"/>
                  </a:lnTo>
                  <a:lnTo>
                    <a:pt x="57" y="2"/>
                  </a:lnTo>
                  <a:close/>
                  <a:moveTo>
                    <a:pt x="217" y="430"/>
                  </a:moveTo>
                  <a:lnTo>
                    <a:pt x="218" y="429"/>
                  </a:lnTo>
                  <a:lnTo>
                    <a:pt x="229" y="426"/>
                  </a:lnTo>
                  <a:lnTo>
                    <a:pt x="239" y="423"/>
                  </a:lnTo>
                  <a:lnTo>
                    <a:pt x="249" y="419"/>
                  </a:lnTo>
                  <a:lnTo>
                    <a:pt x="260" y="414"/>
                  </a:lnTo>
                  <a:lnTo>
                    <a:pt x="270" y="409"/>
                  </a:lnTo>
                  <a:lnTo>
                    <a:pt x="278" y="405"/>
                  </a:lnTo>
                  <a:lnTo>
                    <a:pt x="277" y="405"/>
                  </a:lnTo>
                  <a:lnTo>
                    <a:pt x="277" y="406"/>
                  </a:lnTo>
                  <a:lnTo>
                    <a:pt x="276" y="407"/>
                  </a:lnTo>
                  <a:lnTo>
                    <a:pt x="276" y="407"/>
                  </a:lnTo>
                  <a:lnTo>
                    <a:pt x="275" y="408"/>
                  </a:lnTo>
                  <a:lnTo>
                    <a:pt x="275" y="409"/>
                  </a:lnTo>
                  <a:lnTo>
                    <a:pt x="274" y="409"/>
                  </a:lnTo>
                  <a:lnTo>
                    <a:pt x="274" y="410"/>
                  </a:lnTo>
                  <a:lnTo>
                    <a:pt x="269" y="414"/>
                  </a:lnTo>
                  <a:lnTo>
                    <a:pt x="263" y="419"/>
                  </a:lnTo>
                  <a:lnTo>
                    <a:pt x="257" y="424"/>
                  </a:lnTo>
                  <a:lnTo>
                    <a:pt x="249" y="428"/>
                  </a:lnTo>
                  <a:lnTo>
                    <a:pt x="241" y="431"/>
                  </a:lnTo>
                  <a:lnTo>
                    <a:pt x="234" y="433"/>
                  </a:lnTo>
                  <a:lnTo>
                    <a:pt x="230" y="433"/>
                  </a:lnTo>
                  <a:lnTo>
                    <a:pt x="226" y="433"/>
                  </a:lnTo>
                  <a:lnTo>
                    <a:pt x="221" y="431"/>
                  </a:lnTo>
                  <a:lnTo>
                    <a:pt x="217" y="430"/>
                  </a:lnTo>
                  <a:lnTo>
                    <a:pt x="217" y="430"/>
                  </a:lnTo>
                  <a:lnTo>
                    <a:pt x="217" y="430"/>
                  </a:lnTo>
                  <a:lnTo>
                    <a:pt x="217" y="430"/>
                  </a:lnTo>
                  <a:lnTo>
                    <a:pt x="217" y="430"/>
                  </a:lnTo>
                  <a:lnTo>
                    <a:pt x="217" y="430"/>
                  </a:lnTo>
                  <a:lnTo>
                    <a:pt x="217" y="430"/>
                  </a:lnTo>
                  <a:lnTo>
                    <a:pt x="217" y="430"/>
                  </a:lnTo>
                  <a:lnTo>
                    <a:pt x="217" y="430"/>
                  </a:lnTo>
                  <a:close/>
                </a:path>
              </a:pathLst>
            </a:custGeom>
            <a:solidFill>
              <a:srgbClr val="A3D1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4621" y="359"/>
              <a:ext cx="292" cy="428"/>
            </a:xfrm>
            <a:custGeom>
              <a:avLst/>
              <a:gdLst/>
              <a:ahLst/>
              <a:cxnLst>
                <a:cxn ang="0">
                  <a:pos x="51" y="4"/>
                </a:cxn>
                <a:cxn ang="0">
                  <a:pos x="33" y="15"/>
                </a:cxn>
                <a:cxn ang="0">
                  <a:pos x="14" y="28"/>
                </a:cxn>
                <a:cxn ang="0">
                  <a:pos x="0" y="40"/>
                </a:cxn>
                <a:cxn ang="0">
                  <a:pos x="0" y="40"/>
                </a:cxn>
                <a:cxn ang="0">
                  <a:pos x="0" y="41"/>
                </a:cxn>
                <a:cxn ang="0">
                  <a:pos x="0" y="41"/>
                </a:cxn>
                <a:cxn ang="0">
                  <a:pos x="0" y="41"/>
                </a:cxn>
                <a:cxn ang="0">
                  <a:pos x="9" y="41"/>
                </a:cxn>
                <a:cxn ang="0">
                  <a:pos x="18" y="43"/>
                </a:cxn>
                <a:cxn ang="0">
                  <a:pos x="26" y="45"/>
                </a:cxn>
                <a:cxn ang="0">
                  <a:pos x="35" y="48"/>
                </a:cxn>
                <a:cxn ang="0">
                  <a:pos x="65" y="28"/>
                </a:cxn>
                <a:cxn ang="0">
                  <a:pos x="93" y="16"/>
                </a:cxn>
                <a:cxn ang="0">
                  <a:pos x="85" y="12"/>
                </a:cxn>
                <a:cxn ang="0">
                  <a:pos x="75" y="7"/>
                </a:cxn>
                <a:cxn ang="0">
                  <a:pos x="66" y="3"/>
                </a:cxn>
                <a:cxn ang="0">
                  <a:pos x="57" y="0"/>
                </a:cxn>
                <a:cxn ang="0">
                  <a:pos x="218" y="427"/>
                </a:cxn>
                <a:cxn ang="0">
                  <a:pos x="239" y="421"/>
                </a:cxn>
                <a:cxn ang="0">
                  <a:pos x="260" y="412"/>
                </a:cxn>
                <a:cxn ang="0">
                  <a:pos x="278" y="403"/>
                </a:cxn>
                <a:cxn ang="0">
                  <a:pos x="284" y="392"/>
                </a:cxn>
                <a:cxn ang="0">
                  <a:pos x="288" y="380"/>
                </a:cxn>
                <a:cxn ang="0">
                  <a:pos x="291" y="368"/>
                </a:cxn>
                <a:cxn ang="0">
                  <a:pos x="292" y="356"/>
                </a:cxn>
                <a:cxn ang="0">
                  <a:pos x="273" y="372"/>
                </a:cxn>
                <a:cxn ang="0">
                  <a:pos x="238" y="391"/>
                </a:cxn>
                <a:cxn ang="0">
                  <a:pos x="233" y="397"/>
                </a:cxn>
                <a:cxn ang="0">
                  <a:pos x="231" y="406"/>
                </a:cxn>
                <a:cxn ang="0">
                  <a:pos x="227" y="414"/>
                </a:cxn>
                <a:cxn ang="0">
                  <a:pos x="221" y="423"/>
                </a:cxn>
              </a:cxnLst>
              <a:rect l="0" t="0" r="r" b="b"/>
              <a:pathLst>
                <a:path w="292" h="428">
                  <a:moveTo>
                    <a:pt x="57" y="0"/>
                  </a:moveTo>
                  <a:lnTo>
                    <a:pt x="51" y="4"/>
                  </a:lnTo>
                  <a:lnTo>
                    <a:pt x="42" y="9"/>
                  </a:lnTo>
                  <a:lnTo>
                    <a:pt x="33" y="15"/>
                  </a:lnTo>
                  <a:lnTo>
                    <a:pt x="23" y="21"/>
                  </a:lnTo>
                  <a:lnTo>
                    <a:pt x="14" y="28"/>
                  </a:lnTo>
                  <a:lnTo>
                    <a:pt x="6" y="35"/>
                  </a:lnTo>
                  <a:lnTo>
                    <a:pt x="0" y="40"/>
                  </a:lnTo>
                  <a:lnTo>
                    <a:pt x="0" y="40"/>
                  </a:lnTo>
                  <a:lnTo>
                    <a:pt x="0" y="40"/>
                  </a:lnTo>
                  <a:lnTo>
                    <a:pt x="0" y="41"/>
                  </a:lnTo>
                  <a:lnTo>
                    <a:pt x="0" y="41"/>
                  </a:lnTo>
                  <a:lnTo>
                    <a:pt x="0" y="41"/>
                  </a:lnTo>
                  <a:lnTo>
                    <a:pt x="0" y="41"/>
                  </a:lnTo>
                  <a:lnTo>
                    <a:pt x="0" y="41"/>
                  </a:lnTo>
                  <a:lnTo>
                    <a:pt x="0" y="41"/>
                  </a:lnTo>
                  <a:lnTo>
                    <a:pt x="5" y="41"/>
                  </a:lnTo>
                  <a:lnTo>
                    <a:pt x="9" y="41"/>
                  </a:lnTo>
                  <a:lnTo>
                    <a:pt x="14" y="42"/>
                  </a:lnTo>
                  <a:lnTo>
                    <a:pt x="18" y="43"/>
                  </a:lnTo>
                  <a:lnTo>
                    <a:pt x="22" y="44"/>
                  </a:lnTo>
                  <a:lnTo>
                    <a:pt x="26" y="45"/>
                  </a:lnTo>
                  <a:lnTo>
                    <a:pt x="31" y="46"/>
                  </a:lnTo>
                  <a:lnTo>
                    <a:pt x="35" y="48"/>
                  </a:lnTo>
                  <a:lnTo>
                    <a:pt x="48" y="38"/>
                  </a:lnTo>
                  <a:lnTo>
                    <a:pt x="65" y="28"/>
                  </a:lnTo>
                  <a:lnTo>
                    <a:pt x="82" y="20"/>
                  </a:lnTo>
                  <a:lnTo>
                    <a:pt x="93" y="16"/>
                  </a:lnTo>
                  <a:lnTo>
                    <a:pt x="89" y="14"/>
                  </a:lnTo>
                  <a:lnTo>
                    <a:pt x="85" y="12"/>
                  </a:lnTo>
                  <a:lnTo>
                    <a:pt x="79" y="10"/>
                  </a:lnTo>
                  <a:lnTo>
                    <a:pt x="75" y="7"/>
                  </a:lnTo>
                  <a:lnTo>
                    <a:pt x="71" y="5"/>
                  </a:lnTo>
                  <a:lnTo>
                    <a:pt x="66" y="3"/>
                  </a:lnTo>
                  <a:lnTo>
                    <a:pt x="62" y="2"/>
                  </a:lnTo>
                  <a:lnTo>
                    <a:pt x="57" y="0"/>
                  </a:lnTo>
                  <a:close/>
                  <a:moveTo>
                    <a:pt x="217" y="428"/>
                  </a:moveTo>
                  <a:lnTo>
                    <a:pt x="218" y="427"/>
                  </a:lnTo>
                  <a:lnTo>
                    <a:pt x="229" y="424"/>
                  </a:lnTo>
                  <a:lnTo>
                    <a:pt x="239" y="421"/>
                  </a:lnTo>
                  <a:lnTo>
                    <a:pt x="249" y="417"/>
                  </a:lnTo>
                  <a:lnTo>
                    <a:pt x="260" y="412"/>
                  </a:lnTo>
                  <a:lnTo>
                    <a:pt x="270" y="407"/>
                  </a:lnTo>
                  <a:lnTo>
                    <a:pt x="278" y="403"/>
                  </a:lnTo>
                  <a:lnTo>
                    <a:pt x="281" y="398"/>
                  </a:lnTo>
                  <a:lnTo>
                    <a:pt x="284" y="392"/>
                  </a:lnTo>
                  <a:lnTo>
                    <a:pt x="286" y="387"/>
                  </a:lnTo>
                  <a:lnTo>
                    <a:pt x="288" y="380"/>
                  </a:lnTo>
                  <a:lnTo>
                    <a:pt x="290" y="374"/>
                  </a:lnTo>
                  <a:lnTo>
                    <a:pt x="291" y="368"/>
                  </a:lnTo>
                  <a:lnTo>
                    <a:pt x="292" y="362"/>
                  </a:lnTo>
                  <a:lnTo>
                    <a:pt x="292" y="356"/>
                  </a:lnTo>
                  <a:lnTo>
                    <a:pt x="288" y="360"/>
                  </a:lnTo>
                  <a:lnTo>
                    <a:pt x="273" y="372"/>
                  </a:lnTo>
                  <a:lnTo>
                    <a:pt x="257" y="381"/>
                  </a:lnTo>
                  <a:lnTo>
                    <a:pt x="238" y="391"/>
                  </a:lnTo>
                  <a:lnTo>
                    <a:pt x="234" y="392"/>
                  </a:lnTo>
                  <a:lnTo>
                    <a:pt x="233" y="397"/>
                  </a:lnTo>
                  <a:lnTo>
                    <a:pt x="232" y="401"/>
                  </a:lnTo>
                  <a:lnTo>
                    <a:pt x="231" y="406"/>
                  </a:lnTo>
                  <a:lnTo>
                    <a:pt x="229" y="410"/>
                  </a:lnTo>
                  <a:lnTo>
                    <a:pt x="227" y="414"/>
                  </a:lnTo>
                  <a:lnTo>
                    <a:pt x="224" y="419"/>
                  </a:lnTo>
                  <a:lnTo>
                    <a:pt x="221" y="423"/>
                  </a:lnTo>
                  <a:lnTo>
                    <a:pt x="217" y="428"/>
                  </a:lnTo>
                  <a:close/>
                </a:path>
              </a:pathLst>
            </a:custGeom>
            <a:solidFill>
              <a:srgbClr val="ADD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4656" y="375"/>
              <a:ext cx="257" cy="376"/>
            </a:xfrm>
            <a:custGeom>
              <a:avLst/>
              <a:gdLst/>
              <a:ahLst/>
              <a:cxnLst>
                <a:cxn ang="0">
                  <a:pos x="58" y="0"/>
                </a:cxn>
                <a:cxn ang="0">
                  <a:pos x="47" y="4"/>
                </a:cxn>
                <a:cxn ang="0">
                  <a:pos x="30" y="12"/>
                </a:cxn>
                <a:cxn ang="0">
                  <a:pos x="13" y="22"/>
                </a:cxn>
                <a:cxn ang="0">
                  <a:pos x="0" y="32"/>
                </a:cxn>
                <a:cxn ang="0">
                  <a:pos x="4" y="34"/>
                </a:cxn>
                <a:cxn ang="0">
                  <a:pos x="7" y="35"/>
                </a:cxn>
                <a:cxn ang="0">
                  <a:pos x="11" y="37"/>
                </a:cxn>
                <a:cxn ang="0">
                  <a:pos x="14" y="40"/>
                </a:cxn>
                <a:cxn ang="0">
                  <a:pos x="17" y="42"/>
                </a:cxn>
                <a:cxn ang="0">
                  <a:pos x="21" y="44"/>
                </a:cxn>
                <a:cxn ang="0">
                  <a:pos x="24" y="46"/>
                </a:cxn>
                <a:cxn ang="0">
                  <a:pos x="27" y="48"/>
                </a:cxn>
                <a:cxn ang="0">
                  <a:pos x="29" y="47"/>
                </a:cxn>
                <a:cxn ang="0">
                  <a:pos x="43" y="37"/>
                </a:cxn>
                <a:cxn ang="0">
                  <a:pos x="59" y="30"/>
                </a:cxn>
                <a:cxn ang="0">
                  <a:pos x="74" y="24"/>
                </a:cxn>
                <a:cxn ang="0">
                  <a:pos x="84" y="22"/>
                </a:cxn>
                <a:cxn ang="0">
                  <a:pos x="82" y="20"/>
                </a:cxn>
                <a:cxn ang="0">
                  <a:pos x="79" y="17"/>
                </a:cxn>
                <a:cxn ang="0">
                  <a:pos x="77" y="15"/>
                </a:cxn>
                <a:cxn ang="0">
                  <a:pos x="74" y="13"/>
                </a:cxn>
                <a:cxn ang="0">
                  <a:pos x="72" y="10"/>
                </a:cxn>
                <a:cxn ang="0">
                  <a:pos x="69" y="8"/>
                </a:cxn>
                <a:cxn ang="0">
                  <a:pos x="66" y="6"/>
                </a:cxn>
                <a:cxn ang="0">
                  <a:pos x="63" y="3"/>
                </a:cxn>
                <a:cxn ang="0">
                  <a:pos x="63" y="3"/>
                </a:cxn>
                <a:cxn ang="0">
                  <a:pos x="62" y="3"/>
                </a:cxn>
                <a:cxn ang="0">
                  <a:pos x="61" y="2"/>
                </a:cxn>
                <a:cxn ang="0">
                  <a:pos x="61" y="2"/>
                </a:cxn>
                <a:cxn ang="0">
                  <a:pos x="60" y="2"/>
                </a:cxn>
                <a:cxn ang="0">
                  <a:pos x="59" y="1"/>
                </a:cxn>
                <a:cxn ang="0">
                  <a:pos x="59" y="1"/>
                </a:cxn>
                <a:cxn ang="0">
                  <a:pos x="58" y="0"/>
                </a:cxn>
                <a:cxn ang="0">
                  <a:pos x="199" y="376"/>
                </a:cxn>
                <a:cxn ang="0">
                  <a:pos x="203" y="375"/>
                </a:cxn>
                <a:cxn ang="0">
                  <a:pos x="222" y="365"/>
                </a:cxn>
                <a:cxn ang="0">
                  <a:pos x="238" y="356"/>
                </a:cxn>
                <a:cxn ang="0">
                  <a:pos x="253" y="344"/>
                </a:cxn>
                <a:cxn ang="0">
                  <a:pos x="257" y="340"/>
                </a:cxn>
                <a:cxn ang="0">
                  <a:pos x="257" y="336"/>
                </a:cxn>
                <a:cxn ang="0">
                  <a:pos x="257" y="331"/>
                </a:cxn>
                <a:cxn ang="0">
                  <a:pos x="257" y="327"/>
                </a:cxn>
                <a:cxn ang="0">
                  <a:pos x="257" y="322"/>
                </a:cxn>
                <a:cxn ang="0">
                  <a:pos x="256" y="318"/>
                </a:cxn>
                <a:cxn ang="0">
                  <a:pos x="255" y="312"/>
                </a:cxn>
                <a:cxn ang="0">
                  <a:pos x="255" y="308"/>
                </a:cxn>
                <a:cxn ang="0">
                  <a:pos x="254" y="303"/>
                </a:cxn>
                <a:cxn ang="0">
                  <a:pos x="247" y="311"/>
                </a:cxn>
                <a:cxn ang="0">
                  <a:pos x="235" y="322"/>
                </a:cxn>
                <a:cxn ang="0">
                  <a:pos x="222" y="332"/>
                </a:cxn>
                <a:cxn ang="0">
                  <a:pos x="207" y="341"/>
                </a:cxn>
                <a:cxn ang="0">
                  <a:pos x="197" y="345"/>
                </a:cxn>
                <a:cxn ang="0">
                  <a:pos x="198" y="349"/>
                </a:cxn>
                <a:cxn ang="0">
                  <a:pos x="199" y="353"/>
                </a:cxn>
                <a:cxn ang="0">
                  <a:pos x="199" y="357"/>
                </a:cxn>
                <a:cxn ang="0">
                  <a:pos x="199" y="360"/>
                </a:cxn>
                <a:cxn ang="0">
                  <a:pos x="200" y="364"/>
                </a:cxn>
                <a:cxn ang="0">
                  <a:pos x="200" y="369"/>
                </a:cxn>
                <a:cxn ang="0">
                  <a:pos x="199" y="373"/>
                </a:cxn>
                <a:cxn ang="0">
                  <a:pos x="199" y="376"/>
                </a:cxn>
              </a:cxnLst>
              <a:rect l="0" t="0" r="r" b="b"/>
              <a:pathLst>
                <a:path w="257" h="376">
                  <a:moveTo>
                    <a:pt x="58" y="0"/>
                  </a:moveTo>
                  <a:lnTo>
                    <a:pt x="47" y="4"/>
                  </a:lnTo>
                  <a:lnTo>
                    <a:pt x="30" y="12"/>
                  </a:lnTo>
                  <a:lnTo>
                    <a:pt x="13" y="22"/>
                  </a:lnTo>
                  <a:lnTo>
                    <a:pt x="0" y="32"/>
                  </a:lnTo>
                  <a:lnTo>
                    <a:pt x="4" y="34"/>
                  </a:lnTo>
                  <a:lnTo>
                    <a:pt x="7" y="35"/>
                  </a:lnTo>
                  <a:lnTo>
                    <a:pt x="11" y="37"/>
                  </a:lnTo>
                  <a:lnTo>
                    <a:pt x="14" y="40"/>
                  </a:lnTo>
                  <a:lnTo>
                    <a:pt x="17" y="42"/>
                  </a:lnTo>
                  <a:lnTo>
                    <a:pt x="21" y="44"/>
                  </a:lnTo>
                  <a:lnTo>
                    <a:pt x="24" y="46"/>
                  </a:lnTo>
                  <a:lnTo>
                    <a:pt x="27" y="48"/>
                  </a:lnTo>
                  <a:lnTo>
                    <a:pt x="29" y="47"/>
                  </a:lnTo>
                  <a:lnTo>
                    <a:pt x="43" y="37"/>
                  </a:lnTo>
                  <a:lnTo>
                    <a:pt x="59" y="30"/>
                  </a:lnTo>
                  <a:lnTo>
                    <a:pt x="74" y="24"/>
                  </a:lnTo>
                  <a:lnTo>
                    <a:pt x="84" y="22"/>
                  </a:lnTo>
                  <a:lnTo>
                    <a:pt x="82" y="20"/>
                  </a:lnTo>
                  <a:lnTo>
                    <a:pt x="79" y="17"/>
                  </a:lnTo>
                  <a:lnTo>
                    <a:pt x="77" y="15"/>
                  </a:lnTo>
                  <a:lnTo>
                    <a:pt x="74" y="13"/>
                  </a:lnTo>
                  <a:lnTo>
                    <a:pt x="72" y="10"/>
                  </a:lnTo>
                  <a:lnTo>
                    <a:pt x="69" y="8"/>
                  </a:lnTo>
                  <a:lnTo>
                    <a:pt x="66" y="6"/>
                  </a:lnTo>
                  <a:lnTo>
                    <a:pt x="63" y="3"/>
                  </a:lnTo>
                  <a:lnTo>
                    <a:pt x="63" y="3"/>
                  </a:lnTo>
                  <a:lnTo>
                    <a:pt x="62" y="3"/>
                  </a:lnTo>
                  <a:lnTo>
                    <a:pt x="61" y="2"/>
                  </a:lnTo>
                  <a:lnTo>
                    <a:pt x="61" y="2"/>
                  </a:lnTo>
                  <a:lnTo>
                    <a:pt x="60" y="2"/>
                  </a:lnTo>
                  <a:lnTo>
                    <a:pt x="59" y="1"/>
                  </a:lnTo>
                  <a:lnTo>
                    <a:pt x="59" y="1"/>
                  </a:lnTo>
                  <a:lnTo>
                    <a:pt x="58" y="0"/>
                  </a:lnTo>
                  <a:close/>
                  <a:moveTo>
                    <a:pt x="199" y="376"/>
                  </a:moveTo>
                  <a:lnTo>
                    <a:pt x="203" y="375"/>
                  </a:lnTo>
                  <a:lnTo>
                    <a:pt x="222" y="365"/>
                  </a:lnTo>
                  <a:lnTo>
                    <a:pt x="238" y="356"/>
                  </a:lnTo>
                  <a:lnTo>
                    <a:pt x="253" y="344"/>
                  </a:lnTo>
                  <a:lnTo>
                    <a:pt x="257" y="340"/>
                  </a:lnTo>
                  <a:lnTo>
                    <a:pt x="257" y="336"/>
                  </a:lnTo>
                  <a:lnTo>
                    <a:pt x="257" y="331"/>
                  </a:lnTo>
                  <a:lnTo>
                    <a:pt x="257" y="327"/>
                  </a:lnTo>
                  <a:lnTo>
                    <a:pt x="257" y="322"/>
                  </a:lnTo>
                  <a:lnTo>
                    <a:pt x="256" y="318"/>
                  </a:lnTo>
                  <a:lnTo>
                    <a:pt x="255" y="312"/>
                  </a:lnTo>
                  <a:lnTo>
                    <a:pt x="255" y="308"/>
                  </a:lnTo>
                  <a:lnTo>
                    <a:pt x="254" y="303"/>
                  </a:lnTo>
                  <a:lnTo>
                    <a:pt x="247" y="311"/>
                  </a:lnTo>
                  <a:lnTo>
                    <a:pt x="235" y="322"/>
                  </a:lnTo>
                  <a:lnTo>
                    <a:pt x="222" y="332"/>
                  </a:lnTo>
                  <a:lnTo>
                    <a:pt x="207" y="341"/>
                  </a:lnTo>
                  <a:lnTo>
                    <a:pt x="197" y="345"/>
                  </a:lnTo>
                  <a:lnTo>
                    <a:pt x="198" y="349"/>
                  </a:lnTo>
                  <a:lnTo>
                    <a:pt x="199" y="353"/>
                  </a:lnTo>
                  <a:lnTo>
                    <a:pt x="199" y="357"/>
                  </a:lnTo>
                  <a:lnTo>
                    <a:pt x="199" y="360"/>
                  </a:lnTo>
                  <a:lnTo>
                    <a:pt x="200" y="364"/>
                  </a:lnTo>
                  <a:lnTo>
                    <a:pt x="200" y="369"/>
                  </a:lnTo>
                  <a:lnTo>
                    <a:pt x="199" y="373"/>
                  </a:lnTo>
                  <a:lnTo>
                    <a:pt x="199" y="376"/>
                  </a:lnTo>
                  <a:close/>
                </a:path>
              </a:pathLst>
            </a:custGeom>
            <a:solidFill>
              <a:srgbClr val="B7DB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4683" y="397"/>
              <a:ext cx="227" cy="323"/>
            </a:xfrm>
            <a:custGeom>
              <a:avLst/>
              <a:gdLst/>
              <a:ahLst/>
              <a:cxnLst>
                <a:cxn ang="0">
                  <a:pos x="57" y="0"/>
                </a:cxn>
                <a:cxn ang="0">
                  <a:pos x="47" y="2"/>
                </a:cxn>
                <a:cxn ang="0">
                  <a:pos x="32" y="8"/>
                </a:cxn>
                <a:cxn ang="0">
                  <a:pos x="16" y="15"/>
                </a:cxn>
                <a:cxn ang="0">
                  <a:pos x="2" y="25"/>
                </a:cxn>
                <a:cxn ang="0">
                  <a:pos x="0" y="26"/>
                </a:cxn>
                <a:cxn ang="0">
                  <a:pos x="3" y="28"/>
                </a:cxn>
                <a:cxn ang="0">
                  <a:pos x="6" y="31"/>
                </a:cxn>
                <a:cxn ang="0">
                  <a:pos x="9" y="33"/>
                </a:cxn>
                <a:cxn ang="0">
                  <a:pos x="12" y="35"/>
                </a:cxn>
                <a:cxn ang="0">
                  <a:pos x="14" y="38"/>
                </a:cxn>
                <a:cxn ang="0">
                  <a:pos x="17" y="40"/>
                </a:cxn>
                <a:cxn ang="0">
                  <a:pos x="20" y="43"/>
                </a:cxn>
                <a:cxn ang="0">
                  <a:pos x="24" y="45"/>
                </a:cxn>
                <a:cxn ang="0">
                  <a:pos x="30" y="41"/>
                </a:cxn>
                <a:cxn ang="0">
                  <a:pos x="43" y="35"/>
                </a:cxn>
                <a:cxn ang="0">
                  <a:pos x="56" y="30"/>
                </a:cxn>
                <a:cxn ang="0">
                  <a:pos x="69" y="27"/>
                </a:cxn>
                <a:cxn ang="0">
                  <a:pos x="82" y="25"/>
                </a:cxn>
                <a:cxn ang="0">
                  <a:pos x="79" y="22"/>
                </a:cxn>
                <a:cxn ang="0">
                  <a:pos x="76" y="19"/>
                </a:cxn>
                <a:cxn ang="0">
                  <a:pos x="73" y="15"/>
                </a:cxn>
                <a:cxn ang="0">
                  <a:pos x="70" y="12"/>
                </a:cxn>
                <a:cxn ang="0">
                  <a:pos x="67" y="9"/>
                </a:cxn>
                <a:cxn ang="0">
                  <a:pos x="64" y="6"/>
                </a:cxn>
                <a:cxn ang="0">
                  <a:pos x="61" y="3"/>
                </a:cxn>
                <a:cxn ang="0">
                  <a:pos x="57" y="0"/>
                </a:cxn>
                <a:cxn ang="0">
                  <a:pos x="170" y="323"/>
                </a:cxn>
                <a:cxn ang="0">
                  <a:pos x="180" y="319"/>
                </a:cxn>
                <a:cxn ang="0">
                  <a:pos x="195" y="310"/>
                </a:cxn>
                <a:cxn ang="0">
                  <a:pos x="208" y="300"/>
                </a:cxn>
                <a:cxn ang="0">
                  <a:pos x="220" y="289"/>
                </a:cxn>
                <a:cxn ang="0">
                  <a:pos x="227" y="281"/>
                </a:cxn>
                <a:cxn ang="0">
                  <a:pos x="226" y="277"/>
                </a:cxn>
                <a:cxn ang="0">
                  <a:pos x="225" y="273"/>
                </a:cxn>
                <a:cxn ang="0">
                  <a:pos x="224" y="269"/>
                </a:cxn>
                <a:cxn ang="0">
                  <a:pos x="222" y="265"/>
                </a:cxn>
                <a:cxn ang="0">
                  <a:pos x="221" y="260"/>
                </a:cxn>
                <a:cxn ang="0">
                  <a:pos x="220" y="256"/>
                </a:cxn>
                <a:cxn ang="0">
                  <a:pos x="218" y="252"/>
                </a:cxn>
                <a:cxn ang="0">
                  <a:pos x="217" y="248"/>
                </a:cxn>
                <a:cxn ang="0">
                  <a:pos x="209" y="259"/>
                </a:cxn>
                <a:cxn ang="0">
                  <a:pos x="200" y="269"/>
                </a:cxn>
                <a:cxn ang="0">
                  <a:pos x="190" y="278"/>
                </a:cxn>
                <a:cxn ang="0">
                  <a:pos x="178" y="286"/>
                </a:cxn>
                <a:cxn ang="0">
                  <a:pos x="167" y="294"/>
                </a:cxn>
                <a:cxn ang="0">
                  <a:pos x="164" y="295"/>
                </a:cxn>
                <a:cxn ang="0">
                  <a:pos x="164" y="299"/>
                </a:cxn>
                <a:cxn ang="0">
                  <a:pos x="165" y="302"/>
                </a:cxn>
                <a:cxn ang="0">
                  <a:pos x="166" y="306"/>
                </a:cxn>
                <a:cxn ang="0">
                  <a:pos x="167" y="310"/>
                </a:cxn>
                <a:cxn ang="0">
                  <a:pos x="168" y="313"/>
                </a:cxn>
                <a:cxn ang="0">
                  <a:pos x="169" y="317"/>
                </a:cxn>
                <a:cxn ang="0">
                  <a:pos x="170" y="320"/>
                </a:cxn>
                <a:cxn ang="0">
                  <a:pos x="170" y="323"/>
                </a:cxn>
              </a:cxnLst>
              <a:rect l="0" t="0" r="r" b="b"/>
              <a:pathLst>
                <a:path w="227" h="323">
                  <a:moveTo>
                    <a:pt x="57" y="0"/>
                  </a:moveTo>
                  <a:lnTo>
                    <a:pt x="47" y="2"/>
                  </a:lnTo>
                  <a:lnTo>
                    <a:pt x="32" y="8"/>
                  </a:lnTo>
                  <a:lnTo>
                    <a:pt x="16" y="15"/>
                  </a:lnTo>
                  <a:lnTo>
                    <a:pt x="2" y="25"/>
                  </a:lnTo>
                  <a:lnTo>
                    <a:pt x="0" y="26"/>
                  </a:lnTo>
                  <a:lnTo>
                    <a:pt x="3" y="28"/>
                  </a:lnTo>
                  <a:lnTo>
                    <a:pt x="6" y="31"/>
                  </a:lnTo>
                  <a:lnTo>
                    <a:pt x="9" y="33"/>
                  </a:lnTo>
                  <a:lnTo>
                    <a:pt x="12" y="35"/>
                  </a:lnTo>
                  <a:lnTo>
                    <a:pt x="14" y="38"/>
                  </a:lnTo>
                  <a:lnTo>
                    <a:pt x="17" y="40"/>
                  </a:lnTo>
                  <a:lnTo>
                    <a:pt x="20" y="43"/>
                  </a:lnTo>
                  <a:lnTo>
                    <a:pt x="24" y="45"/>
                  </a:lnTo>
                  <a:lnTo>
                    <a:pt x="30" y="41"/>
                  </a:lnTo>
                  <a:lnTo>
                    <a:pt x="43" y="35"/>
                  </a:lnTo>
                  <a:lnTo>
                    <a:pt x="56" y="30"/>
                  </a:lnTo>
                  <a:lnTo>
                    <a:pt x="69" y="27"/>
                  </a:lnTo>
                  <a:lnTo>
                    <a:pt x="82" y="25"/>
                  </a:lnTo>
                  <a:lnTo>
                    <a:pt x="79" y="22"/>
                  </a:lnTo>
                  <a:lnTo>
                    <a:pt x="76" y="19"/>
                  </a:lnTo>
                  <a:lnTo>
                    <a:pt x="73" y="15"/>
                  </a:lnTo>
                  <a:lnTo>
                    <a:pt x="70" y="12"/>
                  </a:lnTo>
                  <a:lnTo>
                    <a:pt x="67" y="9"/>
                  </a:lnTo>
                  <a:lnTo>
                    <a:pt x="64" y="6"/>
                  </a:lnTo>
                  <a:lnTo>
                    <a:pt x="61" y="3"/>
                  </a:lnTo>
                  <a:lnTo>
                    <a:pt x="57" y="0"/>
                  </a:lnTo>
                  <a:close/>
                  <a:moveTo>
                    <a:pt x="170" y="323"/>
                  </a:moveTo>
                  <a:lnTo>
                    <a:pt x="180" y="319"/>
                  </a:lnTo>
                  <a:lnTo>
                    <a:pt x="195" y="310"/>
                  </a:lnTo>
                  <a:lnTo>
                    <a:pt x="208" y="300"/>
                  </a:lnTo>
                  <a:lnTo>
                    <a:pt x="220" y="289"/>
                  </a:lnTo>
                  <a:lnTo>
                    <a:pt x="227" y="281"/>
                  </a:lnTo>
                  <a:lnTo>
                    <a:pt x="226" y="277"/>
                  </a:lnTo>
                  <a:lnTo>
                    <a:pt x="225" y="273"/>
                  </a:lnTo>
                  <a:lnTo>
                    <a:pt x="224" y="269"/>
                  </a:lnTo>
                  <a:lnTo>
                    <a:pt x="222" y="265"/>
                  </a:lnTo>
                  <a:lnTo>
                    <a:pt x="221" y="260"/>
                  </a:lnTo>
                  <a:lnTo>
                    <a:pt x="220" y="256"/>
                  </a:lnTo>
                  <a:lnTo>
                    <a:pt x="218" y="252"/>
                  </a:lnTo>
                  <a:lnTo>
                    <a:pt x="217" y="248"/>
                  </a:lnTo>
                  <a:lnTo>
                    <a:pt x="209" y="259"/>
                  </a:lnTo>
                  <a:lnTo>
                    <a:pt x="200" y="269"/>
                  </a:lnTo>
                  <a:lnTo>
                    <a:pt x="190" y="278"/>
                  </a:lnTo>
                  <a:lnTo>
                    <a:pt x="178" y="286"/>
                  </a:lnTo>
                  <a:lnTo>
                    <a:pt x="167" y="294"/>
                  </a:lnTo>
                  <a:lnTo>
                    <a:pt x="164" y="295"/>
                  </a:lnTo>
                  <a:lnTo>
                    <a:pt x="164" y="299"/>
                  </a:lnTo>
                  <a:lnTo>
                    <a:pt x="165" y="302"/>
                  </a:lnTo>
                  <a:lnTo>
                    <a:pt x="166" y="306"/>
                  </a:lnTo>
                  <a:lnTo>
                    <a:pt x="167" y="310"/>
                  </a:lnTo>
                  <a:lnTo>
                    <a:pt x="168" y="313"/>
                  </a:lnTo>
                  <a:lnTo>
                    <a:pt x="169" y="317"/>
                  </a:lnTo>
                  <a:lnTo>
                    <a:pt x="170" y="320"/>
                  </a:lnTo>
                  <a:lnTo>
                    <a:pt x="170" y="323"/>
                  </a:lnTo>
                  <a:close/>
                </a:path>
              </a:pathLst>
            </a:custGeom>
            <a:solidFill>
              <a:srgbClr val="C1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4707" y="422"/>
              <a:ext cx="193" cy="270"/>
            </a:xfrm>
            <a:custGeom>
              <a:avLst/>
              <a:gdLst/>
              <a:ahLst/>
              <a:cxnLst>
                <a:cxn ang="0">
                  <a:pos x="45" y="2"/>
                </a:cxn>
                <a:cxn ang="0">
                  <a:pos x="19" y="10"/>
                </a:cxn>
                <a:cxn ang="0">
                  <a:pos x="0" y="20"/>
                </a:cxn>
                <a:cxn ang="0">
                  <a:pos x="5" y="25"/>
                </a:cxn>
                <a:cxn ang="0">
                  <a:pos x="9" y="31"/>
                </a:cxn>
                <a:cxn ang="0">
                  <a:pos x="14" y="36"/>
                </a:cxn>
                <a:cxn ang="0">
                  <a:pos x="19" y="41"/>
                </a:cxn>
                <a:cxn ang="0">
                  <a:pos x="30" y="36"/>
                </a:cxn>
                <a:cxn ang="0">
                  <a:pos x="51" y="30"/>
                </a:cxn>
                <a:cxn ang="0">
                  <a:pos x="75" y="27"/>
                </a:cxn>
                <a:cxn ang="0">
                  <a:pos x="78" y="24"/>
                </a:cxn>
                <a:cxn ang="0">
                  <a:pos x="73" y="17"/>
                </a:cxn>
                <a:cxn ang="0">
                  <a:pos x="67" y="10"/>
                </a:cxn>
                <a:cxn ang="0">
                  <a:pos x="61" y="3"/>
                </a:cxn>
                <a:cxn ang="0">
                  <a:pos x="140" y="270"/>
                </a:cxn>
                <a:cxn ang="0">
                  <a:pos x="154" y="261"/>
                </a:cxn>
                <a:cxn ang="0">
                  <a:pos x="176" y="244"/>
                </a:cxn>
                <a:cxn ang="0">
                  <a:pos x="193" y="223"/>
                </a:cxn>
                <a:cxn ang="0">
                  <a:pos x="191" y="219"/>
                </a:cxn>
                <a:cxn ang="0">
                  <a:pos x="190" y="215"/>
                </a:cxn>
                <a:cxn ang="0">
                  <a:pos x="188" y="210"/>
                </a:cxn>
                <a:cxn ang="0">
                  <a:pos x="187" y="206"/>
                </a:cxn>
                <a:cxn ang="0">
                  <a:pos x="185" y="202"/>
                </a:cxn>
                <a:cxn ang="0">
                  <a:pos x="183" y="198"/>
                </a:cxn>
                <a:cxn ang="0">
                  <a:pos x="181" y="195"/>
                </a:cxn>
                <a:cxn ang="0">
                  <a:pos x="179" y="191"/>
                </a:cxn>
                <a:cxn ang="0">
                  <a:pos x="170" y="206"/>
                </a:cxn>
                <a:cxn ang="0">
                  <a:pos x="155" y="224"/>
                </a:cxn>
                <a:cxn ang="0">
                  <a:pos x="139" y="237"/>
                </a:cxn>
                <a:cxn ang="0">
                  <a:pos x="135" y="244"/>
                </a:cxn>
                <a:cxn ang="0">
                  <a:pos x="136" y="251"/>
                </a:cxn>
                <a:cxn ang="0">
                  <a:pos x="137" y="258"/>
                </a:cxn>
                <a:cxn ang="0">
                  <a:pos x="139" y="267"/>
                </a:cxn>
              </a:cxnLst>
              <a:rect l="0" t="0" r="r" b="b"/>
              <a:pathLst>
                <a:path w="193" h="270">
                  <a:moveTo>
                    <a:pt x="58" y="0"/>
                  </a:moveTo>
                  <a:lnTo>
                    <a:pt x="45" y="2"/>
                  </a:lnTo>
                  <a:lnTo>
                    <a:pt x="32" y="5"/>
                  </a:lnTo>
                  <a:lnTo>
                    <a:pt x="19" y="10"/>
                  </a:lnTo>
                  <a:lnTo>
                    <a:pt x="6" y="16"/>
                  </a:lnTo>
                  <a:lnTo>
                    <a:pt x="0" y="20"/>
                  </a:lnTo>
                  <a:lnTo>
                    <a:pt x="2" y="23"/>
                  </a:lnTo>
                  <a:lnTo>
                    <a:pt x="5" y="25"/>
                  </a:lnTo>
                  <a:lnTo>
                    <a:pt x="7" y="28"/>
                  </a:lnTo>
                  <a:lnTo>
                    <a:pt x="9" y="31"/>
                  </a:lnTo>
                  <a:lnTo>
                    <a:pt x="12" y="33"/>
                  </a:lnTo>
                  <a:lnTo>
                    <a:pt x="14" y="36"/>
                  </a:lnTo>
                  <a:lnTo>
                    <a:pt x="17" y="39"/>
                  </a:lnTo>
                  <a:lnTo>
                    <a:pt x="19" y="41"/>
                  </a:lnTo>
                  <a:lnTo>
                    <a:pt x="20" y="41"/>
                  </a:lnTo>
                  <a:lnTo>
                    <a:pt x="30" y="36"/>
                  </a:lnTo>
                  <a:lnTo>
                    <a:pt x="40" y="32"/>
                  </a:lnTo>
                  <a:lnTo>
                    <a:pt x="51" y="30"/>
                  </a:lnTo>
                  <a:lnTo>
                    <a:pt x="63" y="28"/>
                  </a:lnTo>
                  <a:lnTo>
                    <a:pt x="75" y="27"/>
                  </a:lnTo>
                  <a:lnTo>
                    <a:pt x="81" y="28"/>
                  </a:lnTo>
                  <a:lnTo>
                    <a:pt x="78" y="24"/>
                  </a:lnTo>
                  <a:lnTo>
                    <a:pt x="76" y="21"/>
                  </a:lnTo>
                  <a:lnTo>
                    <a:pt x="73" y="17"/>
                  </a:lnTo>
                  <a:lnTo>
                    <a:pt x="70" y="14"/>
                  </a:lnTo>
                  <a:lnTo>
                    <a:pt x="67" y="10"/>
                  </a:lnTo>
                  <a:lnTo>
                    <a:pt x="64" y="7"/>
                  </a:lnTo>
                  <a:lnTo>
                    <a:pt x="61" y="3"/>
                  </a:lnTo>
                  <a:lnTo>
                    <a:pt x="58" y="0"/>
                  </a:lnTo>
                  <a:close/>
                  <a:moveTo>
                    <a:pt x="140" y="270"/>
                  </a:moveTo>
                  <a:lnTo>
                    <a:pt x="143" y="269"/>
                  </a:lnTo>
                  <a:lnTo>
                    <a:pt x="154" y="261"/>
                  </a:lnTo>
                  <a:lnTo>
                    <a:pt x="166" y="253"/>
                  </a:lnTo>
                  <a:lnTo>
                    <a:pt x="176" y="244"/>
                  </a:lnTo>
                  <a:lnTo>
                    <a:pt x="185" y="234"/>
                  </a:lnTo>
                  <a:lnTo>
                    <a:pt x="193" y="223"/>
                  </a:lnTo>
                  <a:lnTo>
                    <a:pt x="192" y="221"/>
                  </a:lnTo>
                  <a:lnTo>
                    <a:pt x="191" y="219"/>
                  </a:lnTo>
                  <a:lnTo>
                    <a:pt x="191" y="217"/>
                  </a:lnTo>
                  <a:lnTo>
                    <a:pt x="190" y="215"/>
                  </a:lnTo>
                  <a:lnTo>
                    <a:pt x="189" y="213"/>
                  </a:lnTo>
                  <a:lnTo>
                    <a:pt x="188" y="210"/>
                  </a:lnTo>
                  <a:lnTo>
                    <a:pt x="187" y="208"/>
                  </a:lnTo>
                  <a:lnTo>
                    <a:pt x="187" y="206"/>
                  </a:lnTo>
                  <a:lnTo>
                    <a:pt x="186" y="204"/>
                  </a:lnTo>
                  <a:lnTo>
                    <a:pt x="185" y="202"/>
                  </a:lnTo>
                  <a:lnTo>
                    <a:pt x="184" y="200"/>
                  </a:lnTo>
                  <a:lnTo>
                    <a:pt x="183" y="198"/>
                  </a:lnTo>
                  <a:lnTo>
                    <a:pt x="182" y="196"/>
                  </a:lnTo>
                  <a:lnTo>
                    <a:pt x="181" y="195"/>
                  </a:lnTo>
                  <a:lnTo>
                    <a:pt x="180" y="193"/>
                  </a:lnTo>
                  <a:lnTo>
                    <a:pt x="179" y="191"/>
                  </a:lnTo>
                  <a:lnTo>
                    <a:pt x="176" y="197"/>
                  </a:lnTo>
                  <a:lnTo>
                    <a:pt x="170" y="206"/>
                  </a:lnTo>
                  <a:lnTo>
                    <a:pt x="163" y="216"/>
                  </a:lnTo>
                  <a:lnTo>
                    <a:pt x="155" y="224"/>
                  </a:lnTo>
                  <a:lnTo>
                    <a:pt x="147" y="231"/>
                  </a:lnTo>
                  <a:lnTo>
                    <a:pt x="139" y="237"/>
                  </a:lnTo>
                  <a:lnTo>
                    <a:pt x="135" y="240"/>
                  </a:lnTo>
                  <a:lnTo>
                    <a:pt x="135" y="244"/>
                  </a:lnTo>
                  <a:lnTo>
                    <a:pt x="135" y="247"/>
                  </a:lnTo>
                  <a:lnTo>
                    <a:pt x="136" y="251"/>
                  </a:lnTo>
                  <a:lnTo>
                    <a:pt x="136" y="255"/>
                  </a:lnTo>
                  <a:lnTo>
                    <a:pt x="137" y="258"/>
                  </a:lnTo>
                  <a:lnTo>
                    <a:pt x="138" y="262"/>
                  </a:lnTo>
                  <a:lnTo>
                    <a:pt x="139" y="267"/>
                  </a:lnTo>
                  <a:lnTo>
                    <a:pt x="140" y="270"/>
                  </a:lnTo>
                  <a:close/>
                </a:path>
              </a:pathLst>
            </a:custGeom>
            <a:solidFill>
              <a:srgbClr val="CC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4726" y="449"/>
              <a:ext cx="160" cy="213"/>
            </a:xfrm>
            <a:custGeom>
              <a:avLst/>
              <a:gdLst/>
              <a:ahLst/>
              <a:cxnLst>
                <a:cxn ang="0">
                  <a:pos x="56" y="0"/>
                </a:cxn>
                <a:cxn ang="0">
                  <a:pos x="32" y="3"/>
                </a:cxn>
                <a:cxn ang="0">
                  <a:pos x="11" y="9"/>
                </a:cxn>
                <a:cxn ang="0">
                  <a:pos x="0" y="14"/>
                </a:cxn>
                <a:cxn ang="0">
                  <a:pos x="4" y="21"/>
                </a:cxn>
                <a:cxn ang="0">
                  <a:pos x="9" y="27"/>
                </a:cxn>
                <a:cxn ang="0">
                  <a:pos x="13" y="32"/>
                </a:cxn>
                <a:cxn ang="0">
                  <a:pos x="18" y="38"/>
                </a:cxn>
                <a:cxn ang="0">
                  <a:pos x="29" y="33"/>
                </a:cxn>
                <a:cxn ang="0">
                  <a:pos x="47" y="30"/>
                </a:cxn>
                <a:cxn ang="0">
                  <a:pos x="64" y="30"/>
                </a:cxn>
                <a:cxn ang="0">
                  <a:pos x="81" y="33"/>
                </a:cxn>
                <a:cxn ang="0">
                  <a:pos x="84" y="31"/>
                </a:cxn>
                <a:cxn ang="0">
                  <a:pos x="78" y="22"/>
                </a:cxn>
                <a:cxn ang="0">
                  <a:pos x="72" y="13"/>
                </a:cxn>
                <a:cxn ang="0">
                  <a:pos x="65" y="5"/>
                </a:cxn>
                <a:cxn ang="0">
                  <a:pos x="116" y="213"/>
                </a:cxn>
                <a:cxn ang="0">
                  <a:pos x="128" y="204"/>
                </a:cxn>
                <a:cxn ang="0">
                  <a:pos x="144" y="189"/>
                </a:cxn>
                <a:cxn ang="0">
                  <a:pos x="157" y="170"/>
                </a:cxn>
                <a:cxn ang="0">
                  <a:pos x="158" y="161"/>
                </a:cxn>
                <a:cxn ang="0">
                  <a:pos x="154" y="155"/>
                </a:cxn>
                <a:cxn ang="0">
                  <a:pos x="151" y="149"/>
                </a:cxn>
                <a:cxn ang="0">
                  <a:pos x="150" y="143"/>
                </a:cxn>
                <a:cxn ang="0">
                  <a:pos x="150" y="137"/>
                </a:cxn>
                <a:cxn ang="0">
                  <a:pos x="149" y="132"/>
                </a:cxn>
                <a:cxn ang="0">
                  <a:pos x="146" y="127"/>
                </a:cxn>
                <a:cxn ang="0">
                  <a:pos x="142" y="123"/>
                </a:cxn>
                <a:cxn ang="0">
                  <a:pos x="141" y="124"/>
                </a:cxn>
                <a:cxn ang="0">
                  <a:pos x="137" y="141"/>
                </a:cxn>
                <a:cxn ang="0">
                  <a:pos x="131" y="156"/>
                </a:cxn>
                <a:cxn ang="0">
                  <a:pos x="122" y="170"/>
                </a:cxn>
                <a:cxn ang="0">
                  <a:pos x="110" y="181"/>
                </a:cxn>
                <a:cxn ang="0">
                  <a:pos x="108" y="188"/>
                </a:cxn>
                <a:cxn ang="0">
                  <a:pos x="111" y="195"/>
                </a:cxn>
                <a:cxn ang="0">
                  <a:pos x="113" y="201"/>
                </a:cxn>
                <a:cxn ang="0">
                  <a:pos x="115" y="208"/>
                </a:cxn>
                <a:cxn ang="0">
                  <a:pos x="116" y="211"/>
                </a:cxn>
                <a:cxn ang="0">
                  <a:pos x="116" y="212"/>
                </a:cxn>
                <a:cxn ang="0">
                  <a:pos x="116" y="212"/>
                </a:cxn>
                <a:cxn ang="0">
                  <a:pos x="116" y="213"/>
                </a:cxn>
              </a:cxnLst>
              <a:rect l="0" t="0" r="r" b="b"/>
              <a:pathLst>
                <a:path w="160" h="213">
                  <a:moveTo>
                    <a:pt x="62" y="1"/>
                  </a:moveTo>
                  <a:lnTo>
                    <a:pt x="56" y="0"/>
                  </a:lnTo>
                  <a:lnTo>
                    <a:pt x="44" y="1"/>
                  </a:lnTo>
                  <a:lnTo>
                    <a:pt x="32" y="3"/>
                  </a:lnTo>
                  <a:lnTo>
                    <a:pt x="21" y="5"/>
                  </a:lnTo>
                  <a:lnTo>
                    <a:pt x="11" y="9"/>
                  </a:lnTo>
                  <a:lnTo>
                    <a:pt x="1" y="14"/>
                  </a:lnTo>
                  <a:lnTo>
                    <a:pt x="0" y="14"/>
                  </a:lnTo>
                  <a:lnTo>
                    <a:pt x="2" y="17"/>
                  </a:lnTo>
                  <a:lnTo>
                    <a:pt x="4" y="21"/>
                  </a:lnTo>
                  <a:lnTo>
                    <a:pt x="7" y="24"/>
                  </a:lnTo>
                  <a:lnTo>
                    <a:pt x="9" y="27"/>
                  </a:lnTo>
                  <a:lnTo>
                    <a:pt x="11" y="30"/>
                  </a:lnTo>
                  <a:lnTo>
                    <a:pt x="13" y="32"/>
                  </a:lnTo>
                  <a:lnTo>
                    <a:pt x="15" y="35"/>
                  </a:lnTo>
                  <a:lnTo>
                    <a:pt x="18" y="38"/>
                  </a:lnTo>
                  <a:lnTo>
                    <a:pt x="22" y="36"/>
                  </a:lnTo>
                  <a:lnTo>
                    <a:pt x="29" y="33"/>
                  </a:lnTo>
                  <a:lnTo>
                    <a:pt x="39" y="31"/>
                  </a:lnTo>
                  <a:lnTo>
                    <a:pt x="47" y="30"/>
                  </a:lnTo>
                  <a:lnTo>
                    <a:pt x="56" y="29"/>
                  </a:lnTo>
                  <a:lnTo>
                    <a:pt x="64" y="30"/>
                  </a:lnTo>
                  <a:lnTo>
                    <a:pt x="73" y="31"/>
                  </a:lnTo>
                  <a:lnTo>
                    <a:pt x="81" y="33"/>
                  </a:lnTo>
                  <a:lnTo>
                    <a:pt x="87" y="35"/>
                  </a:lnTo>
                  <a:lnTo>
                    <a:pt x="84" y="31"/>
                  </a:lnTo>
                  <a:lnTo>
                    <a:pt x="81" y="27"/>
                  </a:lnTo>
                  <a:lnTo>
                    <a:pt x="78" y="22"/>
                  </a:lnTo>
                  <a:lnTo>
                    <a:pt x="75" y="17"/>
                  </a:lnTo>
                  <a:lnTo>
                    <a:pt x="72" y="13"/>
                  </a:lnTo>
                  <a:lnTo>
                    <a:pt x="68" y="9"/>
                  </a:lnTo>
                  <a:lnTo>
                    <a:pt x="65" y="5"/>
                  </a:lnTo>
                  <a:lnTo>
                    <a:pt x="62" y="1"/>
                  </a:lnTo>
                  <a:close/>
                  <a:moveTo>
                    <a:pt x="116" y="213"/>
                  </a:moveTo>
                  <a:lnTo>
                    <a:pt x="120" y="210"/>
                  </a:lnTo>
                  <a:lnTo>
                    <a:pt x="128" y="204"/>
                  </a:lnTo>
                  <a:lnTo>
                    <a:pt x="136" y="197"/>
                  </a:lnTo>
                  <a:lnTo>
                    <a:pt x="144" y="189"/>
                  </a:lnTo>
                  <a:lnTo>
                    <a:pt x="151" y="179"/>
                  </a:lnTo>
                  <a:lnTo>
                    <a:pt x="157" y="170"/>
                  </a:lnTo>
                  <a:lnTo>
                    <a:pt x="160" y="164"/>
                  </a:lnTo>
                  <a:lnTo>
                    <a:pt x="158" y="161"/>
                  </a:lnTo>
                  <a:lnTo>
                    <a:pt x="156" y="158"/>
                  </a:lnTo>
                  <a:lnTo>
                    <a:pt x="154" y="155"/>
                  </a:lnTo>
                  <a:lnTo>
                    <a:pt x="152" y="152"/>
                  </a:lnTo>
                  <a:lnTo>
                    <a:pt x="151" y="149"/>
                  </a:lnTo>
                  <a:lnTo>
                    <a:pt x="150" y="146"/>
                  </a:lnTo>
                  <a:lnTo>
                    <a:pt x="150" y="143"/>
                  </a:lnTo>
                  <a:lnTo>
                    <a:pt x="151" y="139"/>
                  </a:lnTo>
                  <a:lnTo>
                    <a:pt x="150" y="137"/>
                  </a:lnTo>
                  <a:lnTo>
                    <a:pt x="150" y="134"/>
                  </a:lnTo>
                  <a:lnTo>
                    <a:pt x="149" y="132"/>
                  </a:lnTo>
                  <a:lnTo>
                    <a:pt x="148" y="130"/>
                  </a:lnTo>
                  <a:lnTo>
                    <a:pt x="146" y="127"/>
                  </a:lnTo>
                  <a:lnTo>
                    <a:pt x="144" y="125"/>
                  </a:lnTo>
                  <a:lnTo>
                    <a:pt x="142" y="123"/>
                  </a:lnTo>
                  <a:lnTo>
                    <a:pt x="141" y="122"/>
                  </a:lnTo>
                  <a:lnTo>
                    <a:pt x="141" y="124"/>
                  </a:lnTo>
                  <a:lnTo>
                    <a:pt x="139" y="133"/>
                  </a:lnTo>
                  <a:lnTo>
                    <a:pt x="137" y="141"/>
                  </a:lnTo>
                  <a:lnTo>
                    <a:pt x="134" y="149"/>
                  </a:lnTo>
                  <a:lnTo>
                    <a:pt x="131" y="156"/>
                  </a:lnTo>
                  <a:lnTo>
                    <a:pt x="127" y="163"/>
                  </a:lnTo>
                  <a:lnTo>
                    <a:pt x="122" y="170"/>
                  </a:lnTo>
                  <a:lnTo>
                    <a:pt x="116" y="176"/>
                  </a:lnTo>
                  <a:lnTo>
                    <a:pt x="110" y="181"/>
                  </a:lnTo>
                  <a:lnTo>
                    <a:pt x="107" y="185"/>
                  </a:lnTo>
                  <a:lnTo>
                    <a:pt x="108" y="188"/>
                  </a:lnTo>
                  <a:lnTo>
                    <a:pt x="109" y="191"/>
                  </a:lnTo>
                  <a:lnTo>
                    <a:pt x="111" y="195"/>
                  </a:lnTo>
                  <a:lnTo>
                    <a:pt x="112" y="198"/>
                  </a:lnTo>
                  <a:lnTo>
                    <a:pt x="113" y="201"/>
                  </a:lnTo>
                  <a:lnTo>
                    <a:pt x="114" y="204"/>
                  </a:lnTo>
                  <a:lnTo>
                    <a:pt x="115" y="208"/>
                  </a:lnTo>
                  <a:lnTo>
                    <a:pt x="116" y="211"/>
                  </a:lnTo>
                  <a:lnTo>
                    <a:pt x="116" y="211"/>
                  </a:lnTo>
                  <a:lnTo>
                    <a:pt x="116" y="211"/>
                  </a:lnTo>
                  <a:lnTo>
                    <a:pt x="116" y="212"/>
                  </a:lnTo>
                  <a:lnTo>
                    <a:pt x="116" y="212"/>
                  </a:lnTo>
                  <a:lnTo>
                    <a:pt x="116" y="212"/>
                  </a:lnTo>
                  <a:lnTo>
                    <a:pt x="116" y="212"/>
                  </a:lnTo>
                  <a:lnTo>
                    <a:pt x="116" y="213"/>
                  </a:lnTo>
                  <a:lnTo>
                    <a:pt x="116" y="213"/>
                  </a:lnTo>
                  <a:close/>
                </a:path>
              </a:pathLst>
            </a:custGeom>
            <a:solidFill>
              <a:srgbClr val="D6EAE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4744" y="478"/>
              <a:ext cx="123" cy="156"/>
            </a:xfrm>
            <a:custGeom>
              <a:avLst/>
              <a:gdLst/>
              <a:ahLst/>
              <a:cxnLst>
                <a:cxn ang="0">
                  <a:pos x="63" y="4"/>
                </a:cxn>
                <a:cxn ang="0">
                  <a:pos x="46" y="1"/>
                </a:cxn>
                <a:cxn ang="0">
                  <a:pos x="29" y="1"/>
                </a:cxn>
                <a:cxn ang="0">
                  <a:pos x="11" y="4"/>
                </a:cxn>
                <a:cxn ang="0">
                  <a:pos x="0" y="9"/>
                </a:cxn>
                <a:cxn ang="0">
                  <a:pos x="4" y="15"/>
                </a:cxn>
                <a:cxn ang="0">
                  <a:pos x="8" y="21"/>
                </a:cxn>
                <a:cxn ang="0">
                  <a:pos x="12" y="27"/>
                </a:cxn>
                <a:cxn ang="0">
                  <a:pos x="17" y="32"/>
                </a:cxn>
                <a:cxn ang="0">
                  <a:pos x="26" y="30"/>
                </a:cxn>
                <a:cxn ang="0">
                  <a:pos x="38" y="29"/>
                </a:cxn>
                <a:cxn ang="0">
                  <a:pos x="49" y="30"/>
                </a:cxn>
                <a:cxn ang="0">
                  <a:pos x="60" y="33"/>
                </a:cxn>
                <a:cxn ang="0">
                  <a:pos x="69" y="38"/>
                </a:cxn>
                <a:cxn ang="0">
                  <a:pos x="78" y="46"/>
                </a:cxn>
                <a:cxn ang="0">
                  <a:pos x="85" y="54"/>
                </a:cxn>
                <a:cxn ang="0">
                  <a:pos x="91" y="64"/>
                </a:cxn>
                <a:cxn ang="0">
                  <a:pos x="94" y="75"/>
                </a:cxn>
                <a:cxn ang="0">
                  <a:pos x="95" y="86"/>
                </a:cxn>
                <a:cxn ang="0">
                  <a:pos x="118" y="87"/>
                </a:cxn>
                <a:cxn ang="0">
                  <a:pos x="119" y="88"/>
                </a:cxn>
                <a:cxn ang="0">
                  <a:pos x="121" y="90"/>
                </a:cxn>
                <a:cxn ang="0">
                  <a:pos x="122" y="92"/>
                </a:cxn>
                <a:cxn ang="0">
                  <a:pos x="123" y="95"/>
                </a:cxn>
                <a:cxn ang="0">
                  <a:pos x="119" y="112"/>
                </a:cxn>
                <a:cxn ang="0">
                  <a:pos x="113" y="127"/>
                </a:cxn>
                <a:cxn ang="0">
                  <a:pos x="104" y="141"/>
                </a:cxn>
                <a:cxn ang="0">
                  <a:pos x="92" y="152"/>
                </a:cxn>
                <a:cxn ang="0">
                  <a:pos x="87" y="152"/>
                </a:cxn>
                <a:cxn ang="0">
                  <a:pos x="84" y="145"/>
                </a:cxn>
                <a:cxn ang="0">
                  <a:pos x="81" y="139"/>
                </a:cxn>
                <a:cxn ang="0">
                  <a:pos x="78" y="132"/>
                </a:cxn>
                <a:cxn ang="0">
                  <a:pos x="78" y="127"/>
                </a:cxn>
                <a:cxn ang="0">
                  <a:pos x="85" y="118"/>
                </a:cxn>
                <a:cxn ang="0">
                  <a:pos x="91" y="109"/>
                </a:cxn>
                <a:cxn ang="0">
                  <a:pos x="94" y="97"/>
                </a:cxn>
                <a:cxn ang="0">
                  <a:pos x="95" y="86"/>
                </a:cxn>
                <a:cxn ang="0">
                  <a:pos x="116" y="84"/>
                </a:cxn>
                <a:cxn ang="0">
                  <a:pos x="115" y="81"/>
                </a:cxn>
                <a:cxn ang="0">
                  <a:pos x="113" y="78"/>
                </a:cxn>
                <a:cxn ang="0">
                  <a:pos x="113" y="75"/>
                </a:cxn>
                <a:cxn ang="0">
                  <a:pos x="107" y="64"/>
                </a:cxn>
                <a:cxn ang="0">
                  <a:pos x="96" y="47"/>
                </a:cxn>
                <a:cxn ang="0">
                  <a:pos x="85" y="30"/>
                </a:cxn>
                <a:cxn ang="0">
                  <a:pos x="75" y="14"/>
                </a:cxn>
              </a:cxnLst>
              <a:rect l="0" t="0" r="r" b="b"/>
              <a:pathLst>
                <a:path w="123" h="156">
                  <a:moveTo>
                    <a:pt x="69" y="6"/>
                  </a:moveTo>
                  <a:lnTo>
                    <a:pt x="63" y="4"/>
                  </a:lnTo>
                  <a:lnTo>
                    <a:pt x="55" y="2"/>
                  </a:lnTo>
                  <a:lnTo>
                    <a:pt x="46" y="1"/>
                  </a:lnTo>
                  <a:lnTo>
                    <a:pt x="38" y="0"/>
                  </a:lnTo>
                  <a:lnTo>
                    <a:pt x="29" y="1"/>
                  </a:lnTo>
                  <a:lnTo>
                    <a:pt x="21" y="2"/>
                  </a:lnTo>
                  <a:lnTo>
                    <a:pt x="11" y="4"/>
                  </a:lnTo>
                  <a:lnTo>
                    <a:pt x="4" y="7"/>
                  </a:lnTo>
                  <a:lnTo>
                    <a:pt x="0" y="9"/>
                  </a:lnTo>
                  <a:lnTo>
                    <a:pt x="2" y="12"/>
                  </a:lnTo>
                  <a:lnTo>
                    <a:pt x="4" y="15"/>
                  </a:lnTo>
                  <a:lnTo>
                    <a:pt x="6" y="18"/>
                  </a:lnTo>
                  <a:lnTo>
                    <a:pt x="8" y="21"/>
                  </a:lnTo>
                  <a:lnTo>
                    <a:pt x="10" y="24"/>
                  </a:lnTo>
                  <a:lnTo>
                    <a:pt x="12" y="27"/>
                  </a:lnTo>
                  <a:lnTo>
                    <a:pt x="14" y="30"/>
                  </a:lnTo>
                  <a:lnTo>
                    <a:pt x="17" y="32"/>
                  </a:lnTo>
                  <a:lnTo>
                    <a:pt x="21" y="31"/>
                  </a:lnTo>
                  <a:lnTo>
                    <a:pt x="26" y="30"/>
                  </a:lnTo>
                  <a:lnTo>
                    <a:pt x="32" y="29"/>
                  </a:lnTo>
                  <a:lnTo>
                    <a:pt x="38" y="29"/>
                  </a:lnTo>
                  <a:lnTo>
                    <a:pt x="43" y="29"/>
                  </a:lnTo>
                  <a:lnTo>
                    <a:pt x="49" y="30"/>
                  </a:lnTo>
                  <a:lnTo>
                    <a:pt x="54" y="31"/>
                  </a:lnTo>
                  <a:lnTo>
                    <a:pt x="60" y="33"/>
                  </a:lnTo>
                  <a:lnTo>
                    <a:pt x="64" y="35"/>
                  </a:lnTo>
                  <a:lnTo>
                    <a:pt x="69" y="38"/>
                  </a:lnTo>
                  <a:lnTo>
                    <a:pt x="74" y="41"/>
                  </a:lnTo>
                  <a:lnTo>
                    <a:pt x="78" y="46"/>
                  </a:lnTo>
                  <a:lnTo>
                    <a:pt x="82" y="50"/>
                  </a:lnTo>
                  <a:lnTo>
                    <a:pt x="85" y="54"/>
                  </a:lnTo>
                  <a:lnTo>
                    <a:pt x="88" y="59"/>
                  </a:lnTo>
                  <a:lnTo>
                    <a:pt x="91" y="64"/>
                  </a:lnTo>
                  <a:lnTo>
                    <a:pt x="92" y="69"/>
                  </a:lnTo>
                  <a:lnTo>
                    <a:pt x="94" y="75"/>
                  </a:lnTo>
                  <a:lnTo>
                    <a:pt x="95" y="80"/>
                  </a:lnTo>
                  <a:lnTo>
                    <a:pt x="95" y="86"/>
                  </a:lnTo>
                  <a:lnTo>
                    <a:pt x="117" y="86"/>
                  </a:lnTo>
                  <a:lnTo>
                    <a:pt x="118" y="87"/>
                  </a:lnTo>
                  <a:lnTo>
                    <a:pt x="119" y="88"/>
                  </a:lnTo>
                  <a:lnTo>
                    <a:pt x="119" y="88"/>
                  </a:lnTo>
                  <a:lnTo>
                    <a:pt x="120" y="89"/>
                  </a:lnTo>
                  <a:lnTo>
                    <a:pt x="121" y="90"/>
                  </a:lnTo>
                  <a:lnTo>
                    <a:pt x="121" y="91"/>
                  </a:lnTo>
                  <a:lnTo>
                    <a:pt x="122" y="92"/>
                  </a:lnTo>
                  <a:lnTo>
                    <a:pt x="123" y="93"/>
                  </a:lnTo>
                  <a:lnTo>
                    <a:pt x="123" y="95"/>
                  </a:lnTo>
                  <a:lnTo>
                    <a:pt x="121" y="104"/>
                  </a:lnTo>
                  <a:lnTo>
                    <a:pt x="119" y="112"/>
                  </a:lnTo>
                  <a:lnTo>
                    <a:pt x="116" y="120"/>
                  </a:lnTo>
                  <a:lnTo>
                    <a:pt x="113" y="127"/>
                  </a:lnTo>
                  <a:lnTo>
                    <a:pt x="109" y="134"/>
                  </a:lnTo>
                  <a:lnTo>
                    <a:pt x="104" y="141"/>
                  </a:lnTo>
                  <a:lnTo>
                    <a:pt x="98" y="147"/>
                  </a:lnTo>
                  <a:lnTo>
                    <a:pt x="92" y="152"/>
                  </a:lnTo>
                  <a:lnTo>
                    <a:pt x="89" y="156"/>
                  </a:lnTo>
                  <a:lnTo>
                    <a:pt x="87" y="152"/>
                  </a:lnTo>
                  <a:lnTo>
                    <a:pt x="86" y="148"/>
                  </a:lnTo>
                  <a:lnTo>
                    <a:pt x="84" y="145"/>
                  </a:lnTo>
                  <a:lnTo>
                    <a:pt x="83" y="142"/>
                  </a:lnTo>
                  <a:lnTo>
                    <a:pt x="81" y="139"/>
                  </a:lnTo>
                  <a:lnTo>
                    <a:pt x="80" y="135"/>
                  </a:lnTo>
                  <a:lnTo>
                    <a:pt x="78" y="132"/>
                  </a:lnTo>
                  <a:lnTo>
                    <a:pt x="76" y="129"/>
                  </a:lnTo>
                  <a:lnTo>
                    <a:pt x="78" y="127"/>
                  </a:lnTo>
                  <a:lnTo>
                    <a:pt x="82" y="123"/>
                  </a:lnTo>
                  <a:lnTo>
                    <a:pt x="85" y="118"/>
                  </a:lnTo>
                  <a:lnTo>
                    <a:pt x="88" y="114"/>
                  </a:lnTo>
                  <a:lnTo>
                    <a:pt x="91" y="109"/>
                  </a:lnTo>
                  <a:lnTo>
                    <a:pt x="92" y="104"/>
                  </a:lnTo>
                  <a:lnTo>
                    <a:pt x="94" y="97"/>
                  </a:lnTo>
                  <a:lnTo>
                    <a:pt x="95" y="92"/>
                  </a:lnTo>
                  <a:lnTo>
                    <a:pt x="95" y="86"/>
                  </a:lnTo>
                  <a:lnTo>
                    <a:pt x="117" y="86"/>
                  </a:lnTo>
                  <a:lnTo>
                    <a:pt x="116" y="84"/>
                  </a:lnTo>
                  <a:lnTo>
                    <a:pt x="115" y="83"/>
                  </a:lnTo>
                  <a:lnTo>
                    <a:pt x="115" y="81"/>
                  </a:lnTo>
                  <a:lnTo>
                    <a:pt x="114" y="80"/>
                  </a:lnTo>
                  <a:lnTo>
                    <a:pt x="113" y="78"/>
                  </a:lnTo>
                  <a:lnTo>
                    <a:pt x="113" y="76"/>
                  </a:lnTo>
                  <a:lnTo>
                    <a:pt x="113" y="75"/>
                  </a:lnTo>
                  <a:lnTo>
                    <a:pt x="113" y="73"/>
                  </a:lnTo>
                  <a:lnTo>
                    <a:pt x="107" y="64"/>
                  </a:lnTo>
                  <a:lnTo>
                    <a:pt x="101" y="55"/>
                  </a:lnTo>
                  <a:lnTo>
                    <a:pt x="96" y="47"/>
                  </a:lnTo>
                  <a:lnTo>
                    <a:pt x="90" y="38"/>
                  </a:lnTo>
                  <a:lnTo>
                    <a:pt x="85" y="30"/>
                  </a:lnTo>
                  <a:lnTo>
                    <a:pt x="80" y="22"/>
                  </a:lnTo>
                  <a:lnTo>
                    <a:pt x="75" y="14"/>
                  </a:lnTo>
                  <a:lnTo>
                    <a:pt x="69" y="6"/>
                  </a:lnTo>
                  <a:close/>
                </a:path>
              </a:pathLst>
            </a:custGeom>
            <a:solidFill>
              <a:srgbClr val="E0EF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4761" y="507"/>
              <a:ext cx="78" cy="100"/>
            </a:xfrm>
            <a:custGeom>
              <a:avLst/>
              <a:gdLst/>
              <a:ahLst/>
              <a:cxnLst>
                <a:cxn ang="0">
                  <a:pos x="78" y="57"/>
                </a:cxn>
                <a:cxn ang="0">
                  <a:pos x="78" y="51"/>
                </a:cxn>
                <a:cxn ang="0">
                  <a:pos x="77" y="46"/>
                </a:cxn>
                <a:cxn ang="0">
                  <a:pos x="75" y="40"/>
                </a:cxn>
                <a:cxn ang="0">
                  <a:pos x="74" y="35"/>
                </a:cxn>
                <a:cxn ang="0">
                  <a:pos x="71" y="30"/>
                </a:cxn>
                <a:cxn ang="0">
                  <a:pos x="68" y="25"/>
                </a:cxn>
                <a:cxn ang="0">
                  <a:pos x="65" y="21"/>
                </a:cxn>
                <a:cxn ang="0">
                  <a:pos x="61" y="17"/>
                </a:cxn>
                <a:cxn ang="0">
                  <a:pos x="57" y="12"/>
                </a:cxn>
                <a:cxn ang="0">
                  <a:pos x="52" y="9"/>
                </a:cxn>
                <a:cxn ang="0">
                  <a:pos x="47" y="6"/>
                </a:cxn>
                <a:cxn ang="0">
                  <a:pos x="43" y="4"/>
                </a:cxn>
                <a:cxn ang="0">
                  <a:pos x="37" y="2"/>
                </a:cxn>
                <a:cxn ang="0">
                  <a:pos x="32" y="1"/>
                </a:cxn>
                <a:cxn ang="0">
                  <a:pos x="26" y="0"/>
                </a:cxn>
                <a:cxn ang="0">
                  <a:pos x="21" y="0"/>
                </a:cxn>
                <a:cxn ang="0">
                  <a:pos x="15" y="0"/>
                </a:cxn>
                <a:cxn ang="0">
                  <a:pos x="9" y="1"/>
                </a:cxn>
                <a:cxn ang="0">
                  <a:pos x="4" y="2"/>
                </a:cxn>
                <a:cxn ang="0">
                  <a:pos x="0" y="3"/>
                </a:cxn>
                <a:cxn ang="0">
                  <a:pos x="1" y="3"/>
                </a:cxn>
                <a:cxn ang="0">
                  <a:pos x="1" y="4"/>
                </a:cxn>
                <a:cxn ang="0">
                  <a:pos x="1" y="4"/>
                </a:cxn>
                <a:cxn ang="0">
                  <a:pos x="1" y="4"/>
                </a:cxn>
                <a:cxn ang="0">
                  <a:pos x="1" y="4"/>
                </a:cxn>
                <a:cxn ang="0">
                  <a:pos x="1" y="4"/>
                </a:cxn>
                <a:cxn ang="0">
                  <a:pos x="1" y="4"/>
                </a:cxn>
                <a:cxn ang="0">
                  <a:pos x="1" y="4"/>
                </a:cxn>
                <a:cxn ang="0">
                  <a:pos x="8" y="17"/>
                </a:cxn>
                <a:cxn ang="0">
                  <a:pos x="15" y="29"/>
                </a:cxn>
                <a:cxn ang="0">
                  <a:pos x="22" y="40"/>
                </a:cxn>
                <a:cxn ang="0">
                  <a:pos x="30" y="52"/>
                </a:cxn>
                <a:cxn ang="0">
                  <a:pos x="37" y="64"/>
                </a:cxn>
                <a:cxn ang="0">
                  <a:pos x="44" y="76"/>
                </a:cxn>
                <a:cxn ang="0">
                  <a:pos x="51" y="88"/>
                </a:cxn>
                <a:cxn ang="0">
                  <a:pos x="59" y="100"/>
                </a:cxn>
                <a:cxn ang="0">
                  <a:pos x="61" y="98"/>
                </a:cxn>
                <a:cxn ang="0">
                  <a:pos x="65" y="94"/>
                </a:cxn>
                <a:cxn ang="0">
                  <a:pos x="68" y="89"/>
                </a:cxn>
                <a:cxn ang="0">
                  <a:pos x="71" y="85"/>
                </a:cxn>
                <a:cxn ang="0">
                  <a:pos x="74" y="80"/>
                </a:cxn>
                <a:cxn ang="0">
                  <a:pos x="75" y="75"/>
                </a:cxn>
                <a:cxn ang="0">
                  <a:pos x="77" y="68"/>
                </a:cxn>
                <a:cxn ang="0">
                  <a:pos x="78" y="63"/>
                </a:cxn>
                <a:cxn ang="0">
                  <a:pos x="78" y="57"/>
                </a:cxn>
              </a:cxnLst>
              <a:rect l="0" t="0" r="r" b="b"/>
              <a:pathLst>
                <a:path w="78" h="100">
                  <a:moveTo>
                    <a:pt x="78" y="57"/>
                  </a:moveTo>
                  <a:lnTo>
                    <a:pt x="78" y="51"/>
                  </a:lnTo>
                  <a:lnTo>
                    <a:pt x="77" y="46"/>
                  </a:lnTo>
                  <a:lnTo>
                    <a:pt x="75" y="40"/>
                  </a:lnTo>
                  <a:lnTo>
                    <a:pt x="74" y="35"/>
                  </a:lnTo>
                  <a:lnTo>
                    <a:pt x="71" y="30"/>
                  </a:lnTo>
                  <a:lnTo>
                    <a:pt x="68" y="25"/>
                  </a:lnTo>
                  <a:lnTo>
                    <a:pt x="65" y="21"/>
                  </a:lnTo>
                  <a:lnTo>
                    <a:pt x="61" y="17"/>
                  </a:lnTo>
                  <a:lnTo>
                    <a:pt x="57" y="12"/>
                  </a:lnTo>
                  <a:lnTo>
                    <a:pt x="52" y="9"/>
                  </a:lnTo>
                  <a:lnTo>
                    <a:pt x="47" y="6"/>
                  </a:lnTo>
                  <a:lnTo>
                    <a:pt x="43" y="4"/>
                  </a:lnTo>
                  <a:lnTo>
                    <a:pt x="37" y="2"/>
                  </a:lnTo>
                  <a:lnTo>
                    <a:pt x="32" y="1"/>
                  </a:lnTo>
                  <a:lnTo>
                    <a:pt x="26" y="0"/>
                  </a:lnTo>
                  <a:lnTo>
                    <a:pt x="21" y="0"/>
                  </a:lnTo>
                  <a:lnTo>
                    <a:pt x="15" y="0"/>
                  </a:lnTo>
                  <a:lnTo>
                    <a:pt x="9" y="1"/>
                  </a:lnTo>
                  <a:lnTo>
                    <a:pt x="4" y="2"/>
                  </a:lnTo>
                  <a:lnTo>
                    <a:pt x="0" y="3"/>
                  </a:lnTo>
                  <a:lnTo>
                    <a:pt x="1" y="3"/>
                  </a:lnTo>
                  <a:lnTo>
                    <a:pt x="1" y="4"/>
                  </a:lnTo>
                  <a:lnTo>
                    <a:pt x="1" y="4"/>
                  </a:lnTo>
                  <a:lnTo>
                    <a:pt x="1" y="4"/>
                  </a:lnTo>
                  <a:lnTo>
                    <a:pt x="1" y="4"/>
                  </a:lnTo>
                  <a:lnTo>
                    <a:pt x="1" y="4"/>
                  </a:lnTo>
                  <a:lnTo>
                    <a:pt x="1" y="4"/>
                  </a:lnTo>
                  <a:lnTo>
                    <a:pt x="1" y="4"/>
                  </a:lnTo>
                  <a:lnTo>
                    <a:pt x="8" y="17"/>
                  </a:lnTo>
                  <a:lnTo>
                    <a:pt x="15" y="29"/>
                  </a:lnTo>
                  <a:lnTo>
                    <a:pt x="22" y="40"/>
                  </a:lnTo>
                  <a:lnTo>
                    <a:pt x="30" y="52"/>
                  </a:lnTo>
                  <a:lnTo>
                    <a:pt x="37" y="64"/>
                  </a:lnTo>
                  <a:lnTo>
                    <a:pt x="44" y="76"/>
                  </a:lnTo>
                  <a:lnTo>
                    <a:pt x="51" y="88"/>
                  </a:lnTo>
                  <a:lnTo>
                    <a:pt x="59" y="100"/>
                  </a:lnTo>
                  <a:lnTo>
                    <a:pt x="61" y="98"/>
                  </a:lnTo>
                  <a:lnTo>
                    <a:pt x="65" y="94"/>
                  </a:lnTo>
                  <a:lnTo>
                    <a:pt x="68" y="89"/>
                  </a:lnTo>
                  <a:lnTo>
                    <a:pt x="71" y="85"/>
                  </a:lnTo>
                  <a:lnTo>
                    <a:pt x="74" y="80"/>
                  </a:lnTo>
                  <a:lnTo>
                    <a:pt x="75" y="75"/>
                  </a:lnTo>
                  <a:lnTo>
                    <a:pt x="77" y="68"/>
                  </a:lnTo>
                  <a:lnTo>
                    <a:pt x="78" y="63"/>
                  </a:lnTo>
                  <a:lnTo>
                    <a:pt x="78" y="57"/>
                  </a:lnTo>
                  <a:close/>
                </a:path>
              </a:pathLst>
            </a:custGeom>
            <a:solidFill>
              <a:srgbClr val="EAF4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776" y="536"/>
              <a:ext cx="34" cy="46"/>
            </a:xfrm>
            <a:custGeom>
              <a:avLst/>
              <a:gdLst/>
              <a:ahLst/>
              <a:cxnLst>
                <a:cxn ang="0">
                  <a:pos x="34" y="28"/>
                </a:cxn>
                <a:cxn ang="0">
                  <a:pos x="33" y="22"/>
                </a:cxn>
                <a:cxn ang="0">
                  <a:pos x="32" y="17"/>
                </a:cxn>
                <a:cxn ang="0">
                  <a:pos x="29" y="12"/>
                </a:cxn>
                <a:cxn ang="0">
                  <a:pos x="26" y="8"/>
                </a:cxn>
                <a:cxn ang="0">
                  <a:pos x="21" y="5"/>
                </a:cxn>
                <a:cxn ang="0">
                  <a:pos x="17" y="2"/>
                </a:cxn>
                <a:cxn ang="0">
                  <a:pos x="11" y="0"/>
                </a:cxn>
                <a:cxn ang="0">
                  <a:pos x="6" y="0"/>
                </a:cxn>
                <a:cxn ang="0">
                  <a:pos x="0" y="0"/>
                </a:cxn>
                <a:cxn ang="0">
                  <a:pos x="4" y="6"/>
                </a:cxn>
                <a:cxn ang="0">
                  <a:pos x="7" y="11"/>
                </a:cxn>
                <a:cxn ang="0">
                  <a:pos x="11" y="17"/>
                </a:cxn>
                <a:cxn ang="0">
                  <a:pos x="14" y="22"/>
                </a:cxn>
                <a:cxn ang="0">
                  <a:pos x="18" y="28"/>
                </a:cxn>
                <a:cxn ang="0">
                  <a:pos x="21" y="34"/>
                </a:cxn>
                <a:cxn ang="0">
                  <a:pos x="25" y="39"/>
                </a:cxn>
                <a:cxn ang="0">
                  <a:pos x="28" y="46"/>
                </a:cxn>
                <a:cxn ang="0">
                  <a:pos x="29" y="45"/>
                </a:cxn>
                <a:cxn ang="0">
                  <a:pos x="32" y="39"/>
                </a:cxn>
                <a:cxn ang="0">
                  <a:pos x="33" y="34"/>
                </a:cxn>
                <a:cxn ang="0">
                  <a:pos x="34" y="28"/>
                </a:cxn>
              </a:cxnLst>
              <a:rect l="0" t="0" r="r" b="b"/>
              <a:pathLst>
                <a:path w="34" h="46">
                  <a:moveTo>
                    <a:pt x="34" y="28"/>
                  </a:moveTo>
                  <a:lnTo>
                    <a:pt x="33" y="22"/>
                  </a:lnTo>
                  <a:lnTo>
                    <a:pt x="32" y="17"/>
                  </a:lnTo>
                  <a:lnTo>
                    <a:pt x="29" y="12"/>
                  </a:lnTo>
                  <a:lnTo>
                    <a:pt x="26" y="8"/>
                  </a:lnTo>
                  <a:lnTo>
                    <a:pt x="21" y="5"/>
                  </a:lnTo>
                  <a:lnTo>
                    <a:pt x="17" y="2"/>
                  </a:lnTo>
                  <a:lnTo>
                    <a:pt x="11" y="0"/>
                  </a:lnTo>
                  <a:lnTo>
                    <a:pt x="6" y="0"/>
                  </a:lnTo>
                  <a:lnTo>
                    <a:pt x="0" y="0"/>
                  </a:lnTo>
                  <a:lnTo>
                    <a:pt x="4" y="6"/>
                  </a:lnTo>
                  <a:lnTo>
                    <a:pt x="7" y="11"/>
                  </a:lnTo>
                  <a:lnTo>
                    <a:pt x="11" y="17"/>
                  </a:lnTo>
                  <a:lnTo>
                    <a:pt x="14" y="22"/>
                  </a:lnTo>
                  <a:lnTo>
                    <a:pt x="18" y="28"/>
                  </a:lnTo>
                  <a:lnTo>
                    <a:pt x="21" y="34"/>
                  </a:lnTo>
                  <a:lnTo>
                    <a:pt x="25" y="39"/>
                  </a:lnTo>
                  <a:lnTo>
                    <a:pt x="28" y="46"/>
                  </a:lnTo>
                  <a:lnTo>
                    <a:pt x="29" y="45"/>
                  </a:lnTo>
                  <a:lnTo>
                    <a:pt x="32" y="39"/>
                  </a:lnTo>
                  <a:lnTo>
                    <a:pt x="33" y="34"/>
                  </a:lnTo>
                  <a:lnTo>
                    <a:pt x="34"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933" y="618"/>
              <a:ext cx="110" cy="89"/>
            </a:xfrm>
            <a:custGeom>
              <a:avLst/>
              <a:gdLst/>
              <a:ahLst/>
              <a:cxnLst>
                <a:cxn ang="0">
                  <a:pos x="0" y="71"/>
                </a:cxn>
                <a:cxn ang="0">
                  <a:pos x="105" y="0"/>
                </a:cxn>
                <a:cxn ang="0">
                  <a:pos x="106" y="3"/>
                </a:cxn>
                <a:cxn ang="0">
                  <a:pos x="107" y="7"/>
                </a:cxn>
                <a:cxn ang="0">
                  <a:pos x="107" y="11"/>
                </a:cxn>
                <a:cxn ang="0">
                  <a:pos x="108" y="14"/>
                </a:cxn>
                <a:cxn ang="0">
                  <a:pos x="109" y="19"/>
                </a:cxn>
                <a:cxn ang="0">
                  <a:pos x="109" y="23"/>
                </a:cxn>
                <a:cxn ang="0">
                  <a:pos x="109" y="26"/>
                </a:cxn>
                <a:cxn ang="0">
                  <a:pos x="110" y="30"/>
                </a:cxn>
                <a:cxn ang="0">
                  <a:pos x="98" y="39"/>
                </a:cxn>
                <a:cxn ang="0">
                  <a:pos x="86" y="47"/>
                </a:cxn>
                <a:cxn ang="0">
                  <a:pos x="74" y="54"/>
                </a:cxn>
                <a:cxn ang="0">
                  <a:pos x="61" y="60"/>
                </a:cxn>
                <a:cxn ang="0">
                  <a:pos x="46" y="66"/>
                </a:cxn>
                <a:cxn ang="0">
                  <a:pos x="33" y="74"/>
                </a:cxn>
                <a:cxn ang="0">
                  <a:pos x="20" y="81"/>
                </a:cxn>
                <a:cxn ang="0">
                  <a:pos x="7" y="89"/>
                </a:cxn>
                <a:cxn ang="0">
                  <a:pos x="4" y="88"/>
                </a:cxn>
                <a:cxn ang="0">
                  <a:pos x="2" y="86"/>
                </a:cxn>
                <a:cxn ang="0">
                  <a:pos x="1" y="84"/>
                </a:cxn>
                <a:cxn ang="0">
                  <a:pos x="0" y="81"/>
                </a:cxn>
                <a:cxn ang="0">
                  <a:pos x="0" y="79"/>
                </a:cxn>
                <a:cxn ang="0">
                  <a:pos x="0" y="76"/>
                </a:cxn>
                <a:cxn ang="0">
                  <a:pos x="0" y="73"/>
                </a:cxn>
                <a:cxn ang="0">
                  <a:pos x="0" y="71"/>
                </a:cxn>
              </a:cxnLst>
              <a:rect l="0" t="0" r="r" b="b"/>
              <a:pathLst>
                <a:path w="110" h="89">
                  <a:moveTo>
                    <a:pt x="0" y="71"/>
                  </a:moveTo>
                  <a:lnTo>
                    <a:pt x="105" y="0"/>
                  </a:lnTo>
                  <a:lnTo>
                    <a:pt x="106" y="3"/>
                  </a:lnTo>
                  <a:lnTo>
                    <a:pt x="107" y="7"/>
                  </a:lnTo>
                  <a:lnTo>
                    <a:pt x="107" y="11"/>
                  </a:lnTo>
                  <a:lnTo>
                    <a:pt x="108" y="14"/>
                  </a:lnTo>
                  <a:lnTo>
                    <a:pt x="109" y="19"/>
                  </a:lnTo>
                  <a:lnTo>
                    <a:pt x="109" y="23"/>
                  </a:lnTo>
                  <a:lnTo>
                    <a:pt x="109" y="26"/>
                  </a:lnTo>
                  <a:lnTo>
                    <a:pt x="110" y="30"/>
                  </a:lnTo>
                  <a:lnTo>
                    <a:pt x="98" y="39"/>
                  </a:lnTo>
                  <a:lnTo>
                    <a:pt x="86" y="47"/>
                  </a:lnTo>
                  <a:lnTo>
                    <a:pt x="74" y="54"/>
                  </a:lnTo>
                  <a:lnTo>
                    <a:pt x="61" y="60"/>
                  </a:lnTo>
                  <a:lnTo>
                    <a:pt x="46" y="66"/>
                  </a:lnTo>
                  <a:lnTo>
                    <a:pt x="33" y="74"/>
                  </a:lnTo>
                  <a:lnTo>
                    <a:pt x="20" y="81"/>
                  </a:lnTo>
                  <a:lnTo>
                    <a:pt x="7" y="89"/>
                  </a:lnTo>
                  <a:lnTo>
                    <a:pt x="4" y="88"/>
                  </a:lnTo>
                  <a:lnTo>
                    <a:pt x="2" y="86"/>
                  </a:lnTo>
                  <a:lnTo>
                    <a:pt x="1" y="84"/>
                  </a:lnTo>
                  <a:lnTo>
                    <a:pt x="0" y="81"/>
                  </a:lnTo>
                  <a:lnTo>
                    <a:pt x="0" y="79"/>
                  </a:lnTo>
                  <a:lnTo>
                    <a:pt x="0" y="76"/>
                  </a:lnTo>
                  <a:lnTo>
                    <a:pt x="0" y="73"/>
                  </a:lnTo>
                  <a:lnTo>
                    <a:pt x="0" y="71"/>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919" y="580"/>
              <a:ext cx="119" cy="109"/>
            </a:xfrm>
            <a:custGeom>
              <a:avLst/>
              <a:gdLst/>
              <a:ahLst/>
              <a:cxnLst>
                <a:cxn ang="0">
                  <a:pos x="119" y="38"/>
                </a:cxn>
                <a:cxn ang="0">
                  <a:pos x="14" y="109"/>
                </a:cxn>
                <a:cxn ang="0">
                  <a:pos x="14" y="107"/>
                </a:cxn>
                <a:cxn ang="0">
                  <a:pos x="14" y="106"/>
                </a:cxn>
                <a:cxn ang="0">
                  <a:pos x="14" y="106"/>
                </a:cxn>
                <a:cxn ang="0">
                  <a:pos x="14" y="105"/>
                </a:cxn>
                <a:cxn ang="0">
                  <a:pos x="13" y="104"/>
                </a:cxn>
                <a:cxn ang="0">
                  <a:pos x="13" y="104"/>
                </a:cxn>
                <a:cxn ang="0">
                  <a:pos x="13" y="103"/>
                </a:cxn>
                <a:cxn ang="0">
                  <a:pos x="13" y="103"/>
                </a:cxn>
                <a:cxn ang="0">
                  <a:pos x="11" y="99"/>
                </a:cxn>
                <a:cxn ang="0">
                  <a:pos x="10" y="95"/>
                </a:cxn>
                <a:cxn ang="0">
                  <a:pos x="8" y="91"/>
                </a:cxn>
                <a:cxn ang="0">
                  <a:pos x="6" y="87"/>
                </a:cxn>
                <a:cxn ang="0">
                  <a:pos x="4" y="83"/>
                </a:cxn>
                <a:cxn ang="0">
                  <a:pos x="3" y="79"/>
                </a:cxn>
                <a:cxn ang="0">
                  <a:pos x="1" y="75"/>
                </a:cxn>
                <a:cxn ang="0">
                  <a:pos x="0" y="72"/>
                </a:cxn>
                <a:cxn ang="0">
                  <a:pos x="109" y="0"/>
                </a:cxn>
                <a:cxn ang="0">
                  <a:pos x="110" y="4"/>
                </a:cxn>
                <a:cxn ang="0">
                  <a:pos x="111" y="9"/>
                </a:cxn>
                <a:cxn ang="0">
                  <a:pos x="113" y="14"/>
                </a:cxn>
                <a:cxn ang="0">
                  <a:pos x="114" y="19"/>
                </a:cxn>
                <a:cxn ang="0">
                  <a:pos x="115" y="23"/>
                </a:cxn>
                <a:cxn ang="0">
                  <a:pos x="116" y="28"/>
                </a:cxn>
                <a:cxn ang="0">
                  <a:pos x="117" y="33"/>
                </a:cxn>
                <a:cxn ang="0">
                  <a:pos x="119" y="38"/>
                </a:cxn>
              </a:cxnLst>
              <a:rect l="0" t="0" r="r" b="b"/>
              <a:pathLst>
                <a:path w="119" h="109">
                  <a:moveTo>
                    <a:pt x="119" y="38"/>
                  </a:moveTo>
                  <a:lnTo>
                    <a:pt x="14" y="109"/>
                  </a:lnTo>
                  <a:lnTo>
                    <a:pt x="14" y="107"/>
                  </a:lnTo>
                  <a:lnTo>
                    <a:pt x="14" y="106"/>
                  </a:lnTo>
                  <a:lnTo>
                    <a:pt x="14" y="106"/>
                  </a:lnTo>
                  <a:lnTo>
                    <a:pt x="14" y="105"/>
                  </a:lnTo>
                  <a:lnTo>
                    <a:pt x="13" y="104"/>
                  </a:lnTo>
                  <a:lnTo>
                    <a:pt x="13" y="104"/>
                  </a:lnTo>
                  <a:lnTo>
                    <a:pt x="13" y="103"/>
                  </a:lnTo>
                  <a:lnTo>
                    <a:pt x="13" y="103"/>
                  </a:lnTo>
                  <a:lnTo>
                    <a:pt x="11" y="99"/>
                  </a:lnTo>
                  <a:lnTo>
                    <a:pt x="10" y="95"/>
                  </a:lnTo>
                  <a:lnTo>
                    <a:pt x="8" y="91"/>
                  </a:lnTo>
                  <a:lnTo>
                    <a:pt x="6" y="87"/>
                  </a:lnTo>
                  <a:lnTo>
                    <a:pt x="4" y="83"/>
                  </a:lnTo>
                  <a:lnTo>
                    <a:pt x="3" y="79"/>
                  </a:lnTo>
                  <a:lnTo>
                    <a:pt x="1" y="75"/>
                  </a:lnTo>
                  <a:lnTo>
                    <a:pt x="0" y="72"/>
                  </a:lnTo>
                  <a:lnTo>
                    <a:pt x="109" y="0"/>
                  </a:lnTo>
                  <a:lnTo>
                    <a:pt x="110" y="4"/>
                  </a:lnTo>
                  <a:lnTo>
                    <a:pt x="111" y="9"/>
                  </a:lnTo>
                  <a:lnTo>
                    <a:pt x="113" y="14"/>
                  </a:lnTo>
                  <a:lnTo>
                    <a:pt x="114" y="19"/>
                  </a:lnTo>
                  <a:lnTo>
                    <a:pt x="115" y="23"/>
                  </a:lnTo>
                  <a:lnTo>
                    <a:pt x="116" y="28"/>
                  </a:lnTo>
                  <a:lnTo>
                    <a:pt x="117" y="33"/>
                  </a:lnTo>
                  <a:lnTo>
                    <a:pt x="119" y="38"/>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904" y="541"/>
              <a:ext cx="124" cy="111"/>
            </a:xfrm>
            <a:custGeom>
              <a:avLst/>
              <a:gdLst/>
              <a:ahLst/>
              <a:cxnLst>
                <a:cxn ang="0">
                  <a:pos x="124" y="39"/>
                </a:cxn>
                <a:cxn ang="0">
                  <a:pos x="15" y="111"/>
                </a:cxn>
                <a:cxn ang="0">
                  <a:pos x="13" y="106"/>
                </a:cxn>
                <a:cxn ang="0">
                  <a:pos x="11" y="102"/>
                </a:cxn>
                <a:cxn ang="0">
                  <a:pos x="9" y="98"/>
                </a:cxn>
                <a:cxn ang="0">
                  <a:pos x="7" y="93"/>
                </a:cxn>
                <a:cxn ang="0">
                  <a:pos x="5" y="88"/>
                </a:cxn>
                <a:cxn ang="0">
                  <a:pos x="3" y="84"/>
                </a:cxn>
                <a:cxn ang="0">
                  <a:pos x="2" y="79"/>
                </a:cxn>
                <a:cxn ang="0">
                  <a:pos x="0" y="75"/>
                </a:cxn>
                <a:cxn ang="0">
                  <a:pos x="113" y="0"/>
                </a:cxn>
                <a:cxn ang="0">
                  <a:pos x="114" y="5"/>
                </a:cxn>
                <a:cxn ang="0">
                  <a:pos x="116" y="9"/>
                </a:cxn>
                <a:cxn ang="0">
                  <a:pos x="117" y="14"/>
                </a:cxn>
                <a:cxn ang="0">
                  <a:pos x="118" y="19"/>
                </a:cxn>
                <a:cxn ang="0">
                  <a:pos x="120" y="24"/>
                </a:cxn>
                <a:cxn ang="0">
                  <a:pos x="121" y="28"/>
                </a:cxn>
                <a:cxn ang="0">
                  <a:pos x="122" y="33"/>
                </a:cxn>
                <a:cxn ang="0">
                  <a:pos x="124" y="39"/>
                </a:cxn>
              </a:cxnLst>
              <a:rect l="0" t="0" r="r" b="b"/>
              <a:pathLst>
                <a:path w="124" h="111">
                  <a:moveTo>
                    <a:pt x="124" y="39"/>
                  </a:moveTo>
                  <a:lnTo>
                    <a:pt x="15" y="111"/>
                  </a:lnTo>
                  <a:lnTo>
                    <a:pt x="13" y="106"/>
                  </a:lnTo>
                  <a:lnTo>
                    <a:pt x="11" y="102"/>
                  </a:lnTo>
                  <a:lnTo>
                    <a:pt x="9" y="98"/>
                  </a:lnTo>
                  <a:lnTo>
                    <a:pt x="7" y="93"/>
                  </a:lnTo>
                  <a:lnTo>
                    <a:pt x="5" y="88"/>
                  </a:lnTo>
                  <a:lnTo>
                    <a:pt x="3" y="84"/>
                  </a:lnTo>
                  <a:lnTo>
                    <a:pt x="2" y="79"/>
                  </a:lnTo>
                  <a:lnTo>
                    <a:pt x="0" y="75"/>
                  </a:lnTo>
                  <a:lnTo>
                    <a:pt x="113" y="0"/>
                  </a:lnTo>
                  <a:lnTo>
                    <a:pt x="114" y="5"/>
                  </a:lnTo>
                  <a:lnTo>
                    <a:pt x="116" y="9"/>
                  </a:lnTo>
                  <a:lnTo>
                    <a:pt x="117" y="14"/>
                  </a:lnTo>
                  <a:lnTo>
                    <a:pt x="118" y="19"/>
                  </a:lnTo>
                  <a:lnTo>
                    <a:pt x="120" y="24"/>
                  </a:lnTo>
                  <a:lnTo>
                    <a:pt x="121" y="28"/>
                  </a:lnTo>
                  <a:lnTo>
                    <a:pt x="122" y="33"/>
                  </a:lnTo>
                  <a:lnTo>
                    <a:pt x="124" y="39"/>
                  </a:lnTo>
                  <a:close/>
                </a:path>
              </a:pathLst>
            </a:custGeom>
            <a:solidFill>
              <a:srgbClr val="D3A8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4887" y="502"/>
              <a:ext cx="130" cy="114"/>
            </a:xfrm>
            <a:custGeom>
              <a:avLst/>
              <a:gdLst/>
              <a:ahLst/>
              <a:cxnLst>
                <a:cxn ang="0">
                  <a:pos x="130" y="39"/>
                </a:cxn>
                <a:cxn ang="0">
                  <a:pos x="17" y="114"/>
                </a:cxn>
                <a:cxn ang="0">
                  <a:pos x="15" y="110"/>
                </a:cxn>
                <a:cxn ang="0">
                  <a:pos x="13" y="106"/>
                </a:cxn>
                <a:cxn ang="0">
                  <a:pos x="11" y="101"/>
                </a:cxn>
                <a:cxn ang="0">
                  <a:pos x="8" y="97"/>
                </a:cxn>
                <a:cxn ang="0">
                  <a:pos x="6" y="93"/>
                </a:cxn>
                <a:cxn ang="0">
                  <a:pos x="4" y="89"/>
                </a:cxn>
                <a:cxn ang="0">
                  <a:pos x="2" y="84"/>
                </a:cxn>
                <a:cxn ang="0">
                  <a:pos x="0" y="80"/>
                </a:cxn>
                <a:cxn ang="0">
                  <a:pos x="120" y="0"/>
                </a:cxn>
                <a:cxn ang="0">
                  <a:pos x="121" y="1"/>
                </a:cxn>
                <a:cxn ang="0">
                  <a:pos x="121" y="1"/>
                </a:cxn>
                <a:cxn ang="0">
                  <a:pos x="121" y="2"/>
                </a:cxn>
                <a:cxn ang="0">
                  <a:pos x="122" y="3"/>
                </a:cxn>
                <a:cxn ang="0">
                  <a:pos x="122" y="3"/>
                </a:cxn>
                <a:cxn ang="0">
                  <a:pos x="122" y="4"/>
                </a:cxn>
                <a:cxn ang="0">
                  <a:pos x="123" y="5"/>
                </a:cxn>
                <a:cxn ang="0">
                  <a:pos x="123" y="5"/>
                </a:cxn>
                <a:cxn ang="0">
                  <a:pos x="124" y="9"/>
                </a:cxn>
                <a:cxn ang="0">
                  <a:pos x="124" y="14"/>
                </a:cxn>
                <a:cxn ang="0">
                  <a:pos x="125" y="18"/>
                </a:cxn>
                <a:cxn ang="0">
                  <a:pos x="126" y="23"/>
                </a:cxn>
                <a:cxn ang="0">
                  <a:pos x="127" y="27"/>
                </a:cxn>
                <a:cxn ang="0">
                  <a:pos x="128" y="31"/>
                </a:cxn>
                <a:cxn ang="0">
                  <a:pos x="129" y="35"/>
                </a:cxn>
                <a:cxn ang="0">
                  <a:pos x="130" y="39"/>
                </a:cxn>
              </a:cxnLst>
              <a:rect l="0" t="0" r="r" b="b"/>
              <a:pathLst>
                <a:path w="130" h="114">
                  <a:moveTo>
                    <a:pt x="130" y="39"/>
                  </a:moveTo>
                  <a:lnTo>
                    <a:pt x="17" y="114"/>
                  </a:lnTo>
                  <a:lnTo>
                    <a:pt x="15" y="110"/>
                  </a:lnTo>
                  <a:lnTo>
                    <a:pt x="13" y="106"/>
                  </a:lnTo>
                  <a:lnTo>
                    <a:pt x="11" y="101"/>
                  </a:lnTo>
                  <a:lnTo>
                    <a:pt x="8" y="97"/>
                  </a:lnTo>
                  <a:lnTo>
                    <a:pt x="6" y="93"/>
                  </a:lnTo>
                  <a:lnTo>
                    <a:pt x="4" y="89"/>
                  </a:lnTo>
                  <a:lnTo>
                    <a:pt x="2" y="84"/>
                  </a:lnTo>
                  <a:lnTo>
                    <a:pt x="0" y="80"/>
                  </a:lnTo>
                  <a:lnTo>
                    <a:pt x="120" y="0"/>
                  </a:lnTo>
                  <a:lnTo>
                    <a:pt x="121" y="1"/>
                  </a:lnTo>
                  <a:lnTo>
                    <a:pt x="121" y="1"/>
                  </a:lnTo>
                  <a:lnTo>
                    <a:pt x="121" y="2"/>
                  </a:lnTo>
                  <a:lnTo>
                    <a:pt x="122" y="3"/>
                  </a:lnTo>
                  <a:lnTo>
                    <a:pt x="122" y="3"/>
                  </a:lnTo>
                  <a:lnTo>
                    <a:pt x="122" y="4"/>
                  </a:lnTo>
                  <a:lnTo>
                    <a:pt x="123" y="5"/>
                  </a:lnTo>
                  <a:lnTo>
                    <a:pt x="123" y="5"/>
                  </a:lnTo>
                  <a:lnTo>
                    <a:pt x="124" y="9"/>
                  </a:lnTo>
                  <a:lnTo>
                    <a:pt x="124" y="14"/>
                  </a:lnTo>
                  <a:lnTo>
                    <a:pt x="125" y="18"/>
                  </a:lnTo>
                  <a:lnTo>
                    <a:pt x="126" y="23"/>
                  </a:lnTo>
                  <a:lnTo>
                    <a:pt x="127" y="27"/>
                  </a:lnTo>
                  <a:lnTo>
                    <a:pt x="128" y="31"/>
                  </a:lnTo>
                  <a:lnTo>
                    <a:pt x="129" y="35"/>
                  </a:lnTo>
                  <a:lnTo>
                    <a:pt x="130" y="39"/>
                  </a:lnTo>
                  <a:close/>
                </a:path>
              </a:pathLst>
            </a:custGeom>
            <a:solidFill>
              <a:srgbClr val="DAB8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869" y="467"/>
              <a:ext cx="138" cy="115"/>
            </a:xfrm>
            <a:custGeom>
              <a:avLst/>
              <a:gdLst/>
              <a:ahLst/>
              <a:cxnLst>
                <a:cxn ang="0">
                  <a:pos x="138" y="35"/>
                </a:cxn>
                <a:cxn ang="0">
                  <a:pos x="18" y="115"/>
                </a:cxn>
                <a:cxn ang="0">
                  <a:pos x="16" y="110"/>
                </a:cxn>
                <a:cxn ang="0">
                  <a:pos x="14" y="106"/>
                </a:cxn>
                <a:cxn ang="0">
                  <a:pos x="12" y="102"/>
                </a:cxn>
                <a:cxn ang="0">
                  <a:pos x="10" y="98"/>
                </a:cxn>
                <a:cxn ang="0">
                  <a:pos x="7" y="94"/>
                </a:cxn>
                <a:cxn ang="0">
                  <a:pos x="5" y="89"/>
                </a:cxn>
                <a:cxn ang="0">
                  <a:pos x="3" y="85"/>
                </a:cxn>
                <a:cxn ang="0">
                  <a:pos x="0" y="81"/>
                </a:cxn>
                <a:cxn ang="0">
                  <a:pos x="121" y="0"/>
                </a:cxn>
                <a:cxn ang="0">
                  <a:pos x="124" y="6"/>
                </a:cxn>
                <a:cxn ang="0">
                  <a:pos x="126" y="10"/>
                </a:cxn>
                <a:cxn ang="0">
                  <a:pos x="128" y="14"/>
                </a:cxn>
                <a:cxn ang="0">
                  <a:pos x="130" y="18"/>
                </a:cxn>
                <a:cxn ang="0">
                  <a:pos x="132" y="22"/>
                </a:cxn>
                <a:cxn ang="0">
                  <a:pos x="134" y="27"/>
                </a:cxn>
                <a:cxn ang="0">
                  <a:pos x="136" y="31"/>
                </a:cxn>
                <a:cxn ang="0">
                  <a:pos x="138" y="35"/>
                </a:cxn>
              </a:cxnLst>
              <a:rect l="0" t="0" r="r" b="b"/>
              <a:pathLst>
                <a:path w="138" h="115">
                  <a:moveTo>
                    <a:pt x="138" y="35"/>
                  </a:moveTo>
                  <a:lnTo>
                    <a:pt x="18" y="115"/>
                  </a:lnTo>
                  <a:lnTo>
                    <a:pt x="16" y="110"/>
                  </a:lnTo>
                  <a:lnTo>
                    <a:pt x="14" y="106"/>
                  </a:lnTo>
                  <a:lnTo>
                    <a:pt x="12" y="102"/>
                  </a:lnTo>
                  <a:lnTo>
                    <a:pt x="10" y="98"/>
                  </a:lnTo>
                  <a:lnTo>
                    <a:pt x="7" y="94"/>
                  </a:lnTo>
                  <a:lnTo>
                    <a:pt x="5" y="89"/>
                  </a:lnTo>
                  <a:lnTo>
                    <a:pt x="3" y="85"/>
                  </a:lnTo>
                  <a:lnTo>
                    <a:pt x="0" y="81"/>
                  </a:lnTo>
                  <a:lnTo>
                    <a:pt x="121" y="0"/>
                  </a:lnTo>
                  <a:lnTo>
                    <a:pt x="124" y="6"/>
                  </a:lnTo>
                  <a:lnTo>
                    <a:pt x="126" y="10"/>
                  </a:lnTo>
                  <a:lnTo>
                    <a:pt x="128" y="14"/>
                  </a:lnTo>
                  <a:lnTo>
                    <a:pt x="130" y="18"/>
                  </a:lnTo>
                  <a:lnTo>
                    <a:pt x="132" y="22"/>
                  </a:lnTo>
                  <a:lnTo>
                    <a:pt x="134" y="27"/>
                  </a:lnTo>
                  <a:lnTo>
                    <a:pt x="136" y="31"/>
                  </a:lnTo>
                  <a:lnTo>
                    <a:pt x="138" y="35"/>
                  </a:lnTo>
                  <a:close/>
                </a:path>
              </a:pathLst>
            </a:custGeom>
            <a:solidFill>
              <a:srgbClr val="E2C89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4850" y="435"/>
              <a:ext cx="140" cy="113"/>
            </a:xfrm>
            <a:custGeom>
              <a:avLst/>
              <a:gdLst/>
              <a:ahLst/>
              <a:cxnLst>
                <a:cxn ang="0">
                  <a:pos x="140" y="32"/>
                </a:cxn>
                <a:cxn ang="0">
                  <a:pos x="19" y="113"/>
                </a:cxn>
                <a:cxn ang="0">
                  <a:pos x="16" y="109"/>
                </a:cxn>
                <a:cxn ang="0">
                  <a:pos x="14" y="105"/>
                </a:cxn>
                <a:cxn ang="0">
                  <a:pos x="12" y="101"/>
                </a:cxn>
                <a:cxn ang="0">
                  <a:pos x="10" y="97"/>
                </a:cxn>
                <a:cxn ang="0">
                  <a:pos x="7" y="93"/>
                </a:cxn>
                <a:cxn ang="0">
                  <a:pos x="5" y="89"/>
                </a:cxn>
                <a:cxn ang="0">
                  <a:pos x="3" y="84"/>
                </a:cxn>
                <a:cxn ang="0">
                  <a:pos x="0" y="80"/>
                </a:cxn>
                <a:cxn ang="0">
                  <a:pos x="121" y="0"/>
                </a:cxn>
                <a:cxn ang="0">
                  <a:pos x="124" y="4"/>
                </a:cxn>
                <a:cxn ang="0">
                  <a:pos x="126" y="8"/>
                </a:cxn>
                <a:cxn ang="0">
                  <a:pos x="128" y="12"/>
                </a:cxn>
                <a:cxn ang="0">
                  <a:pos x="132" y="16"/>
                </a:cxn>
                <a:cxn ang="0">
                  <a:pos x="134" y="20"/>
                </a:cxn>
                <a:cxn ang="0">
                  <a:pos x="136" y="24"/>
                </a:cxn>
                <a:cxn ang="0">
                  <a:pos x="138" y="28"/>
                </a:cxn>
                <a:cxn ang="0">
                  <a:pos x="140" y="32"/>
                </a:cxn>
              </a:cxnLst>
              <a:rect l="0" t="0" r="r" b="b"/>
              <a:pathLst>
                <a:path w="140" h="113">
                  <a:moveTo>
                    <a:pt x="140" y="32"/>
                  </a:moveTo>
                  <a:lnTo>
                    <a:pt x="19" y="113"/>
                  </a:lnTo>
                  <a:lnTo>
                    <a:pt x="16" y="109"/>
                  </a:lnTo>
                  <a:lnTo>
                    <a:pt x="14" y="105"/>
                  </a:lnTo>
                  <a:lnTo>
                    <a:pt x="12" y="101"/>
                  </a:lnTo>
                  <a:lnTo>
                    <a:pt x="10" y="97"/>
                  </a:lnTo>
                  <a:lnTo>
                    <a:pt x="7" y="93"/>
                  </a:lnTo>
                  <a:lnTo>
                    <a:pt x="5" y="89"/>
                  </a:lnTo>
                  <a:lnTo>
                    <a:pt x="3" y="84"/>
                  </a:lnTo>
                  <a:lnTo>
                    <a:pt x="0" y="80"/>
                  </a:lnTo>
                  <a:lnTo>
                    <a:pt x="121" y="0"/>
                  </a:lnTo>
                  <a:lnTo>
                    <a:pt x="124" y="4"/>
                  </a:lnTo>
                  <a:lnTo>
                    <a:pt x="126" y="8"/>
                  </a:lnTo>
                  <a:lnTo>
                    <a:pt x="128" y="12"/>
                  </a:lnTo>
                  <a:lnTo>
                    <a:pt x="132" y="16"/>
                  </a:lnTo>
                  <a:lnTo>
                    <a:pt x="134" y="20"/>
                  </a:lnTo>
                  <a:lnTo>
                    <a:pt x="136" y="24"/>
                  </a:lnTo>
                  <a:lnTo>
                    <a:pt x="138" y="28"/>
                  </a:lnTo>
                  <a:lnTo>
                    <a:pt x="140" y="32"/>
                  </a:lnTo>
                  <a:close/>
                </a:path>
              </a:pathLst>
            </a:custGeom>
            <a:solidFill>
              <a:srgbClr val="E9D8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831" y="402"/>
              <a:ext cx="140" cy="113"/>
            </a:xfrm>
            <a:custGeom>
              <a:avLst/>
              <a:gdLst/>
              <a:ahLst/>
              <a:cxnLst>
                <a:cxn ang="0">
                  <a:pos x="140" y="33"/>
                </a:cxn>
                <a:cxn ang="0">
                  <a:pos x="19" y="113"/>
                </a:cxn>
                <a:cxn ang="0">
                  <a:pos x="17" y="109"/>
                </a:cxn>
                <a:cxn ang="0">
                  <a:pos x="15" y="105"/>
                </a:cxn>
                <a:cxn ang="0">
                  <a:pos x="12" y="101"/>
                </a:cxn>
                <a:cxn ang="0">
                  <a:pos x="10" y="97"/>
                </a:cxn>
                <a:cxn ang="0">
                  <a:pos x="8" y="93"/>
                </a:cxn>
                <a:cxn ang="0">
                  <a:pos x="5" y="89"/>
                </a:cxn>
                <a:cxn ang="0">
                  <a:pos x="3" y="85"/>
                </a:cxn>
                <a:cxn ang="0">
                  <a:pos x="0" y="81"/>
                </a:cxn>
                <a:cxn ang="0">
                  <a:pos x="120" y="0"/>
                </a:cxn>
                <a:cxn ang="0">
                  <a:pos x="123" y="4"/>
                </a:cxn>
                <a:cxn ang="0">
                  <a:pos x="125" y="8"/>
                </a:cxn>
                <a:cxn ang="0">
                  <a:pos x="128" y="13"/>
                </a:cxn>
                <a:cxn ang="0">
                  <a:pos x="130" y="17"/>
                </a:cxn>
                <a:cxn ang="0">
                  <a:pos x="133" y="21"/>
                </a:cxn>
                <a:cxn ang="0">
                  <a:pos x="135" y="25"/>
                </a:cxn>
                <a:cxn ang="0">
                  <a:pos x="138" y="29"/>
                </a:cxn>
                <a:cxn ang="0">
                  <a:pos x="140" y="33"/>
                </a:cxn>
              </a:cxnLst>
              <a:rect l="0" t="0" r="r" b="b"/>
              <a:pathLst>
                <a:path w="140" h="113">
                  <a:moveTo>
                    <a:pt x="140" y="33"/>
                  </a:moveTo>
                  <a:lnTo>
                    <a:pt x="19" y="113"/>
                  </a:lnTo>
                  <a:lnTo>
                    <a:pt x="17" y="109"/>
                  </a:lnTo>
                  <a:lnTo>
                    <a:pt x="15" y="105"/>
                  </a:lnTo>
                  <a:lnTo>
                    <a:pt x="12" y="101"/>
                  </a:lnTo>
                  <a:lnTo>
                    <a:pt x="10" y="97"/>
                  </a:lnTo>
                  <a:lnTo>
                    <a:pt x="8" y="93"/>
                  </a:lnTo>
                  <a:lnTo>
                    <a:pt x="5" y="89"/>
                  </a:lnTo>
                  <a:lnTo>
                    <a:pt x="3" y="85"/>
                  </a:lnTo>
                  <a:lnTo>
                    <a:pt x="0" y="81"/>
                  </a:lnTo>
                  <a:lnTo>
                    <a:pt x="120" y="0"/>
                  </a:lnTo>
                  <a:lnTo>
                    <a:pt x="123" y="4"/>
                  </a:lnTo>
                  <a:lnTo>
                    <a:pt x="125" y="8"/>
                  </a:lnTo>
                  <a:lnTo>
                    <a:pt x="128" y="13"/>
                  </a:lnTo>
                  <a:lnTo>
                    <a:pt x="130" y="17"/>
                  </a:lnTo>
                  <a:lnTo>
                    <a:pt x="133" y="21"/>
                  </a:lnTo>
                  <a:lnTo>
                    <a:pt x="135" y="25"/>
                  </a:lnTo>
                  <a:lnTo>
                    <a:pt x="138" y="29"/>
                  </a:lnTo>
                  <a:lnTo>
                    <a:pt x="140" y="33"/>
                  </a:lnTo>
                  <a:close/>
                </a:path>
              </a:pathLst>
            </a:custGeom>
            <a:solidFill>
              <a:srgbClr val="EADA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808" y="373"/>
              <a:ext cx="143" cy="110"/>
            </a:xfrm>
            <a:custGeom>
              <a:avLst/>
              <a:gdLst/>
              <a:ahLst/>
              <a:cxnLst>
                <a:cxn ang="0">
                  <a:pos x="143" y="29"/>
                </a:cxn>
                <a:cxn ang="0">
                  <a:pos x="23" y="110"/>
                </a:cxn>
                <a:cxn ang="0">
                  <a:pos x="22" y="108"/>
                </a:cxn>
                <a:cxn ang="0">
                  <a:pos x="21" y="106"/>
                </a:cxn>
                <a:cxn ang="0">
                  <a:pos x="20" y="104"/>
                </a:cxn>
                <a:cxn ang="0">
                  <a:pos x="19" y="102"/>
                </a:cxn>
                <a:cxn ang="0">
                  <a:pos x="18" y="100"/>
                </a:cxn>
                <a:cxn ang="0">
                  <a:pos x="17" y="98"/>
                </a:cxn>
                <a:cxn ang="0">
                  <a:pos x="16" y="96"/>
                </a:cxn>
                <a:cxn ang="0">
                  <a:pos x="14" y="94"/>
                </a:cxn>
                <a:cxn ang="0">
                  <a:pos x="13" y="92"/>
                </a:cxn>
                <a:cxn ang="0">
                  <a:pos x="11" y="90"/>
                </a:cxn>
                <a:cxn ang="0">
                  <a:pos x="9" y="88"/>
                </a:cxn>
                <a:cxn ang="0">
                  <a:pos x="8" y="86"/>
                </a:cxn>
                <a:cxn ang="0">
                  <a:pos x="5" y="85"/>
                </a:cxn>
                <a:cxn ang="0">
                  <a:pos x="3" y="83"/>
                </a:cxn>
                <a:cxn ang="0">
                  <a:pos x="2" y="81"/>
                </a:cxn>
                <a:cxn ang="0">
                  <a:pos x="0" y="79"/>
                </a:cxn>
                <a:cxn ang="0">
                  <a:pos x="121" y="0"/>
                </a:cxn>
                <a:cxn ang="0">
                  <a:pos x="124" y="3"/>
                </a:cxn>
                <a:cxn ang="0">
                  <a:pos x="126" y="7"/>
                </a:cxn>
                <a:cxn ang="0">
                  <a:pos x="129" y="11"/>
                </a:cxn>
                <a:cxn ang="0">
                  <a:pos x="132" y="14"/>
                </a:cxn>
                <a:cxn ang="0">
                  <a:pos x="135" y="18"/>
                </a:cxn>
                <a:cxn ang="0">
                  <a:pos x="138" y="22"/>
                </a:cxn>
                <a:cxn ang="0">
                  <a:pos x="140" y="26"/>
                </a:cxn>
                <a:cxn ang="0">
                  <a:pos x="143" y="29"/>
                </a:cxn>
              </a:cxnLst>
              <a:rect l="0" t="0" r="r" b="b"/>
              <a:pathLst>
                <a:path w="143" h="110">
                  <a:moveTo>
                    <a:pt x="143" y="29"/>
                  </a:moveTo>
                  <a:lnTo>
                    <a:pt x="23" y="110"/>
                  </a:lnTo>
                  <a:lnTo>
                    <a:pt x="22" y="108"/>
                  </a:lnTo>
                  <a:lnTo>
                    <a:pt x="21" y="106"/>
                  </a:lnTo>
                  <a:lnTo>
                    <a:pt x="20" y="104"/>
                  </a:lnTo>
                  <a:lnTo>
                    <a:pt x="19" y="102"/>
                  </a:lnTo>
                  <a:lnTo>
                    <a:pt x="18" y="100"/>
                  </a:lnTo>
                  <a:lnTo>
                    <a:pt x="17" y="98"/>
                  </a:lnTo>
                  <a:lnTo>
                    <a:pt x="16" y="96"/>
                  </a:lnTo>
                  <a:lnTo>
                    <a:pt x="14" y="94"/>
                  </a:lnTo>
                  <a:lnTo>
                    <a:pt x="13" y="92"/>
                  </a:lnTo>
                  <a:lnTo>
                    <a:pt x="11" y="90"/>
                  </a:lnTo>
                  <a:lnTo>
                    <a:pt x="9" y="88"/>
                  </a:lnTo>
                  <a:lnTo>
                    <a:pt x="8" y="86"/>
                  </a:lnTo>
                  <a:lnTo>
                    <a:pt x="5" y="85"/>
                  </a:lnTo>
                  <a:lnTo>
                    <a:pt x="3" y="83"/>
                  </a:lnTo>
                  <a:lnTo>
                    <a:pt x="2" y="81"/>
                  </a:lnTo>
                  <a:lnTo>
                    <a:pt x="0" y="79"/>
                  </a:lnTo>
                  <a:lnTo>
                    <a:pt x="121" y="0"/>
                  </a:lnTo>
                  <a:lnTo>
                    <a:pt x="124" y="3"/>
                  </a:lnTo>
                  <a:lnTo>
                    <a:pt x="126" y="7"/>
                  </a:lnTo>
                  <a:lnTo>
                    <a:pt x="129" y="11"/>
                  </a:lnTo>
                  <a:lnTo>
                    <a:pt x="132" y="14"/>
                  </a:lnTo>
                  <a:lnTo>
                    <a:pt x="135" y="18"/>
                  </a:lnTo>
                  <a:lnTo>
                    <a:pt x="138" y="22"/>
                  </a:lnTo>
                  <a:lnTo>
                    <a:pt x="140" y="26"/>
                  </a:lnTo>
                  <a:lnTo>
                    <a:pt x="143" y="29"/>
                  </a:lnTo>
                  <a:close/>
                </a:path>
              </a:pathLst>
            </a:custGeom>
            <a:solidFill>
              <a:srgbClr val="E4CD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4786" y="344"/>
              <a:ext cx="143" cy="108"/>
            </a:xfrm>
            <a:custGeom>
              <a:avLst/>
              <a:gdLst/>
              <a:ahLst/>
              <a:cxnLst>
                <a:cxn ang="0">
                  <a:pos x="143" y="29"/>
                </a:cxn>
                <a:cxn ang="0">
                  <a:pos x="22" y="108"/>
                </a:cxn>
                <a:cxn ang="0">
                  <a:pos x="19" y="104"/>
                </a:cxn>
                <a:cxn ang="0">
                  <a:pos x="17" y="100"/>
                </a:cxn>
                <a:cxn ang="0">
                  <a:pos x="14" y="97"/>
                </a:cxn>
                <a:cxn ang="0">
                  <a:pos x="11" y="93"/>
                </a:cxn>
                <a:cxn ang="0">
                  <a:pos x="8" y="89"/>
                </a:cxn>
                <a:cxn ang="0">
                  <a:pos x="6" y="85"/>
                </a:cxn>
                <a:cxn ang="0">
                  <a:pos x="3" y="81"/>
                </a:cxn>
                <a:cxn ang="0">
                  <a:pos x="0" y="78"/>
                </a:cxn>
                <a:cxn ang="0">
                  <a:pos x="116" y="0"/>
                </a:cxn>
                <a:cxn ang="0">
                  <a:pos x="119" y="4"/>
                </a:cxn>
                <a:cxn ang="0">
                  <a:pos x="122" y="7"/>
                </a:cxn>
                <a:cxn ang="0">
                  <a:pos x="126" y="10"/>
                </a:cxn>
                <a:cxn ang="0">
                  <a:pos x="129" y="15"/>
                </a:cxn>
                <a:cxn ang="0">
                  <a:pos x="132" y="18"/>
                </a:cxn>
                <a:cxn ang="0">
                  <a:pos x="135" y="22"/>
                </a:cxn>
                <a:cxn ang="0">
                  <a:pos x="139" y="25"/>
                </a:cxn>
                <a:cxn ang="0">
                  <a:pos x="143" y="29"/>
                </a:cxn>
              </a:cxnLst>
              <a:rect l="0" t="0" r="r" b="b"/>
              <a:pathLst>
                <a:path w="143" h="108">
                  <a:moveTo>
                    <a:pt x="143" y="29"/>
                  </a:moveTo>
                  <a:lnTo>
                    <a:pt x="22" y="108"/>
                  </a:lnTo>
                  <a:lnTo>
                    <a:pt x="19" y="104"/>
                  </a:lnTo>
                  <a:lnTo>
                    <a:pt x="17" y="100"/>
                  </a:lnTo>
                  <a:lnTo>
                    <a:pt x="14" y="97"/>
                  </a:lnTo>
                  <a:lnTo>
                    <a:pt x="11" y="93"/>
                  </a:lnTo>
                  <a:lnTo>
                    <a:pt x="8" y="89"/>
                  </a:lnTo>
                  <a:lnTo>
                    <a:pt x="6" y="85"/>
                  </a:lnTo>
                  <a:lnTo>
                    <a:pt x="3" y="81"/>
                  </a:lnTo>
                  <a:lnTo>
                    <a:pt x="0" y="78"/>
                  </a:lnTo>
                  <a:lnTo>
                    <a:pt x="116" y="0"/>
                  </a:lnTo>
                  <a:lnTo>
                    <a:pt x="119" y="4"/>
                  </a:lnTo>
                  <a:lnTo>
                    <a:pt x="122" y="7"/>
                  </a:lnTo>
                  <a:lnTo>
                    <a:pt x="126" y="10"/>
                  </a:lnTo>
                  <a:lnTo>
                    <a:pt x="129" y="15"/>
                  </a:lnTo>
                  <a:lnTo>
                    <a:pt x="132" y="18"/>
                  </a:lnTo>
                  <a:lnTo>
                    <a:pt x="135" y="22"/>
                  </a:lnTo>
                  <a:lnTo>
                    <a:pt x="139" y="25"/>
                  </a:lnTo>
                  <a:lnTo>
                    <a:pt x="143" y="29"/>
                  </a:lnTo>
                  <a:close/>
                </a:path>
              </a:pathLst>
            </a:custGeom>
            <a:solidFill>
              <a:srgbClr val="DEC08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4762" y="320"/>
              <a:ext cx="140" cy="102"/>
            </a:xfrm>
            <a:custGeom>
              <a:avLst/>
              <a:gdLst/>
              <a:ahLst/>
              <a:cxnLst>
                <a:cxn ang="0">
                  <a:pos x="140" y="24"/>
                </a:cxn>
                <a:cxn ang="0">
                  <a:pos x="24" y="102"/>
                </a:cxn>
                <a:cxn ang="0">
                  <a:pos x="21" y="98"/>
                </a:cxn>
                <a:cxn ang="0">
                  <a:pos x="18" y="94"/>
                </a:cxn>
                <a:cxn ang="0">
                  <a:pos x="16" y="89"/>
                </a:cxn>
                <a:cxn ang="0">
                  <a:pos x="13" y="86"/>
                </a:cxn>
                <a:cxn ang="0">
                  <a:pos x="10" y="82"/>
                </a:cxn>
                <a:cxn ang="0">
                  <a:pos x="7" y="78"/>
                </a:cxn>
                <a:cxn ang="0">
                  <a:pos x="4" y="75"/>
                </a:cxn>
                <a:cxn ang="0">
                  <a:pos x="0" y="72"/>
                </a:cxn>
                <a:cxn ang="0">
                  <a:pos x="108" y="0"/>
                </a:cxn>
                <a:cxn ang="0">
                  <a:pos x="113" y="3"/>
                </a:cxn>
                <a:cxn ang="0">
                  <a:pos x="117" y="6"/>
                </a:cxn>
                <a:cxn ang="0">
                  <a:pos x="121" y="9"/>
                </a:cxn>
                <a:cxn ang="0">
                  <a:pos x="125" y="12"/>
                </a:cxn>
                <a:cxn ang="0">
                  <a:pos x="129" y="15"/>
                </a:cxn>
                <a:cxn ang="0">
                  <a:pos x="132" y="18"/>
                </a:cxn>
                <a:cxn ang="0">
                  <a:pos x="136" y="21"/>
                </a:cxn>
                <a:cxn ang="0">
                  <a:pos x="140" y="24"/>
                </a:cxn>
              </a:cxnLst>
              <a:rect l="0" t="0" r="r" b="b"/>
              <a:pathLst>
                <a:path w="140" h="102">
                  <a:moveTo>
                    <a:pt x="140" y="24"/>
                  </a:moveTo>
                  <a:lnTo>
                    <a:pt x="24" y="102"/>
                  </a:lnTo>
                  <a:lnTo>
                    <a:pt x="21" y="98"/>
                  </a:lnTo>
                  <a:lnTo>
                    <a:pt x="18" y="94"/>
                  </a:lnTo>
                  <a:lnTo>
                    <a:pt x="16" y="89"/>
                  </a:lnTo>
                  <a:lnTo>
                    <a:pt x="13" y="86"/>
                  </a:lnTo>
                  <a:lnTo>
                    <a:pt x="10" y="82"/>
                  </a:lnTo>
                  <a:lnTo>
                    <a:pt x="7" y="78"/>
                  </a:lnTo>
                  <a:lnTo>
                    <a:pt x="4" y="75"/>
                  </a:lnTo>
                  <a:lnTo>
                    <a:pt x="0" y="72"/>
                  </a:lnTo>
                  <a:lnTo>
                    <a:pt x="108" y="0"/>
                  </a:lnTo>
                  <a:lnTo>
                    <a:pt x="113" y="3"/>
                  </a:lnTo>
                  <a:lnTo>
                    <a:pt x="117" y="6"/>
                  </a:lnTo>
                  <a:lnTo>
                    <a:pt x="121" y="9"/>
                  </a:lnTo>
                  <a:lnTo>
                    <a:pt x="125" y="12"/>
                  </a:lnTo>
                  <a:lnTo>
                    <a:pt x="129" y="15"/>
                  </a:lnTo>
                  <a:lnTo>
                    <a:pt x="132" y="18"/>
                  </a:lnTo>
                  <a:lnTo>
                    <a:pt x="136" y="21"/>
                  </a:lnTo>
                  <a:lnTo>
                    <a:pt x="140" y="24"/>
                  </a:lnTo>
                  <a:close/>
                </a:path>
              </a:pathLst>
            </a:custGeom>
            <a:solidFill>
              <a:srgbClr val="D8B36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4735" y="305"/>
              <a:ext cx="135" cy="87"/>
            </a:xfrm>
            <a:custGeom>
              <a:avLst/>
              <a:gdLst/>
              <a:ahLst/>
              <a:cxnLst>
                <a:cxn ang="0">
                  <a:pos x="135" y="15"/>
                </a:cxn>
                <a:cxn ang="0">
                  <a:pos x="27" y="87"/>
                </a:cxn>
                <a:cxn ang="0">
                  <a:pos x="26" y="85"/>
                </a:cxn>
                <a:cxn ang="0">
                  <a:pos x="23" y="83"/>
                </a:cxn>
                <a:cxn ang="0">
                  <a:pos x="21" y="82"/>
                </a:cxn>
                <a:cxn ang="0">
                  <a:pos x="19" y="80"/>
                </a:cxn>
                <a:cxn ang="0">
                  <a:pos x="17" y="79"/>
                </a:cxn>
                <a:cxn ang="0">
                  <a:pos x="16" y="77"/>
                </a:cxn>
                <a:cxn ang="0">
                  <a:pos x="14" y="76"/>
                </a:cxn>
                <a:cxn ang="0">
                  <a:pos x="12" y="74"/>
                </a:cxn>
                <a:cxn ang="0">
                  <a:pos x="12" y="71"/>
                </a:cxn>
                <a:cxn ang="0">
                  <a:pos x="11" y="69"/>
                </a:cxn>
                <a:cxn ang="0">
                  <a:pos x="10" y="67"/>
                </a:cxn>
                <a:cxn ang="0">
                  <a:pos x="8" y="65"/>
                </a:cxn>
                <a:cxn ang="0">
                  <a:pos x="6" y="64"/>
                </a:cxn>
                <a:cxn ang="0">
                  <a:pos x="4" y="62"/>
                </a:cxn>
                <a:cxn ang="0">
                  <a:pos x="2" y="61"/>
                </a:cxn>
                <a:cxn ang="0">
                  <a:pos x="0" y="59"/>
                </a:cxn>
                <a:cxn ang="0">
                  <a:pos x="75" y="10"/>
                </a:cxn>
                <a:cxn ang="0">
                  <a:pos x="79" y="8"/>
                </a:cxn>
                <a:cxn ang="0">
                  <a:pos x="83" y="7"/>
                </a:cxn>
                <a:cxn ang="0">
                  <a:pos x="87" y="5"/>
                </a:cxn>
                <a:cxn ang="0">
                  <a:pos x="91" y="4"/>
                </a:cxn>
                <a:cxn ang="0">
                  <a:pos x="95" y="3"/>
                </a:cxn>
                <a:cxn ang="0">
                  <a:pos x="99" y="2"/>
                </a:cxn>
                <a:cxn ang="0">
                  <a:pos x="103" y="1"/>
                </a:cxn>
                <a:cxn ang="0">
                  <a:pos x="107" y="0"/>
                </a:cxn>
                <a:cxn ang="0">
                  <a:pos x="110" y="2"/>
                </a:cxn>
                <a:cxn ang="0">
                  <a:pos x="114" y="3"/>
                </a:cxn>
                <a:cxn ang="0">
                  <a:pos x="118" y="5"/>
                </a:cxn>
                <a:cxn ang="0">
                  <a:pos x="121" y="7"/>
                </a:cxn>
                <a:cxn ang="0">
                  <a:pos x="125" y="9"/>
                </a:cxn>
                <a:cxn ang="0">
                  <a:pos x="128" y="11"/>
                </a:cxn>
                <a:cxn ang="0">
                  <a:pos x="132" y="13"/>
                </a:cxn>
                <a:cxn ang="0">
                  <a:pos x="135" y="15"/>
                </a:cxn>
              </a:cxnLst>
              <a:rect l="0" t="0" r="r" b="b"/>
              <a:pathLst>
                <a:path w="135" h="87">
                  <a:moveTo>
                    <a:pt x="135" y="15"/>
                  </a:moveTo>
                  <a:lnTo>
                    <a:pt x="27" y="87"/>
                  </a:lnTo>
                  <a:lnTo>
                    <a:pt x="26" y="85"/>
                  </a:lnTo>
                  <a:lnTo>
                    <a:pt x="23" y="83"/>
                  </a:lnTo>
                  <a:lnTo>
                    <a:pt x="21" y="82"/>
                  </a:lnTo>
                  <a:lnTo>
                    <a:pt x="19" y="80"/>
                  </a:lnTo>
                  <a:lnTo>
                    <a:pt x="17" y="79"/>
                  </a:lnTo>
                  <a:lnTo>
                    <a:pt x="16" y="77"/>
                  </a:lnTo>
                  <a:lnTo>
                    <a:pt x="14" y="76"/>
                  </a:lnTo>
                  <a:lnTo>
                    <a:pt x="12" y="74"/>
                  </a:lnTo>
                  <a:lnTo>
                    <a:pt x="12" y="71"/>
                  </a:lnTo>
                  <a:lnTo>
                    <a:pt x="11" y="69"/>
                  </a:lnTo>
                  <a:lnTo>
                    <a:pt x="10" y="67"/>
                  </a:lnTo>
                  <a:lnTo>
                    <a:pt x="8" y="65"/>
                  </a:lnTo>
                  <a:lnTo>
                    <a:pt x="6" y="64"/>
                  </a:lnTo>
                  <a:lnTo>
                    <a:pt x="4" y="62"/>
                  </a:lnTo>
                  <a:lnTo>
                    <a:pt x="2" y="61"/>
                  </a:lnTo>
                  <a:lnTo>
                    <a:pt x="0" y="59"/>
                  </a:lnTo>
                  <a:lnTo>
                    <a:pt x="75" y="10"/>
                  </a:lnTo>
                  <a:lnTo>
                    <a:pt x="79" y="8"/>
                  </a:lnTo>
                  <a:lnTo>
                    <a:pt x="83" y="7"/>
                  </a:lnTo>
                  <a:lnTo>
                    <a:pt x="87" y="5"/>
                  </a:lnTo>
                  <a:lnTo>
                    <a:pt x="91" y="4"/>
                  </a:lnTo>
                  <a:lnTo>
                    <a:pt x="95" y="3"/>
                  </a:lnTo>
                  <a:lnTo>
                    <a:pt x="99" y="2"/>
                  </a:lnTo>
                  <a:lnTo>
                    <a:pt x="103" y="1"/>
                  </a:lnTo>
                  <a:lnTo>
                    <a:pt x="107" y="0"/>
                  </a:lnTo>
                  <a:lnTo>
                    <a:pt x="110" y="2"/>
                  </a:lnTo>
                  <a:lnTo>
                    <a:pt x="114" y="3"/>
                  </a:lnTo>
                  <a:lnTo>
                    <a:pt x="118" y="5"/>
                  </a:lnTo>
                  <a:lnTo>
                    <a:pt x="121" y="7"/>
                  </a:lnTo>
                  <a:lnTo>
                    <a:pt x="125" y="9"/>
                  </a:lnTo>
                  <a:lnTo>
                    <a:pt x="128" y="11"/>
                  </a:lnTo>
                  <a:lnTo>
                    <a:pt x="132" y="13"/>
                  </a:lnTo>
                  <a:lnTo>
                    <a:pt x="135" y="15"/>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4731" y="315"/>
              <a:ext cx="79" cy="49"/>
            </a:xfrm>
            <a:custGeom>
              <a:avLst/>
              <a:gdLst/>
              <a:ahLst/>
              <a:cxnLst>
                <a:cxn ang="0">
                  <a:pos x="79" y="0"/>
                </a:cxn>
                <a:cxn ang="0">
                  <a:pos x="4" y="49"/>
                </a:cxn>
                <a:cxn ang="0">
                  <a:pos x="3" y="49"/>
                </a:cxn>
                <a:cxn ang="0">
                  <a:pos x="2" y="48"/>
                </a:cxn>
                <a:cxn ang="0">
                  <a:pos x="1" y="47"/>
                </a:cxn>
                <a:cxn ang="0">
                  <a:pos x="1" y="46"/>
                </a:cxn>
                <a:cxn ang="0">
                  <a:pos x="0" y="45"/>
                </a:cxn>
                <a:cxn ang="0">
                  <a:pos x="0" y="42"/>
                </a:cxn>
                <a:cxn ang="0">
                  <a:pos x="0" y="41"/>
                </a:cxn>
                <a:cxn ang="0">
                  <a:pos x="0" y="40"/>
                </a:cxn>
                <a:cxn ang="0">
                  <a:pos x="9" y="35"/>
                </a:cxn>
                <a:cxn ang="0">
                  <a:pos x="19" y="30"/>
                </a:cxn>
                <a:cxn ang="0">
                  <a:pos x="28" y="25"/>
                </a:cxn>
                <a:cxn ang="0">
                  <a:pos x="39" y="20"/>
                </a:cxn>
                <a:cxn ang="0">
                  <a:pos x="49" y="15"/>
                </a:cxn>
                <a:cxn ang="0">
                  <a:pos x="59" y="9"/>
                </a:cxn>
                <a:cxn ang="0">
                  <a:pos x="69" y="4"/>
                </a:cxn>
                <a:cxn ang="0">
                  <a:pos x="79" y="0"/>
                </a:cxn>
              </a:cxnLst>
              <a:rect l="0" t="0" r="r" b="b"/>
              <a:pathLst>
                <a:path w="79" h="49">
                  <a:moveTo>
                    <a:pt x="79" y="0"/>
                  </a:moveTo>
                  <a:lnTo>
                    <a:pt x="4" y="49"/>
                  </a:lnTo>
                  <a:lnTo>
                    <a:pt x="3" y="49"/>
                  </a:lnTo>
                  <a:lnTo>
                    <a:pt x="2" y="48"/>
                  </a:lnTo>
                  <a:lnTo>
                    <a:pt x="1" y="47"/>
                  </a:lnTo>
                  <a:lnTo>
                    <a:pt x="1" y="46"/>
                  </a:lnTo>
                  <a:lnTo>
                    <a:pt x="0" y="45"/>
                  </a:lnTo>
                  <a:lnTo>
                    <a:pt x="0" y="42"/>
                  </a:lnTo>
                  <a:lnTo>
                    <a:pt x="0" y="41"/>
                  </a:lnTo>
                  <a:lnTo>
                    <a:pt x="0" y="40"/>
                  </a:lnTo>
                  <a:lnTo>
                    <a:pt x="9" y="35"/>
                  </a:lnTo>
                  <a:lnTo>
                    <a:pt x="19" y="30"/>
                  </a:lnTo>
                  <a:lnTo>
                    <a:pt x="28" y="25"/>
                  </a:lnTo>
                  <a:lnTo>
                    <a:pt x="39" y="20"/>
                  </a:lnTo>
                  <a:lnTo>
                    <a:pt x="49" y="15"/>
                  </a:lnTo>
                  <a:lnTo>
                    <a:pt x="59" y="9"/>
                  </a:lnTo>
                  <a:lnTo>
                    <a:pt x="69" y="4"/>
                  </a:lnTo>
                  <a:lnTo>
                    <a:pt x="79" y="0"/>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4846" y="252"/>
              <a:ext cx="253" cy="394"/>
            </a:xfrm>
            <a:custGeom>
              <a:avLst/>
              <a:gdLst/>
              <a:ahLst/>
              <a:cxnLst>
                <a:cxn ang="0">
                  <a:pos x="23" y="0"/>
                </a:cxn>
                <a:cxn ang="0">
                  <a:pos x="22" y="5"/>
                </a:cxn>
                <a:cxn ang="0">
                  <a:pos x="20" y="23"/>
                </a:cxn>
                <a:cxn ang="0">
                  <a:pos x="19" y="40"/>
                </a:cxn>
                <a:cxn ang="0">
                  <a:pos x="19" y="50"/>
                </a:cxn>
                <a:cxn ang="0">
                  <a:pos x="16" y="48"/>
                </a:cxn>
                <a:cxn ang="0">
                  <a:pos x="14" y="47"/>
                </a:cxn>
                <a:cxn ang="0">
                  <a:pos x="12" y="45"/>
                </a:cxn>
                <a:cxn ang="0">
                  <a:pos x="10" y="44"/>
                </a:cxn>
                <a:cxn ang="0">
                  <a:pos x="8" y="42"/>
                </a:cxn>
                <a:cxn ang="0">
                  <a:pos x="5" y="41"/>
                </a:cxn>
                <a:cxn ang="0">
                  <a:pos x="3" y="40"/>
                </a:cxn>
                <a:cxn ang="0">
                  <a:pos x="0" y="40"/>
                </a:cxn>
                <a:cxn ang="0">
                  <a:pos x="3" y="35"/>
                </a:cxn>
                <a:cxn ang="0">
                  <a:pos x="5" y="30"/>
                </a:cxn>
                <a:cxn ang="0">
                  <a:pos x="8" y="25"/>
                </a:cxn>
                <a:cxn ang="0">
                  <a:pos x="11" y="20"/>
                </a:cxn>
                <a:cxn ang="0">
                  <a:pos x="14" y="15"/>
                </a:cxn>
                <a:cxn ang="0">
                  <a:pos x="17" y="10"/>
                </a:cxn>
                <a:cxn ang="0">
                  <a:pos x="20" y="5"/>
                </a:cxn>
                <a:cxn ang="0">
                  <a:pos x="23" y="0"/>
                </a:cxn>
                <a:cxn ang="0">
                  <a:pos x="212" y="370"/>
                </a:cxn>
                <a:cxn ang="0">
                  <a:pos x="216" y="372"/>
                </a:cxn>
                <a:cxn ang="0">
                  <a:pos x="231" y="379"/>
                </a:cxn>
                <a:cxn ang="0">
                  <a:pos x="248" y="386"/>
                </a:cxn>
                <a:cxn ang="0">
                  <a:pos x="253" y="388"/>
                </a:cxn>
                <a:cxn ang="0">
                  <a:pos x="248" y="388"/>
                </a:cxn>
                <a:cxn ang="0">
                  <a:pos x="243" y="389"/>
                </a:cxn>
                <a:cxn ang="0">
                  <a:pos x="239" y="389"/>
                </a:cxn>
                <a:cxn ang="0">
                  <a:pos x="235" y="390"/>
                </a:cxn>
                <a:cxn ang="0">
                  <a:pos x="230" y="391"/>
                </a:cxn>
                <a:cxn ang="0">
                  <a:pos x="226" y="392"/>
                </a:cxn>
                <a:cxn ang="0">
                  <a:pos x="222" y="393"/>
                </a:cxn>
                <a:cxn ang="0">
                  <a:pos x="218" y="394"/>
                </a:cxn>
                <a:cxn ang="0">
                  <a:pos x="217" y="392"/>
                </a:cxn>
                <a:cxn ang="0">
                  <a:pos x="216" y="389"/>
                </a:cxn>
                <a:cxn ang="0">
                  <a:pos x="215" y="386"/>
                </a:cxn>
                <a:cxn ang="0">
                  <a:pos x="215" y="383"/>
                </a:cxn>
                <a:cxn ang="0">
                  <a:pos x="214" y="379"/>
                </a:cxn>
                <a:cxn ang="0">
                  <a:pos x="213" y="376"/>
                </a:cxn>
                <a:cxn ang="0">
                  <a:pos x="213" y="373"/>
                </a:cxn>
                <a:cxn ang="0">
                  <a:pos x="212" y="370"/>
                </a:cxn>
              </a:cxnLst>
              <a:rect l="0" t="0" r="r" b="b"/>
              <a:pathLst>
                <a:path w="253" h="394">
                  <a:moveTo>
                    <a:pt x="23" y="0"/>
                  </a:moveTo>
                  <a:lnTo>
                    <a:pt x="22" y="5"/>
                  </a:lnTo>
                  <a:lnTo>
                    <a:pt x="20" y="23"/>
                  </a:lnTo>
                  <a:lnTo>
                    <a:pt x="19" y="40"/>
                  </a:lnTo>
                  <a:lnTo>
                    <a:pt x="19" y="50"/>
                  </a:lnTo>
                  <a:lnTo>
                    <a:pt x="16" y="48"/>
                  </a:lnTo>
                  <a:lnTo>
                    <a:pt x="14" y="47"/>
                  </a:lnTo>
                  <a:lnTo>
                    <a:pt x="12" y="45"/>
                  </a:lnTo>
                  <a:lnTo>
                    <a:pt x="10" y="44"/>
                  </a:lnTo>
                  <a:lnTo>
                    <a:pt x="8" y="42"/>
                  </a:lnTo>
                  <a:lnTo>
                    <a:pt x="5" y="41"/>
                  </a:lnTo>
                  <a:lnTo>
                    <a:pt x="3" y="40"/>
                  </a:lnTo>
                  <a:lnTo>
                    <a:pt x="0" y="40"/>
                  </a:lnTo>
                  <a:lnTo>
                    <a:pt x="3" y="35"/>
                  </a:lnTo>
                  <a:lnTo>
                    <a:pt x="5" y="30"/>
                  </a:lnTo>
                  <a:lnTo>
                    <a:pt x="8" y="25"/>
                  </a:lnTo>
                  <a:lnTo>
                    <a:pt x="11" y="20"/>
                  </a:lnTo>
                  <a:lnTo>
                    <a:pt x="14" y="15"/>
                  </a:lnTo>
                  <a:lnTo>
                    <a:pt x="17" y="10"/>
                  </a:lnTo>
                  <a:lnTo>
                    <a:pt x="20" y="5"/>
                  </a:lnTo>
                  <a:lnTo>
                    <a:pt x="23" y="0"/>
                  </a:lnTo>
                  <a:close/>
                  <a:moveTo>
                    <a:pt x="212" y="370"/>
                  </a:moveTo>
                  <a:lnTo>
                    <a:pt x="216" y="372"/>
                  </a:lnTo>
                  <a:lnTo>
                    <a:pt x="231" y="379"/>
                  </a:lnTo>
                  <a:lnTo>
                    <a:pt x="248" y="386"/>
                  </a:lnTo>
                  <a:lnTo>
                    <a:pt x="253" y="388"/>
                  </a:lnTo>
                  <a:lnTo>
                    <a:pt x="248" y="388"/>
                  </a:lnTo>
                  <a:lnTo>
                    <a:pt x="243" y="389"/>
                  </a:lnTo>
                  <a:lnTo>
                    <a:pt x="239" y="389"/>
                  </a:lnTo>
                  <a:lnTo>
                    <a:pt x="235" y="390"/>
                  </a:lnTo>
                  <a:lnTo>
                    <a:pt x="230" y="391"/>
                  </a:lnTo>
                  <a:lnTo>
                    <a:pt x="226" y="392"/>
                  </a:lnTo>
                  <a:lnTo>
                    <a:pt x="222" y="393"/>
                  </a:lnTo>
                  <a:lnTo>
                    <a:pt x="218" y="394"/>
                  </a:lnTo>
                  <a:lnTo>
                    <a:pt x="217" y="392"/>
                  </a:lnTo>
                  <a:lnTo>
                    <a:pt x="216" y="389"/>
                  </a:lnTo>
                  <a:lnTo>
                    <a:pt x="215" y="386"/>
                  </a:lnTo>
                  <a:lnTo>
                    <a:pt x="215" y="383"/>
                  </a:lnTo>
                  <a:lnTo>
                    <a:pt x="214" y="379"/>
                  </a:lnTo>
                  <a:lnTo>
                    <a:pt x="213" y="376"/>
                  </a:lnTo>
                  <a:lnTo>
                    <a:pt x="213" y="373"/>
                  </a:lnTo>
                  <a:lnTo>
                    <a:pt x="212" y="370"/>
                  </a:lnTo>
                  <a:close/>
                </a:path>
              </a:pathLst>
            </a:custGeom>
            <a:solidFill>
              <a:srgbClr val="ADD6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4865" y="17"/>
              <a:ext cx="675" cy="623"/>
            </a:xfrm>
            <a:custGeom>
              <a:avLst/>
              <a:gdLst/>
              <a:ahLst/>
              <a:cxnLst>
                <a:cxn ang="0">
                  <a:pos x="1" y="258"/>
                </a:cxn>
                <a:cxn ang="0">
                  <a:pos x="1" y="285"/>
                </a:cxn>
                <a:cxn ang="0">
                  <a:pos x="4" y="288"/>
                </a:cxn>
                <a:cxn ang="0">
                  <a:pos x="9" y="289"/>
                </a:cxn>
                <a:cxn ang="0">
                  <a:pos x="21" y="296"/>
                </a:cxn>
                <a:cxn ang="0">
                  <a:pos x="37" y="307"/>
                </a:cxn>
                <a:cxn ang="0">
                  <a:pos x="50" y="319"/>
                </a:cxn>
                <a:cxn ang="0">
                  <a:pos x="50" y="277"/>
                </a:cxn>
                <a:cxn ang="0">
                  <a:pos x="55" y="233"/>
                </a:cxn>
                <a:cxn ang="0">
                  <a:pos x="68" y="191"/>
                </a:cxn>
                <a:cxn ang="0">
                  <a:pos x="86" y="151"/>
                </a:cxn>
                <a:cxn ang="0">
                  <a:pos x="104" y="122"/>
                </a:cxn>
                <a:cxn ang="0">
                  <a:pos x="64" y="161"/>
                </a:cxn>
                <a:cxn ang="0">
                  <a:pos x="27" y="204"/>
                </a:cxn>
                <a:cxn ang="0">
                  <a:pos x="193" y="605"/>
                </a:cxn>
                <a:cxn ang="0">
                  <a:pos x="229" y="621"/>
                </a:cxn>
                <a:cxn ang="0">
                  <a:pos x="261" y="620"/>
                </a:cxn>
                <a:cxn ang="0">
                  <a:pos x="302" y="617"/>
                </a:cxn>
                <a:cxn ang="0">
                  <a:pos x="342" y="609"/>
                </a:cxn>
                <a:cxn ang="0">
                  <a:pos x="363" y="601"/>
                </a:cxn>
                <a:cxn ang="0">
                  <a:pos x="383" y="593"/>
                </a:cxn>
                <a:cxn ang="0">
                  <a:pos x="394" y="588"/>
                </a:cxn>
                <a:cxn ang="0">
                  <a:pos x="348" y="592"/>
                </a:cxn>
                <a:cxn ang="0">
                  <a:pos x="303" y="588"/>
                </a:cxn>
                <a:cxn ang="0">
                  <a:pos x="259" y="579"/>
                </a:cxn>
                <a:cxn ang="0">
                  <a:pos x="218" y="563"/>
                </a:cxn>
                <a:cxn ang="0">
                  <a:pos x="181" y="541"/>
                </a:cxn>
                <a:cxn ang="0">
                  <a:pos x="184" y="556"/>
                </a:cxn>
                <a:cxn ang="0">
                  <a:pos x="189" y="581"/>
                </a:cxn>
                <a:cxn ang="0">
                  <a:pos x="193" y="605"/>
                </a:cxn>
                <a:cxn ang="0">
                  <a:pos x="646" y="277"/>
                </a:cxn>
                <a:cxn ang="0">
                  <a:pos x="641" y="233"/>
                </a:cxn>
                <a:cxn ang="0">
                  <a:pos x="629" y="191"/>
                </a:cxn>
                <a:cxn ang="0">
                  <a:pos x="610" y="151"/>
                </a:cxn>
                <a:cxn ang="0">
                  <a:pos x="587" y="114"/>
                </a:cxn>
                <a:cxn ang="0">
                  <a:pos x="560" y="82"/>
                </a:cxn>
                <a:cxn ang="0">
                  <a:pos x="527" y="54"/>
                </a:cxn>
                <a:cxn ang="0">
                  <a:pos x="490" y="31"/>
                </a:cxn>
                <a:cxn ang="0">
                  <a:pos x="451" y="13"/>
                </a:cxn>
                <a:cxn ang="0">
                  <a:pos x="409" y="0"/>
                </a:cxn>
                <a:cxn ang="0">
                  <a:pos x="445" y="5"/>
                </a:cxn>
                <a:cxn ang="0">
                  <a:pos x="481" y="18"/>
                </a:cxn>
                <a:cxn ang="0">
                  <a:pos x="512" y="35"/>
                </a:cxn>
                <a:cxn ang="0">
                  <a:pos x="534" y="51"/>
                </a:cxn>
                <a:cxn ang="0">
                  <a:pos x="553" y="72"/>
                </a:cxn>
                <a:cxn ang="0">
                  <a:pos x="594" y="124"/>
                </a:cxn>
                <a:cxn ang="0">
                  <a:pos x="639" y="197"/>
                </a:cxn>
                <a:cxn ang="0">
                  <a:pos x="670" y="272"/>
                </a:cxn>
                <a:cxn ang="0">
                  <a:pos x="674" y="280"/>
                </a:cxn>
                <a:cxn ang="0">
                  <a:pos x="675" y="289"/>
                </a:cxn>
                <a:cxn ang="0">
                  <a:pos x="632" y="386"/>
                </a:cxn>
                <a:cxn ang="0">
                  <a:pos x="641" y="354"/>
                </a:cxn>
                <a:cxn ang="0">
                  <a:pos x="646" y="309"/>
                </a:cxn>
                <a:cxn ang="0">
                  <a:pos x="671" y="298"/>
                </a:cxn>
                <a:cxn ang="0">
                  <a:pos x="662" y="312"/>
                </a:cxn>
                <a:cxn ang="0">
                  <a:pos x="658" y="327"/>
                </a:cxn>
                <a:cxn ang="0">
                  <a:pos x="656" y="346"/>
                </a:cxn>
                <a:cxn ang="0">
                  <a:pos x="650" y="366"/>
                </a:cxn>
                <a:cxn ang="0">
                  <a:pos x="642" y="375"/>
                </a:cxn>
                <a:cxn ang="0">
                  <a:pos x="635" y="380"/>
                </a:cxn>
                <a:cxn ang="0">
                  <a:pos x="634" y="382"/>
                </a:cxn>
                <a:cxn ang="0">
                  <a:pos x="632" y="385"/>
                </a:cxn>
              </a:cxnLst>
              <a:rect l="0" t="0" r="r" b="b"/>
              <a:pathLst>
                <a:path w="675" h="623">
                  <a:moveTo>
                    <a:pt x="4" y="235"/>
                  </a:moveTo>
                  <a:lnTo>
                    <a:pt x="3" y="240"/>
                  </a:lnTo>
                  <a:lnTo>
                    <a:pt x="1" y="258"/>
                  </a:lnTo>
                  <a:lnTo>
                    <a:pt x="0" y="275"/>
                  </a:lnTo>
                  <a:lnTo>
                    <a:pt x="0" y="285"/>
                  </a:lnTo>
                  <a:lnTo>
                    <a:pt x="1" y="285"/>
                  </a:lnTo>
                  <a:lnTo>
                    <a:pt x="2" y="287"/>
                  </a:lnTo>
                  <a:lnTo>
                    <a:pt x="3" y="287"/>
                  </a:lnTo>
                  <a:lnTo>
                    <a:pt x="4" y="288"/>
                  </a:lnTo>
                  <a:lnTo>
                    <a:pt x="5" y="288"/>
                  </a:lnTo>
                  <a:lnTo>
                    <a:pt x="7" y="289"/>
                  </a:lnTo>
                  <a:lnTo>
                    <a:pt x="9" y="289"/>
                  </a:lnTo>
                  <a:lnTo>
                    <a:pt x="10" y="289"/>
                  </a:lnTo>
                  <a:lnTo>
                    <a:pt x="16" y="292"/>
                  </a:lnTo>
                  <a:lnTo>
                    <a:pt x="21" y="296"/>
                  </a:lnTo>
                  <a:lnTo>
                    <a:pt x="26" y="299"/>
                  </a:lnTo>
                  <a:lnTo>
                    <a:pt x="32" y="303"/>
                  </a:lnTo>
                  <a:lnTo>
                    <a:pt x="37" y="307"/>
                  </a:lnTo>
                  <a:lnTo>
                    <a:pt x="41" y="311"/>
                  </a:lnTo>
                  <a:lnTo>
                    <a:pt x="46" y="315"/>
                  </a:lnTo>
                  <a:lnTo>
                    <a:pt x="50" y="319"/>
                  </a:lnTo>
                  <a:lnTo>
                    <a:pt x="50" y="309"/>
                  </a:lnTo>
                  <a:lnTo>
                    <a:pt x="49" y="294"/>
                  </a:lnTo>
                  <a:lnTo>
                    <a:pt x="50" y="277"/>
                  </a:lnTo>
                  <a:lnTo>
                    <a:pt x="51" y="263"/>
                  </a:lnTo>
                  <a:lnTo>
                    <a:pt x="53" y="248"/>
                  </a:lnTo>
                  <a:lnTo>
                    <a:pt x="55" y="233"/>
                  </a:lnTo>
                  <a:lnTo>
                    <a:pt x="58" y="218"/>
                  </a:lnTo>
                  <a:lnTo>
                    <a:pt x="63" y="204"/>
                  </a:lnTo>
                  <a:lnTo>
                    <a:pt x="68" y="191"/>
                  </a:lnTo>
                  <a:lnTo>
                    <a:pt x="73" y="177"/>
                  </a:lnTo>
                  <a:lnTo>
                    <a:pt x="79" y="163"/>
                  </a:lnTo>
                  <a:lnTo>
                    <a:pt x="86" y="151"/>
                  </a:lnTo>
                  <a:lnTo>
                    <a:pt x="93" y="139"/>
                  </a:lnTo>
                  <a:lnTo>
                    <a:pt x="100" y="127"/>
                  </a:lnTo>
                  <a:lnTo>
                    <a:pt x="104" y="122"/>
                  </a:lnTo>
                  <a:lnTo>
                    <a:pt x="90" y="134"/>
                  </a:lnTo>
                  <a:lnTo>
                    <a:pt x="76" y="147"/>
                  </a:lnTo>
                  <a:lnTo>
                    <a:pt x="64" y="161"/>
                  </a:lnTo>
                  <a:lnTo>
                    <a:pt x="50" y="174"/>
                  </a:lnTo>
                  <a:lnTo>
                    <a:pt x="38" y="190"/>
                  </a:lnTo>
                  <a:lnTo>
                    <a:pt x="27" y="204"/>
                  </a:lnTo>
                  <a:lnTo>
                    <a:pt x="16" y="219"/>
                  </a:lnTo>
                  <a:lnTo>
                    <a:pt x="4" y="235"/>
                  </a:lnTo>
                  <a:close/>
                  <a:moveTo>
                    <a:pt x="193" y="605"/>
                  </a:moveTo>
                  <a:lnTo>
                    <a:pt x="197" y="607"/>
                  </a:lnTo>
                  <a:lnTo>
                    <a:pt x="212" y="614"/>
                  </a:lnTo>
                  <a:lnTo>
                    <a:pt x="229" y="621"/>
                  </a:lnTo>
                  <a:lnTo>
                    <a:pt x="234" y="623"/>
                  </a:lnTo>
                  <a:lnTo>
                    <a:pt x="247" y="621"/>
                  </a:lnTo>
                  <a:lnTo>
                    <a:pt x="261" y="620"/>
                  </a:lnTo>
                  <a:lnTo>
                    <a:pt x="274" y="619"/>
                  </a:lnTo>
                  <a:lnTo>
                    <a:pt x="289" y="618"/>
                  </a:lnTo>
                  <a:lnTo>
                    <a:pt x="302" y="617"/>
                  </a:lnTo>
                  <a:lnTo>
                    <a:pt x="315" y="615"/>
                  </a:lnTo>
                  <a:lnTo>
                    <a:pt x="329" y="612"/>
                  </a:lnTo>
                  <a:lnTo>
                    <a:pt x="342" y="609"/>
                  </a:lnTo>
                  <a:lnTo>
                    <a:pt x="349" y="607"/>
                  </a:lnTo>
                  <a:lnTo>
                    <a:pt x="356" y="604"/>
                  </a:lnTo>
                  <a:lnTo>
                    <a:pt x="363" y="601"/>
                  </a:lnTo>
                  <a:lnTo>
                    <a:pt x="369" y="599"/>
                  </a:lnTo>
                  <a:lnTo>
                    <a:pt x="376" y="596"/>
                  </a:lnTo>
                  <a:lnTo>
                    <a:pt x="383" y="593"/>
                  </a:lnTo>
                  <a:lnTo>
                    <a:pt x="390" y="591"/>
                  </a:lnTo>
                  <a:lnTo>
                    <a:pt x="398" y="588"/>
                  </a:lnTo>
                  <a:lnTo>
                    <a:pt x="394" y="588"/>
                  </a:lnTo>
                  <a:lnTo>
                    <a:pt x="378" y="590"/>
                  </a:lnTo>
                  <a:lnTo>
                    <a:pt x="363" y="591"/>
                  </a:lnTo>
                  <a:lnTo>
                    <a:pt x="348" y="592"/>
                  </a:lnTo>
                  <a:lnTo>
                    <a:pt x="332" y="591"/>
                  </a:lnTo>
                  <a:lnTo>
                    <a:pt x="317" y="590"/>
                  </a:lnTo>
                  <a:lnTo>
                    <a:pt x="303" y="588"/>
                  </a:lnTo>
                  <a:lnTo>
                    <a:pt x="288" y="586"/>
                  </a:lnTo>
                  <a:lnTo>
                    <a:pt x="273" y="583"/>
                  </a:lnTo>
                  <a:lnTo>
                    <a:pt x="259" y="579"/>
                  </a:lnTo>
                  <a:lnTo>
                    <a:pt x="246" y="574"/>
                  </a:lnTo>
                  <a:lnTo>
                    <a:pt x="232" y="569"/>
                  </a:lnTo>
                  <a:lnTo>
                    <a:pt x="218" y="563"/>
                  </a:lnTo>
                  <a:lnTo>
                    <a:pt x="206" y="555"/>
                  </a:lnTo>
                  <a:lnTo>
                    <a:pt x="193" y="548"/>
                  </a:lnTo>
                  <a:lnTo>
                    <a:pt x="181" y="541"/>
                  </a:lnTo>
                  <a:lnTo>
                    <a:pt x="181" y="540"/>
                  </a:lnTo>
                  <a:lnTo>
                    <a:pt x="183" y="548"/>
                  </a:lnTo>
                  <a:lnTo>
                    <a:pt x="184" y="556"/>
                  </a:lnTo>
                  <a:lnTo>
                    <a:pt x="186" y="565"/>
                  </a:lnTo>
                  <a:lnTo>
                    <a:pt x="187" y="573"/>
                  </a:lnTo>
                  <a:lnTo>
                    <a:pt x="189" y="581"/>
                  </a:lnTo>
                  <a:lnTo>
                    <a:pt x="190" y="589"/>
                  </a:lnTo>
                  <a:lnTo>
                    <a:pt x="191" y="597"/>
                  </a:lnTo>
                  <a:lnTo>
                    <a:pt x="193" y="605"/>
                  </a:lnTo>
                  <a:close/>
                  <a:moveTo>
                    <a:pt x="673" y="294"/>
                  </a:moveTo>
                  <a:lnTo>
                    <a:pt x="646" y="294"/>
                  </a:lnTo>
                  <a:lnTo>
                    <a:pt x="646" y="277"/>
                  </a:lnTo>
                  <a:lnTo>
                    <a:pt x="645" y="263"/>
                  </a:lnTo>
                  <a:lnTo>
                    <a:pt x="643" y="248"/>
                  </a:lnTo>
                  <a:lnTo>
                    <a:pt x="641" y="233"/>
                  </a:lnTo>
                  <a:lnTo>
                    <a:pt x="637" y="218"/>
                  </a:lnTo>
                  <a:lnTo>
                    <a:pt x="633" y="204"/>
                  </a:lnTo>
                  <a:lnTo>
                    <a:pt x="629" y="191"/>
                  </a:lnTo>
                  <a:lnTo>
                    <a:pt x="623" y="177"/>
                  </a:lnTo>
                  <a:lnTo>
                    <a:pt x="618" y="163"/>
                  </a:lnTo>
                  <a:lnTo>
                    <a:pt x="610" y="151"/>
                  </a:lnTo>
                  <a:lnTo>
                    <a:pt x="603" y="139"/>
                  </a:lnTo>
                  <a:lnTo>
                    <a:pt x="595" y="127"/>
                  </a:lnTo>
                  <a:lnTo>
                    <a:pt x="587" y="114"/>
                  </a:lnTo>
                  <a:lnTo>
                    <a:pt x="579" y="103"/>
                  </a:lnTo>
                  <a:lnTo>
                    <a:pt x="569" y="92"/>
                  </a:lnTo>
                  <a:lnTo>
                    <a:pt x="560" y="82"/>
                  </a:lnTo>
                  <a:lnTo>
                    <a:pt x="548" y="73"/>
                  </a:lnTo>
                  <a:lnTo>
                    <a:pt x="538" y="62"/>
                  </a:lnTo>
                  <a:lnTo>
                    <a:pt x="527" y="54"/>
                  </a:lnTo>
                  <a:lnTo>
                    <a:pt x="515" y="45"/>
                  </a:lnTo>
                  <a:lnTo>
                    <a:pt x="502" y="38"/>
                  </a:lnTo>
                  <a:lnTo>
                    <a:pt x="490" y="31"/>
                  </a:lnTo>
                  <a:lnTo>
                    <a:pt x="477" y="24"/>
                  </a:lnTo>
                  <a:lnTo>
                    <a:pt x="464" y="18"/>
                  </a:lnTo>
                  <a:lnTo>
                    <a:pt x="451" y="13"/>
                  </a:lnTo>
                  <a:lnTo>
                    <a:pt x="437" y="8"/>
                  </a:lnTo>
                  <a:lnTo>
                    <a:pt x="423" y="4"/>
                  </a:lnTo>
                  <a:lnTo>
                    <a:pt x="409" y="0"/>
                  </a:lnTo>
                  <a:lnTo>
                    <a:pt x="421" y="1"/>
                  </a:lnTo>
                  <a:lnTo>
                    <a:pt x="433" y="2"/>
                  </a:lnTo>
                  <a:lnTo>
                    <a:pt x="445" y="5"/>
                  </a:lnTo>
                  <a:lnTo>
                    <a:pt x="458" y="8"/>
                  </a:lnTo>
                  <a:lnTo>
                    <a:pt x="469" y="13"/>
                  </a:lnTo>
                  <a:lnTo>
                    <a:pt x="481" y="18"/>
                  </a:lnTo>
                  <a:lnTo>
                    <a:pt x="492" y="24"/>
                  </a:lnTo>
                  <a:lnTo>
                    <a:pt x="504" y="31"/>
                  </a:lnTo>
                  <a:lnTo>
                    <a:pt x="512" y="35"/>
                  </a:lnTo>
                  <a:lnTo>
                    <a:pt x="520" y="40"/>
                  </a:lnTo>
                  <a:lnTo>
                    <a:pt x="527" y="45"/>
                  </a:lnTo>
                  <a:lnTo>
                    <a:pt x="534" y="51"/>
                  </a:lnTo>
                  <a:lnTo>
                    <a:pt x="541" y="57"/>
                  </a:lnTo>
                  <a:lnTo>
                    <a:pt x="547" y="64"/>
                  </a:lnTo>
                  <a:lnTo>
                    <a:pt x="553" y="72"/>
                  </a:lnTo>
                  <a:lnTo>
                    <a:pt x="561" y="79"/>
                  </a:lnTo>
                  <a:lnTo>
                    <a:pt x="578" y="101"/>
                  </a:lnTo>
                  <a:lnTo>
                    <a:pt x="594" y="124"/>
                  </a:lnTo>
                  <a:lnTo>
                    <a:pt x="610" y="147"/>
                  </a:lnTo>
                  <a:lnTo>
                    <a:pt x="625" y="171"/>
                  </a:lnTo>
                  <a:lnTo>
                    <a:pt x="639" y="197"/>
                  </a:lnTo>
                  <a:lnTo>
                    <a:pt x="651" y="221"/>
                  </a:lnTo>
                  <a:lnTo>
                    <a:pt x="661" y="247"/>
                  </a:lnTo>
                  <a:lnTo>
                    <a:pt x="670" y="272"/>
                  </a:lnTo>
                  <a:lnTo>
                    <a:pt x="672" y="275"/>
                  </a:lnTo>
                  <a:lnTo>
                    <a:pt x="673" y="278"/>
                  </a:lnTo>
                  <a:lnTo>
                    <a:pt x="674" y="280"/>
                  </a:lnTo>
                  <a:lnTo>
                    <a:pt x="675" y="283"/>
                  </a:lnTo>
                  <a:lnTo>
                    <a:pt x="675" y="285"/>
                  </a:lnTo>
                  <a:lnTo>
                    <a:pt x="675" y="289"/>
                  </a:lnTo>
                  <a:lnTo>
                    <a:pt x="674" y="291"/>
                  </a:lnTo>
                  <a:lnTo>
                    <a:pt x="673" y="294"/>
                  </a:lnTo>
                  <a:close/>
                  <a:moveTo>
                    <a:pt x="632" y="386"/>
                  </a:moveTo>
                  <a:lnTo>
                    <a:pt x="633" y="382"/>
                  </a:lnTo>
                  <a:lnTo>
                    <a:pt x="637" y="368"/>
                  </a:lnTo>
                  <a:lnTo>
                    <a:pt x="641" y="354"/>
                  </a:lnTo>
                  <a:lnTo>
                    <a:pt x="643" y="338"/>
                  </a:lnTo>
                  <a:lnTo>
                    <a:pt x="645" y="324"/>
                  </a:lnTo>
                  <a:lnTo>
                    <a:pt x="646" y="309"/>
                  </a:lnTo>
                  <a:lnTo>
                    <a:pt x="646" y="294"/>
                  </a:lnTo>
                  <a:lnTo>
                    <a:pt x="673" y="294"/>
                  </a:lnTo>
                  <a:lnTo>
                    <a:pt x="671" y="298"/>
                  </a:lnTo>
                  <a:lnTo>
                    <a:pt x="667" y="303"/>
                  </a:lnTo>
                  <a:lnTo>
                    <a:pt x="665" y="307"/>
                  </a:lnTo>
                  <a:lnTo>
                    <a:pt x="662" y="312"/>
                  </a:lnTo>
                  <a:lnTo>
                    <a:pt x="660" y="317"/>
                  </a:lnTo>
                  <a:lnTo>
                    <a:pt x="658" y="322"/>
                  </a:lnTo>
                  <a:lnTo>
                    <a:pt x="658" y="327"/>
                  </a:lnTo>
                  <a:lnTo>
                    <a:pt x="660" y="333"/>
                  </a:lnTo>
                  <a:lnTo>
                    <a:pt x="657" y="339"/>
                  </a:lnTo>
                  <a:lnTo>
                    <a:pt x="656" y="346"/>
                  </a:lnTo>
                  <a:lnTo>
                    <a:pt x="654" y="353"/>
                  </a:lnTo>
                  <a:lnTo>
                    <a:pt x="653" y="360"/>
                  </a:lnTo>
                  <a:lnTo>
                    <a:pt x="650" y="366"/>
                  </a:lnTo>
                  <a:lnTo>
                    <a:pt x="647" y="371"/>
                  </a:lnTo>
                  <a:lnTo>
                    <a:pt x="645" y="373"/>
                  </a:lnTo>
                  <a:lnTo>
                    <a:pt x="642" y="375"/>
                  </a:lnTo>
                  <a:lnTo>
                    <a:pt x="639" y="377"/>
                  </a:lnTo>
                  <a:lnTo>
                    <a:pt x="636" y="379"/>
                  </a:lnTo>
                  <a:lnTo>
                    <a:pt x="635" y="380"/>
                  </a:lnTo>
                  <a:lnTo>
                    <a:pt x="635" y="381"/>
                  </a:lnTo>
                  <a:lnTo>
                    <a:pt x="634" y="381"/>
                  </a:lnTo>
                  <a:lnTo>
                    <a:pt x="634" y="382"/>
                  </a:lnTo>
                  <a:lnTo>
                    <a:pt x="633" y="383"/>
                  </a:lnTo>
                  <a:lnTo>
                    <a:pt x="633" y="384"/>
                  </a:lnTo>
                  <a:lnTo>
                    <a:pt x="632" y="385"/>
                  </a:lnTo>
                  <a:lnTo>
                    <a:pt x="632" y="386"/>
                  </a:lnTo>
                  <a:close/>
                </a:path>
              </a:pathLst>
            </a:custGeom>
            <a:solidFill>
              <a:srgbClr val="B7DB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4914" y="17"/>
              <a:ext cx="597" cy="592"/>
            </a:xfrm>
            <a:custGeom>
              <a:avLst/>
              <a:gdLst/>
              <a:ahLst/>
              <a:cxnLst>
                <a:cxn ang="0">
                  <a:pos x="592" y="233"/>
                </a:cxn>
                <a:cxn ang="0">
                  <a:pos x="569" y="163"/>
                </a:cxn>
                <a:cxn ang="0">
                  <a:pos x="530" y="103"/>
                </a:cxn>
                <a:cxn ang="0">
                  <a:pos x="478" y="54"/>
                </a:cxn>
                <a:cxn ang="0">
                  <a:pos x="415" y="18"/>
                </a:cxn>
                <a:cxn ang="0">
                  <a:pos x="345" y="0"/>
                </a:cxn>
                <a:cxn ang="0">
                  <a:pos x="268" y="8"/>
                </a:cxn>
                <a:cxn ang="0">
                  <a:pos x="216" y="21"/>
                </a:cxn>
                <a:cxn ang="0">
                  <a:pos x="163" y="48"/>
                </a:cxn>
                <a:cxn ang="0">
                  <a:pos x="102" y="84"/>
                </a:cxn>
                <a:cxn ang="0">
                  <a:pos x="51" y="127"/>
                </a:cxn>
                <a:cxn ang="0">
                  <a:pos x="19" y="191"/>
                </a:cxn>
                <a:cxn ang="0">
                  <a:pos x="2" y="263"/>
                </a:cxn>
                <a:cxn ang="0">
                  <a:pos x="9" y="327"/>
                </a:cxn>
                <a:cxn ang="0">
                  <a:pos x="45" y="375"/>
                </a:cxn>
                <a:cxn ang="0">
                  <a:pos x="81" y="426"/>
                </a:cxn>
                <a:cxn ang="0">
                  <a:pos x="108" y="482"/>
                </a:cxn>
                <a:cxn ang="0">
                  <a:pos x="125" y="518"/>
                </a:cxn>
                <a:cxn ang="0">
                  <a:pos x="144" y="548"/>
                </a:cxn>
                <a:cxn ang="0">
                  <a:pos x="210" y="579"/>
                </a:cxn>
                <a:cxn ang="0">
                  <a:pos x="283" y="591"/>
                </a:cxn>
                <a:cxn ang="0">
                  <a:pos x="349" y="588"/>
                </a:cxn>
                <a:cxn ang="0">
                  <a:pos x="416" y="553"/>
                </a:cxn>
                <a:cxn ang="0">
                  <a:pos x="459" y="523"/>
                </a:cxn>
                <a:cxn ang="0">
                  <a:pos x="473" y="511"/>
                </a:cxn>
                <a:cxn ang="0">
                  <a:pos x="534" y="452"/>
                </a:cxn>
                <a:cxn ang="0">
                  <a:pos x="584" y="382"/>
                </a:cxn>
                <a:cxn ang="0">
                  <a:pos x="597" y="309"/>
                </a:cxn>
                <a:cxn ang="0">
                  <a:pos x="545" y="255"/>
                </a:cxn>
                <a:cxn ang="0">
                  <a:pos x="528" y="196"/>
                </a:cxn>
                <a:cxn ang="0">
                  <a:pos x="498" y="144"/>
                </a:cxn>
                <a:cxn ang="0">
                  <a:pos x="458" y="101"/>
                </a:cxn>
                <a:cxn ang="0">
                  <a:pos x="407" y="69"/>
                </a:cxn>
                <a:cxn ang="0">
                  <a:pos x="350" y="49"/>
                </a:cxn>
                <a:cxn ang="0">
                  <a:pos x="286" y="45"/>
                </a:cxn>
                <a:cxn ang="0">
                  <a:pos x="225" y="55"/>
                </a:cxn>
                <a:cxn ang="0">
                  <a:pos x="170" y="81"/>
                </a:cxn>
                <a:cxn ang="0">
                  <a:pos x="124" y="117"/>
                </a:cxn>
                <a:cxn ang="0">
                  <a:pos x="86" y="164"/>
                </a:cxn>
                <a:cxn ang="0">
                  <a:pos x="61" y="219"/>
                </a:cxn>
                <a:cxn ang="0">
                  <a:pos x="50" y="280"/>
                </a:cxn>
                <a:cxn ang="0">
                  <a:pos x="55" y="344"/>
                </a:cxn>
                <a:cxn ang="0">
                  <a:pos x="75" y="401"/>
                </a:cxn>
                <a:cxn ang="0">
                  <a:pos x="107" y="452"/>
                </a:cxn>
                <a:cxn ang="0">
                  <a:pos x="150" y="492"/>
                </a:cxn>
                <a:cxn ang="0">
                  <a:pos x="202" y="523"/>
                </a:cxn>
                <a:cxn ang="0">
                  <a:pos x="261" y="539"/>
                </a:cxn>
                <a:cxn ang="0">
                  <a:pos x="324" y="541"/>
                </a:cxn>
                <a:cxn ang="0">
                  <a:pos x="384" y="527"/>
                </a:cxn>
                <a:cxn ang="0">
                  <a:pos x="438" y="499"/>
                </a:cxn>
                <a:cxn ang="0">
                  <a:pos x="483" y="461"/>
                </a:cxn>
                <a:cxn ang="0">
                  <a:pos x="518" y="412"/>
                </a:cxn>
                <a:cxn ang="0">
                  <a:pos x="540" y="356"/>
                </a:cxn>
                <a:cxn ang="0">
                  <a:pos x="548" y="294"/>
                </a:cxn>
              </a:cxnLst>
              <a:rect l="0" t="0" r="r" b="b"/>
              <a:pathLst>
                <a:path w="597" h="592">
                  <a:moveTo>
                    <a:pt x="597" y="294"/>
                  </a:moveTo>
                  <a:lnTo>
                    <a:pt x="597" y="277"/>
                  </a:lnTo>
                  <a:lnTo>
                    <a:pt x="596" y="263"/>
                  </a:lnTo>
                  <a:lnTo>
                    <a:pt x="594" y="248"/>
                  </a:lnTo>
                  <a:lnTo>
                    <a:pt x="592" y="233"/>
                  </a:lnTo>
                  <a:lnTo>
                    <a:pt x="588" y="218"/>
                  </a:lnTo>
                  <a:lnTo>
                    <a:pt x="584" y="204"/>
                  </a:lnTo>
                  <a:lnTo>
                    <a:pt x="580" y="191"/>
                  </a:lnTo>
                  <a:lnTo>
                    <a:pt x="574" y="177"/>
                  </a:lnTo>
                  <a:lnTo>
                    <a:pt x="569" y="163"/>
                  </a:lnTo>
                  <a:lnTo>
                    <a:pt x="561" y="151"/>
                  </a:lnTo>
                  <a:lnTo>
                    <a:pt x="554" y="139"/>
                  </a:lnTo>
                  <a:lnTo>
                    <a:pt x="546" y="127"/>
                  </a:lnTo>
                  <a:lnTo>
                    <a:pt x="538" y="114"/>
                  </a:lnTo>
                  <a:lnTo>
                    <a:pt x="530" y="103"/>
                  </a:lnTo>
                  <a:lnTo>
                    <a:pt x="520" y="92"/>
                  </a:lnTo>
                  <a:lnTo>
                    <a:pt x="511" y="82"/>
                  </a:lnTo>
                  <a:lnTo>
                    <a:pt x="499" y="73"/>
                  </a:lnTo>
                  <a:lnTo>
                    <a:pt x="489" y="62"/>
                  </a:lnTo>
                  <a:lnTo>
                    <a:pt x="478" y="54"/>
                  </a:lnTo>
                  <a:lnTo>
                    <a:pt x="466" y="45"/>
                  </a:lnTo>
                  <a:lnTo>
                    <a:pt x="453" y="38"/>
                  </a:lnTo>
                  <a:lnTo>
                    <a:pt x="441" y="31"/>
                  </a:lnTo>
                  <a:lnTo>
                    <a:pt x="428" y="24"/>
                  </a:lnTo>
                  <a:lnTo>
                    <a:pt x="415" y="18"/>
                  </a:lnTo>
                  <a:lnTo>
                    <a:pt x="402" y="13"/>
                  </a:lnTo>
                  <a:lnTo>
                    <a:pt x="388" y="8"/>
                  </a:lnTo>
                  <a:lnTo>
                    <a:pt x="374" y="4"/>
                  </a:lnTo>
                  <a:lnTo>
                    <a:pt x="360" y="0"/>
                  </a:lnTo>
                  <a:lnTo>
                    <a:pt x="345" y="0"/>
                  </a:lnTo>
                  <a:lnTo>
                    <a:pt x="329" y="1"/>
                  </a:lnTo>
                  <a:lnTo>
                    <a:pt x="314" y="2"/>
                  </a:lnTo>
                  <a:lnTo>
                    <a:pt x="299" y="4"/>
                  </a:lnTo>
                  <a:lnTo>
                    <a:pt x="283" y="6"/>
                  </a:lnTo>
                  <a:lnTo>
                    <a:pt x="268" y="8"/>
                  </a:lnTo>
                  <a:lnTo>
                    <a:pt x="253" y="9"/>
                  </a:lnTo>
                  <a:lnTo>
                    <a:pt x="239" y="12"/>
                  </a:lnTo>
                  <a:lnTo>
                    <a:pt x="238" y="15"/>
                  </a:lnTo>
                  <a:lnTo>
                    <a:pt x="226" y="17"/>
                  </a:lnTo>
                  <a:lnTo>
                    <a:pt x="216" y="21"/>
                  </a:lnTo>
                  <a:lnTo>
                    <a:pt x="205" y="26"/>
                  </a:lnTo>
                  <a:lnTo>
                    <a:pt x="195" y="32"/>
                  </a:lnTo>
                  <a:lnTo>
                    <a:pt x="184" y="38"/>
                  </a:lnTo>
                  <a:lnTo>
                    <a:pt x="173" y="43"/>
                  </a:lnTo>
                  <a:lnTo>
                    <a:pt x="163" y="48"/>
                  </a:lnTo>
                  <a:lnTo>
                    <a:pt x="154" y="52"/>
                  </a:lnTo>
                  <a:lnTo>
                    <a:pt x="141" y="59"/>
                  </a:lnTo>
                  <a:lnTo>
                    <a:pt x="128" y="68"/>
                  </a:lnTo>
                  <a:lnTo>
                    <a:pt x="115" y="76"/>
                  </a:lnTo>
                  <a:lnTo>
                    <a:pt x="102" y="84"/>
                  </a:lnTo>
                  <a:lnTo>
                    <a:pt x="90" y="93"/>
                  </a:lnTo>
                  <a:lnTo>
                    <a:pt x="79" y="102"/>
                  </a:lnTo>
                  <a:lnTo>
                    <a:pt x="66" y="111"/>
                  </a:lnTo>
                  <a:lnTo>
                    <a:pt x="55" y="122"/>
                  </a:lnTo>
                  <a:lnTo>
                    <a:pt x="51" y="127"/>
                  </a:lnTo>
                  <a:lnTo>
                    <a:pt x="44" y="139"/>
                  </a:lnTo>
                  <a:lnTo>
                    <a:pt x="37" y="151"/>
                  </a:lnTo>
                  <a:lnTo>
                    <a:pt x="30" y="163"/>
                  </a:lnTo>
                  <a:lnTo>
                    <a:pt x="24" y="177"/>
                  </a:lnTo>
                  <a:lnTo>
                    <a:pt x="19" y="191"/>
                  </a:lnTo>
                  <a:lnTo>
                    <a:pt x="14" y="204"/>
                  </a:lnTo>
                  <a:lnTo>
                    <a:pt x="9" y="218"/>
                  </a:lnTo>
                  <a:lnTo>
                    <a:pt x="6" y="233"/>
                  </a:lnTo>
                  <a:lnTo>
                    <a:pt x="4" y="248"/>
                  </a:lnTo>
                  <a:lnTo>
                    <a:pt x="2" y="263"/>
                  </a:lnTo>
                  <a:lnTo>
                    <a:pt x="1" y="277"/>
                  </a:lnTo>
                  <a:lnTo>
                    <a:pt x="0" y="294"/>
                  </a:lnTo>
                  <a:lnTo>
                    <a:pt x="1" y="309"/>
                  </a:lnTo>
                  <a:lnTo>
                    <a:pt x="1" y="319"/>
                  </a:lnTo>
                  <a:lnTo>
                    <a:pt x="9" y="327"/>
                  </a:lnTo>
                  <a:lnTo>
                    <a:pt x="18" y="336"/>
                  </a:lnTo>
                  <a:lnTo>
                    <a:pt x="25" y="346"/>
                  </a:lnTo>
                  <a:lnTo>
                    <a:pt x="32" y="355"/>
                  </a:lnTo>
                  <a:lnTo>
                    <a:pt x="39" y="365"/>
                  </a:lnTo>
                  <a:lnTo>
                    <a:pt x="45" y="375"/>
                  </a:lnTo>
                  <a:lnTo>
                    <a:pt x="52" y="385"/>
                  </a:lnTo>
                  <a:lnTo>
                    <a:pt x="58" y="395"/>
                  </a:lnTo>
                  <a:lnTo>
                    <a:pt x="66" y="405"/>
                  </a:lnTo>
                  <a:lnTo>
                    <a:pt x="74" y="415"/>
                  </a:lnTo>
                  <a:lnTo>
                    <a:pt x="81" y="426"/>
                  </a:lnTo>
                  <a:lnTo>
                    <a:pt x="88" y="437"/>
                  </a:lnTo>
                  <a:lnTo>
                    <a:pt x="94" y="448"/>
                  </a:lnTo>
                  <a:lnTo>
                    <a:pt x="100" y="461"/>
                  </a:lnTo>
                  <a:lnTo>
                    <a:pt x="104" y="472"/>
                  </a:lnTo>
                  <a:lnTo>
                    <a:pt x="108" y="482"/>
                  </a:lnTo>
                  <a:lnTo>
                    <a:pt x="112" y="489"/>
                  </a:lnTo>
                  <a:lnTo>
                    <a:pt x="116" y="496"/>
                  </a:lnTo>
                  <a:lnTo>
                    <a:pt x="119" y="503"/>
                  </a:lnTo>
                  <a:lnTo>
                    <a:pt x="122" y="511"/>
                  </a:lnTo>
                  <a:lnTo>
                    <a:pt x="125" y="518"/>
                  </a:lnTo>
                  <a:lnTo>
                    <a:pt x="128" y="525"/>
                  </a:lnTo>
                  <a:lnTo>
                    <a:pt x="130" y="533"/>
                  </a:lnTo>
                  <a:lnTo>
                    <a:pt x="132" y="540"/>
                  </a:lnTo>
                  <a:lnTo>
                    <a:pt x="132" y="541"/>
                  </a:lnTo>
                  <a:lnTo>
                    <a:pt x="144" y="548"/>
                  </a:lnTo>
                  <a:lnTo>
                    <a:pt x="157" y="555"/>
                  </a:lnTo>
                  <a:lnTo>
                    <a:pt x="169" y="563"/>
                  </a:lnTo>
                  <a:lnTo>
                    <a:pt x="183" y="569"/>
                  </a:lnTo>
                  <a:lnTo>
                    <a:pt x="197" y="574"/>
                  </a:lnTo>
                  <a:lnTo>
                    <a:pt x="210" y="579"/>
                  </a:lnTo>
                  <a:lnTo>
                    <a:pt x="224" y="583"/>
                  </a:lnTo>
                  <a:lnTo>
                    <a:pt x="239" y="586"/>
                  </a:lnTo>
                  <a:lnTo>
                    <a:pt x="254" y="588"/>
                  </a:lnTo>
                  <a:lnTo>
                    <a:pt x="268" y="590"/>
                  </a:lnTo>
                  <a:lnTo>
                    <a:pt x="283" y="591"/>
                  </a:lnTo>
                  <a:lnTo>
                    <a:pt x="299" y="592"/>
                  </a:lnTo>
                  <a:lnTo>
                    <a:pt x="314" y="591"/>
                  </a:lnTo>
                  <a:lnTo>
                    <a:pt x="329" y="590"/>
                  </a:lnTo>
                  <a:lnTo>
                    <a:pt x="345" y="588"/>
                  </a:lnTo>
                  <a:lnTo>
                    <a:pt x="349" y="588"/>
                  </a:lnTo>
                  <a:lnTo>
                    <a:pt x="362" y="582"/>
                  </a:lnTo>
                  <a:lnTo>
                    <a:pt x="376" y="576"/>
                  </a:lnTo>
                  <a:lnTo>
                    <a:pt x="389" y="569"/>
                  </a:lnTo>
                  <a:lnTo>
                    <a:pt x="403" y="562"/>
                  </a:lnTo>
                  <a:lnTo>
                    <a:pt x="416" y="553"/>
                  </a:lnTo>
                  <a:lnTo>
                    <a:pt x="428" y="545"/>
                  </a:lnTo>
                  <a:lnTo>
                    <a:pt x="439" y="537"/>
                  </a:lnTo>
                  <a:lnTo>
                    <a:pt x="450" y="528"/>
                  </a:lnTo>
                  <a:lnTo>
                    <a:pt x="455" y="525"/>
                  </a:lnTo>
                  <a:lnTo>
                    <a:pt x="459" y="523"/>
                  </a:lnTo>
                  <a:lnTo>
                    <a:pt x="462" y="521"/>
                  </a:lnTo>
                  <a:lnTo>
                    <a:pt x="465" y="519"/>
                  </a:lnTo>
                  <a:lnTo>
                    <a:pt x="468" y="517"/>
                  </a:lnTo>
                  <a:lnTo>
                    <a:pt x="470" y="514"/>
                  </a:lnTo>
                  <a:lnTo>
                    <a:pt x="473" y="511"/>
                  </a:lnTo>
                  <a:lnTo>
                    <a:pt x="475" y="508"/>
                  </a:lnTo>
                  <a:lnTo>
                    <a:pt x="490" y="494"/>
                  </a:lnTo>
                  <a:lnTo>
                    <a:pt x="505" y="481"/>
                  </a:lnTo>
                  <a:lnTo>
                    <a:pt x="520" y="467"/>
                  </a:lnTo>
                  <a:lnTo>
                    <a:pt x="534" y="452"/>
                  </a:lnTo>
                  <a:lnTo>
                    <a:pt x="548" y="436"/>
                  </a:lnTo>
                  <a:lnTo>
                    <a:pt x="560" y="421"/>
                  </a:lnTo>
                  <a:lnTo>
                    <a:pt x="573" y="404"/>
                  </a:lnTo>
                  <a:lnTo>
                    <a:pt x="583" y="386"/>
                  </a:lnTo>
                  <a:lnTo>
                    <a:pt x="584" y="382"/>
                  </a:lnTo>
                  <a:lnTo>
                    <a:pt x="588" y="368"/>
                  </a:lnTo>
                  <a:lnTo>
                    <a:pt x="592" y="354"/>
                  </a:lnTo>
                  <a:lnTo>
                    <a:pt x="594" y="338"/>
                  </a:lnTo>
                  <a:lnTo>
                    <a:pt x="596" y="324"/>
                  </a:lnTo>
                  <a:lnTo>
                    <a:pt x="597" y="309"/>
                  </a:lnTo>
                  <a:lnTo>
                    <a:pt x="597" y="294"/>
                  </a:lnTo>
                  <a:lnTo>
                    <a:pt x="548" y="294"/>
                  </a:lnTo>
                  <a:lnTo>
                    <a:pt x="547" y="280"/>
                  </a:lnTo>
                  <a:lnTo>
                    <a:pt x="546" y="268"/>
                  </a:lnTo>
                  <a:lnTo>
                    <a:pt x="545" y="255"/>
                  </a:lnTo>
                  <a:lnTo>
                    <a:pt x="543" y="243"/>
                  </a:lnTo>
                  <a:lnTo>
                    <a:pt x="540" y="232"/>
                  </a:lnTo>
                  <a:lnTo>
                    <a:pt x="537" y="219"/>
                  </a:lnTo>
                  <a:lnTo>
                    <a:pt x="533" y="208"/>
                  </a:lnTo>
                  <a:lnTo>
                    <a:pt x="528" y="196"/>
                  </a:lnTo>
                  <a:lnTo>
                    <a:pt x="524" y="186"/>
                  </a:lnTo>
                  <a:lnTo>
                    <a:pt x="518" y="174"/>
                  </a:lnTo>
                  <a:lnTo>
                    <a:pt x="512" y="164"/>
                  </a:lnTo>
                  <a:lnTo>
                    <a:pt x="505" y="154"/>
                  </a:lnTo>
                  <a:lnTo>
                    <a:pt x="498" y="144"/>
                  </a:lnTo>
                  <a:lnTo>
                    <a:pt x="491" y="135"/>
                  </a:lnTo>
                  <a:lnTo>
                    <a:pt x="483" y="126"/>
                  </a:lnTo>
                  <a:lnTo>
                    <a:pt x="475" y="117"/>
                  </a:lnTo>
                  <a:lnTo>
                    <a:pt x="467" y="109"/>
                  </a:lnTo>
                  <a:lnTo>
                    <a:pt x="458" y="101"/>
                  </a:lnTo>
                  <a:lnTo>
                    <a:pt x="448" y="94"/>
                  </a:lnTo>
                  <a:lnTo>
                    <a:pt x="438" y="87"/>
                  </a:lnTo>
                  <a:lnTo>
                    <a:pt x="428" y="81"/>
                  </a:lnTo>
                  <a:lnTo>
                    <a:pt x="418" y="75"/>
                  </a:lnTo>
                  <a:lnTo>
                    <a:pt x="407" y="69"/>
                  </a:lnTo>
                  <a:lnTo>
                    <a:pt x="395" y="63"/>
                  </a:lnTo>
                  <a:lnTo>
                    <a:pt x="384" y="59"/>
                  </a:lnTo>
                  <a:lnTo>
                    <a:pt x="373" y="55"/>
                  </a:lnTo>
                  <a:lnTo>
                    <a:pt x="361" y="52"/>
                  </a:lnTo>
                  <a:lnTo>
                    <a:pt x="350" y="49"/>
                  </a:lnTo>
                  <a:lnTo>
                    <a:pt x="337" y="47"/>
                  </a:lnTo>
                  <a:lnTo>
                    <a:pt x="324" y="45"/>
                  </a:lnTo>
                  <a:lnTo>
                    <a:pt x="312" y="45"/>
                  </a:lnTo>
                  <a:lnTo>
                    <a:pt x="299" y="44"/>
                  </a:lnTo>
                  <a:lnTo>
                    <a:pt x="286" y="45"/>
                  </a:lnTo>
                  <a:lnTo>
                    <a:pt x="273" y="45"/>
                  </a:lnTo>
                  <a:lnTo>
                    <a:pt x="261" y="47"/>
                  </a:lnTo>
                  <a:lnTo>
                    <a:pt x="249" y="49"/>
                  </a:lnTo>
                  <a:lnTo>
                    <a:pt x="237" y="52"/>
                  </a:lnTo>
                  <a:lnTo>
                    <a:pt x="225" y="55"/>
                  </a:lnTo>
                  <a:lnTo>
                    <a:pt x="213" y="59"/>
                  </a:lnTo>
                  <a:lnTo>
                    <a:pt x="202" y="63"/>
                  </a:lnTo>
                  <a:lnTo>
                    <a:pt x="191" y="69"/>
                  </a:lnTo>
                  <a:lnTo>
                    <a:pt x="181" y="75"/>
                  </a:lnTo>
                  <a:lnTo>
                    <a:pt x="170" y="81"/>
                  </a:lnTo>
                  <a:lnTo>
                    <a:pt x="160" y="87"/>
                  </a:lnTo>
                  <a:lnTo>
                    <a:pt x="150" y="94"/>
                  </a:lnTo>
                  <a:lnTo>
                    <a:pt x="141" y="101"/>
                  </a:lnTo>
                  <a:lnTo>
                    <a:pt x="132" y="109"/>
                  </a:lnTo>
                  <a:lnTo>
                    <a:pt x="124" y="117"/>
                  </a:lnTo>
                  <a:lnTo>
                    <a:pt x="115" y="126"/>
                  </a:lnTo>
                  <a:lnTo>
                    <a:pt x="107" y="135"/>
                  </a:lnTo>
                  <a:lnTo>
                    <a:pt x="100" y="144"/>
                  </a:lnTo>
                  <a:lnTo>
                    <a:pt x="93" y="154"/>
                  </a:lnTo>
                  <a:lnTo>
                    <a:pt x="86" y="164"/>
                  </a:lnTo>
                  <a:lnTo>
                    <a:pt x="81" y="174"/>
                  </a:lnTo>
                  <a:lnTo>
                    <a:pt x="75" y="186"/>
                  </a:lnTo>
                  <a:lnTo>
                    <a:pt x="70" y="196"/>
                  </a:lnTo>
                  <a:lnTo>
                    <a:pt x="65" y="208"/>
                  </a:lnTo>
                  <a:lnTo>
                    <a:pt x="61" y="219"/>
                  </a:lnTo>
                  <a:lnTo>
                    <a:pt x="58" y="232"/>
                  </a:lnTo>
                  <a:lnTo>
                    <a:pt x="55" y="243"/>
                  </a:lnTo>
                  <a:lnTo>
                    <a:pt x="53" y="255"/>
                  </a:lnTo>
                  <a:lnTo>
                    <a:pt x="51" y="268"/>
                  </a:lnTo>
                  <a:lnTo>
                    <a:pt x="50" y="280"/>
                  </a:lnTo>
                  <a:lnTo>
                    <a:pt x="50" y="294"/>
                  </a:lnTo>
                  <a:lnTo>
                    <a:pt x="50" y="306"/>
                  </a:lnTo>
                  <a:lnTo>
                    <a:pt x="51" y="319"/>
                  </a:lnTo>
                  <a:lnTo>
                    <a:pt x="53" y="331"/>
                  </a:lnTo>
                  <a:lnTo>
                    <a:pt x="55" y="344"/>
                  </a:lnTo>
                  <a:lnTo>
                    <a:pt x="58" y="356"/>
                  </a:lnTo>
                  <a:lnTo>
                    <a:pt x="61" y="367"/>
                  </a:lnTo>
                  <a:lnTo>
                    <a:pt x="65" y="379"/>
                  </a:lnTo>
                  <a:lnTo>
                    <a:pt x="70" y="390"/>
                  </a:lnTo>
                  <a:lnTo>
                    <a:pt x="75" y="401"/>
                  </a:lnTo>
                  <a:lnTo>
                    <a:pt x="81" y="412"/>
                  </a:lnTo>
                  <a:lnTo>
                    <a:pt x="86" y="422"/>
                  </a:lnTo>
                  <a:lnTo>
                    <a:pt x="93" y="432"/>
                  </a:lnTo>
                  <a:lnTo>
                    <a:pt x="100" y="442"/>
                  </a:lnTo>
                  <a:lnTo>
                    <a:pt x="107" y="452"/>
                  </a:lnTo>
                  <a:lnTo>
                    <a:pt x="115" y="461"/>
                  </a:lnTo>
                  <a:lnTo>
                    <a:pt x="124" y="469"/>
                  </a:lnTo>
                  <a:lnTo>
                    <a:pt x="132" y="477"/>
                  </a:lnTo>
                  <a:lnTo>
                    <a:pt x="141" y="485"/>
                  </a:lnTo>
                  <a:lnTo>
                    <a:pt x="150" y="492"/>
                  </a:lnTo>
                  <a:lnTo>
                    <a:pt x="160" y="499"/>
                  </a:lnTo>
                  <a:lnTo>
                    <a:pt x="170" y="507"/>
                  </a:lnTo>
                  <a:lnTo>
                    <a:pt x="181" y="512"/>
                  </a:lnTo>
                  <a:lnTo>
                    <a:pt x="191" y="518"/>
                  </a:lnTo>
                  <a:lnTo>
                    <a:pt x="202" y="523"/>
                  </a:lnTo>
                  <a:lnTo>
                    <a:pt x="213" y="527"/>
                  </a:lnTo>
                  <a:lnTo>
                    <a:pt x="225" y="531"/>
                  </a:lnTo>
                  <a:lnTo>
                    <a:pt x="237" y="534"/>
                  </a:lnTo>
                  <a:lnTo>
                    <a:pt x="249" y="537"/>
                  </a:lnTo>
                  <a:lnTo>
                    <a:pt x="261" y="539"/>
                  </a:lnTo>
                  <a:lnTo>
                    <a:pt x="273" y="541"/>
                  </a:lnTo>
                  <a:lnTo>
                    <a:pt x="286" y="542"/>
                  </a:lnTo>
                  <a:lnTo>
                    <a:pt x="299" y="542"/>
                  </a:lnTo>
                  <a:lnTo>
                    <a:pt x="312" y="542"/>
                  </a:lnTo>
                  <a:lnTo>
                    <a:pt x="324" y="541"/>
                  </a:lnTo>
                  <a:lnTo>
                    <a:pt x="337" y="539"/>
                  </a:lnTo>
                  <a:lnTo>
                    <a:pt x="350" y="537"/>
                  </a:lnTo>
                  <a:lnTo>
                    <a:pt x="361" y="534"/>
                  </a:lnTo>
                  <a:lnTo>
                    <a:pt x="373" y="531"/>
                  </a:lnTo>
                  <a:lnTo>
                    <a:pt x="384" y="527"/>
                  </a:lnTo>
                  <a:lnTo>
                    <a:pt x="395" y="523"/>
                  </a:lnTo>
                  <a:lnTo>
                    <a:pt x="407" y="518"/>
                  </a:lnTo>
                  <a:lnTo>
                    <a:pt x="418" y="512"/>
                  </a:lnTo>
                  <a:lnTo>
                    <a:pt x="428" y="507"/>
                  </a:lnTo>
                  <a:lnTo>
                    <a:pt x="438" y="499"/>
                  </a:lnTo>
                  <a:lnTo>
                    <a:pt x="448" y="492"/>
                  </a:lnTo>
                  <a:lnTo>
                    <a:pt x="458" y="485"/>
                  </a:lnTo>
                  <a:lnTo>
                    <a:pt x="467" y="477"/>
                  </a:lnTo>
                  <a:lnTo>
                    <a:pt x="475" y="469"/>
                  </a:lnTo>
                  <a:lnTo>
                    <a:pt x="483" y="461"/>
                  </a:lnTo>
                  <a:lnTo>
                    <a:pt x="491" y="452"/>
                  </a:lnTo>
                  <a:lnTo>
                    <a:pt x="498" y="442"/>
                  </a:lnTo>
                  <a:lnTo>
                    <a:pt x="505" y="432"/>
                  </a:lnTo>
                  <a:lnTo>
                    <a:pt x="512" y="422"/>
                  </a:lnTo>
                  <a:lnTo>
                    <a:pt x="518" y="412"/>
                  </a:lnTo>
                  <a:lnTo>
                    <a:pt x="524" y="401"/>
                  </a:lnTo>
                  <a:lnTo>
                    <a:pt x="528" y="390"/>
                  </a:lnTo>
                  <a:lnTo>
                    <a:pt x="533" y="379"/>
                  </a:lnTo>
                  <a:lnTo>
                    <a:pt x="537" y="367"/>
                  </a:lnTo>
                  <a:lnTo>
                    <a:pt x="540" y="356"/>
                  </a:lnTo>
                  <a:lnTo>
                    <a:pt x="543" y="344"/>
                  </a:lnTo>
                  <a:lnTo>
                    <a:pt x="545" y="331"/>
                  </a:lnTo>
                  <a:lnTo>
                    <a:pt x="546" y="319"/>
                  </a:lnTo>
                  <a:lnTo>
                    <a:pt x="547" y="306"/>
                  </a:lnTo>
                  <a:lnTo>
                    <a:pt x="548" y="294"/>
                  </a:lnTo>
                  <a:lnTo>
                    <a:pt x="597" y="294"/>
                  </a:lnTo>
                  <a:close/>
                </a:path>
              </a:pathLst>
            </a:custGeom>
            <a:solidFill>
              <a:srgbClr val="C1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4964" y="61"/>
              <a:ext cx="498" cy="498"/>
            </a:xfrm>
            <a:custGeom>
              <a:avLst/>
              <a:gdLst/>
              <a:ahLst/>
              <a:cxnLst>
                <a:cxn ang="0">
                  <a:pos x="495" y="211"/>
                </a:cxn>
                <a:cxn ang="0">
                  <a:pos x="483" y="164"/>
                </a:cxn>
                <a:cxn ang="0">
                  <a:pos x="462" y="120"/>
                </a:cxn>
                <a:cxn ang="0">
                  <a:pos x="433" y="82"/>
                </a:cxn>
                <a:cxn ang="0">
                  <a:pos x="398" y="50"/>
                </a:cxn>
                <a:cxn ang="0">
                  <a:pos x="357" y="25"/>
                </a:cxn>
                <a:cxn ang="0">
                  <a:pos x="311" y="8"/>
                </a:cxn>
                <a:cxn ang="0">
                  <a:pos x="262" y="1"/>
                </a:cxn>
                <a:cxn ang="0">
                  <a:pos x="211" y="3"/>
                </a:cxn>
                <a:cxn ang="0">
                  <a:pos x="163" y="15"/>
                </a:cxn>
                <a:cxn ang="0">
                  <a:pos x="120" y="37"/>
                </a:cxn>
                <a:cxn ang="0">
                  <a:pos x="82" y="65"/>
                </a:cxn>
                <a:cxn ang="0">
                  <a:pos x="50" y="100"/>
                </a:cxn>
                <a:cxn ang="0">
                  <a:pos x="25" y="142"/>
                </a:cxn>
                <a:cxn ang="0">
                  <a:pos x="8" y="188"/>
                </a:cxn>
                <a:cxn ang="0">
                  <a:pos x="0" y="236"/>
                </a:cxn>
                <a:cxn ang="0">
                  <a:pos x="3" y="287"/>
                </a:cxn>
                <a:cxn ang="0">
                  <a:pos x="15" y="335"/>
                </a:cxn>
                <a:cxn ang="0">
                  <a:pos x="36" y="378"/>
                </a:cxn>
                <a:cxn ang="0">
                  <a:pos x="65" y="417"/>
                </a:cxn>
                <a:cxn ang="0">
                  <a:pos x="100" y="448"/>
                </a:cxn>
                <a:cxn ang="0">
                  <a:pos x="141" y="474"/>
                </a:cxn>
                <a:cxn ang="0">
                  <a:pos x="187" y="490"/>
                </a:cxn>
                <a:cxn ang="0">
                  <a:pos x="236" y="498"/>
                </a:cxn>
                <a:cxn ang="0">
                  <a:pos x="287" y="495"/>
                </a:cxn>
                <a:cxn ang="0">
                  <a:pos x="334" y="483"/>
                </a:cxn>
                <a:cxn ang="0">
                  <a:pos x="378" y="463"/>
                </a:cxn>
                <a:cxn ang="0">
                  <a:pos x="417" y="433"/>
                </a:cxn>
                <a:cxn ang="0">
                  <a:pos x="448" y="398"/>
                </a:cxn>
                <a:cxn ang="0">
                  <a:pos x="474" y="357"/>
                </a:cxn>
                <a:cxn ang="0">
                  <a:pos x="490" y="312"/>
                </a:cxn>
                <a:cxn ang="0">
                  <a:pos x="497" y="262"/>
                </a:cxn>
                <a:cxn ang="0">
                  <a:pos x="444" y="209"/>
                </a:cxn>
                <a:cxn ang="0">
                  <a:pos x="414" y="138"/>
                </a:cxn>
                <a:cxn ang="0">
                  <a:pos x="361" y="84"/>
                </a:cxn>
                <a:cxn ang="0">
                  <a:pos x="289" y="54"/>
                </a:cxn>
                <a:cxn ang="0">
                  <a:pos x="209" y="54"/>
                </a:cxn>
                <a:cxn ang="0">
                  <a:pos x="138" y="84"/>
                </a:cxn>
                <a:cxn ang="0">
                  <a:pos x="84" y="138"/>
                </a:cxn>
                <a:cxn ang="0">
                  <a:pos x="54" y="209"/>
                </a:cxn>
                <a:cxn ang="0">
                  <a:pos x="50" y="250"/>
                </a:cxn>
                <a:cxn ang="0">
                  <a:pos x="54" y="289"/>
                </a:cxn>
                <a:cxn ang="0">
                  <a:pos x="84" y="361"/>
                </a:cxn>
                <a:cxn ang="0">
                  <a:pos x="138" y="415"/>
                </a:cxn>
                <a:cxn ang="0">
                  <a:pos x="209" y="444"/>
                </a:cxn>
                <a:cxn ang="0">
                  <a:pos x="249" y="448"/>
                </a:cxn>
                <a:cxn ang="0">
                  <a:pos x="289" y="444"/>
                </a:cxn>
                <a:cxn ang="0">
                  <a:pos x="361" y="415"/>
                </a:cxn>
                <a:cxn ang="0">
                  <a:pos x="414" y="361"/>
                </a:cxn>
                <a:cxn ang="0">
                  <a:pos x="444" y="289"/>
                </a:cxn>
              </a:cxnLst>
              <a:rect l="0" t="0" r="r" b="b"/>
              <a:pathLst>
                <a:path w="498" h="498">
                  <a:moveTo>
                    <a:pt x="498" y="250"/>
                  </a:moveTo>
                  <a:lnTo>
                    <a:pt x="497" y="236"/>
                  </a:lnTo>
                  <a:lnTo>
                    <a:pt x="496" y="224"/>
                  </a:lnTo>
                  <a:lnTo>
                    <a:pt x="495" y="211"/>
                  </a:lnTo>
                  <a:lnTo>
                    <a:pt x="493" y="199"/>
                  </a:lnTo>
                  <a:lnTo>
                    <a:pt x="490" y="188"/>
                  </a:lnTo>
                  <a:lnTo>
                    <a:pt x="487" y="175"/>
                  </a:lnTo>
                  <a:lnTo>
                    <a:pt x="483" y="164"/>
                  </a:lnTo>
                  <a:lnTo>
                    <a:pt x="478" y="152"/>
                  </a:lnTo>
                  <a:lnTo>
                    <a:pt x="474" y="142"/>
                  </a:lnTo>
                  <a:lnTo>
                    <a:pt x="468" y="130"/>
                  </a:lnTo>
                  <a:lnTo>
                    <a:pt x="462" y="120"/>
                  </a:lnTo>
                  <a:lnTo>
                    <a:pt x="455" y="110"/>
                  </a:lnTo>
                  <a:lnTo>
                    <a:pt x="448" y="100"/>
                  </a:lnTo>
                  <a:lnTo>
                    <a:pt x="441" y="91"/>
                  </a:lnTo>
                  <a:lnTo>
                    <a:pt x="433" y="82"/>
                  </a:lnTo>
                  <a:lnTo>
                    <a:pt x="425" y="73"/>
                  </a:lnTo>
                  <a:lnTo>
                    <a:pt x="417" y="65"/>
                  </a:lnTo>
                  <a:lnTo>
                    <a:pt x="408" y="57"/>
                  </a:lnTo>
                  <a:lnTo>
                    <a:pt x="398" y="50"/>
                  </a:lnTo>
                  <a:lnTo>
                    <a:pt x="388" y="43"/>
                  </a:lnTo>
                  <a:lnTo>
                    <a:pt x="378" y="37"/>
                  </a:lnTo>
                  <a:lnTo>
                    <a:pt x="368" y="31"/>
                  </a:lnTo>
                  <a:lnTo>
                    <a:pt x="357" y="25"/>
                  </a:lnTo>
                  <a:lnTo>
                    <a:pt x="345" y="19"/>
                  </a:lnTo>
                  <a:lnTo>
                    <a:pt x="334" y="15"/>
                  </a:lnTo>
                  <a:lnTo>
                    <a:pt x="323" y="11"/>
                  </a:lnTo>
                  <a:lnTo>
                    <a:pt x="311" y="8"/>
                  </a:lnTo>
                  <a:lnTo>
                    <a:pt x="300" y="5"/>
                  </a:lnTo>
                  <a:lnTo>
                    <a:pt x="287" y="3"/>
                  </a:lnTo>
                  <a:lnTo>
                    <a:pt x="274" y="1"/>
                  </a:lnTo>
                  <a:lnTo>
                    <a:pt x="262" y="1"/>
                  </a:lnTo>
                  <a:lnTo>
                    <a:pt x="249" y="0"/>
                  </a:lnTo>
                  <a:lnTo>
                    <a:pt x="236" y="1"/>
                  </a:lnTo>
                  <a:lnTo>
                    <a:pt x="223" y="1"/>
                  </a:lnTo>
                  <a:lnTo>
                    <a:pt x="211" y="3"/>
                  </a:lnTo>
                  <a:lnTo>
                    <a:pt x="199" y="5"/>
                  </a:lnTo>
                  <a:lnTo>
                    <a:pt x="187" y="8"/>
                  </a:lnTo>
                  <a:lnTo>
                    <a:pt x="175" y="11"/>
                  </a:lnTo>
                  <a:lnTo>
                    <a:pt x="163" y="15"/>
                  </a:lnTo>
                  <a:lnTo>
                    <a:pt x="152" y="19"/>
                  </a:lnTo>
                  <a:lnTo>
                    <a:pt x="141" y="25"/>
                  </a:lnTo>
                  <a:lnTo>
                    <a:pt x="131" y="31"/>
                  </a:lnTo>
                  <a:lnTo>
                    <a:pt x="120" y="37"/>
                  </a:lnTo>
                  <a:lnTo>
                    <a:pt x="110" y="43"/>
                  </a:lnTo>
                  <a:lnTo>
                    <a:pt x="100" y="50"/>
                  </a:lnTo>
                  <a:lnTo>
                    <a:pt x="91" y="57"/>
                  </a:lnTo>
                  <a:lnTo>
                    <a:pt x="82" y="65"/>
                  </a:lnTo>
                  <a:lnTo>
                    <a:pt x="74" y="73"/>
                  </a:lnTo>
                  <a:lnTo>
                    <a:pt x="65" y="82"/>
                  </a:lnTo>
                  <a:lnTo>
                    <a:pt x="57" y="91"/>
                  </a:lnTo>
                  <a:lnTo>
                    <a:pt x="50" y="100"/>
                  </a:lnTo>
                  <a:lnTo>
                    <a:pt x="43" y="110"/>
                  </a:lnTo>
                  <a:lnTo>
                    <a:pt x="36" y="120"/>
                  </a:lnTo>
                  <a:lnTo>
                    <a:pt x="31" y="130"/>
                  </a:lnTo>
                  <a:lnTo>
                    <a:pt x="25" y="142"/>
                  </a:lnTo>
                  <a:lnTo>
                    <a:pt x="20" y="152"/>
                  </a:lnTo>
                  <a:lnTo>
                    <a:pt x="15" y="164"/>
                  </a:lnTo>
                  <a:lnTo>
                    <a:pt x="11" y="175"/>
                  </a:lnTo>
                  <a:lnTo>
                    <a:pt x="8" y="188"/>
                  </a:lnTo>
                  <a:lnTo>
                    <a:pt x="5" y="199"/>
                  </a:lnTo>
                  <a:lnTo>
                    <a:pt x="3" y="211"/>
                  </a:lnTo>
                  <a:lnTo>
                    <a:pt x="1" y="224"/>
                  </a:lnTo>
                  <a:lnTo>
                    <a:pt x="0" y="236"/>
                  </a:lnTo>
                  <a:lnTo>
                    <a:pt x="0" y="250"/>
                  </a:lnTo>
                  <a:lnTo>
                    <a:pt x="0" y="262"/>
                  </a:lnTo>
                  <a:lnTo>
                    <a:pt x="1" y="275"/>
                  </a:lnTo>
                  <a:lnTo>
                    <a:pt x="3" y="287"/>
                  </a:lnTo>
                  <a:lnTo>
                    <a:pt x="5" y="300"/>
                  </a:lnTo>
                  <a:lnTo>
                    <a:pt x="8" y="312"/>
                  </a:lnTo>
                  <a:lnTo>
                    <a:pt x="11" y="323"/>
                  </a:lnTo>
                  <a:lnTo>
                    <a:pt x="15" y="335"/>
                  </a:lnTo>
                  <a:lnTo>
                    <a:pt x="20" y="346"/>
                  </a:lnTo>
                  <a:lnTo>
                    <a:pt x="25" y="357"/>
                  </a:lnTo>
                  <a:lnTo>
                    <a:pt x="31" y="368"/>
                  </a:lnTo>
                  <a:lnTo>
                    <a:pt x="36" y="378"/>
                  </a:lnTo>
                  <a:lnTo>
                    <a:pt x="43" y="388"/>
                  </a:lnTo>
                  <a:lnTo>
                    <a:pt x="50" y="398"/>
                  </a:lnTo>
                  <a:lnTo>
                    <a:pt x="57" y="408"/>
                  </a:lnTo>
                  <a:lnTo>
                    <a:pt x="65" y="417"/>
                  </a:lnTo>
                  <a:lnTo>
                    <a:pt x="74" y="425"/>
                  </a:lnTo>
                  <a:lnTo>
                    <a:pt x="82" y="433"/>
                  </a:lnTo>
                  <a:lnTo>
                    <a:pt x="91" y="441"/>
                  </a:lnTo>
                  <a:lnTo>
                    <a:pt x="100" y="448"/>
                  </a:lnTo>
                  <a:lnTo>
                    <a:pt x="110" y="455"/>
                  </a:lnTo>
                  <a:lnTo>
                    <a:pt x="120" y="463"/>
                  </a:lnTo>
                  <a:lnTo>
                    <a:pt x="131" y="468"/>
                  </a:lnTo>
                  <a:lnTo>
                    <a:pt x="141" y="474"/>
                  </a:lnTo>
                  <a:lnTo>
                    <a:pt x="152" y="479"/>
                  </a:lnTo>
                  <a:lnTo>
                    <a:pt x="163" y="483"/>
                  </a:lnTo>
                  <a:lnTo>
                    <a:pt x="175" y="487"/>
                  </a:lnTo>
                  <a:lnTo>
                    <a:pt x="187" y="490"/>
                  </a:lnTo>
                  <a:lnTo>
                    <a:pt x="199" y="493"/>
                  </a:lnTo>
                  <a:lnTo>
                    <a:pt x="211" y="495"/>
                  </a:lnTo>
                  <a:lnTo>
                    <a:pt x="223" y="497"/>
                  </a:lnTo>
                  <a:lnTo>
                    <a:pt x="236" y="498"/>
                  </a:lnTo>
                  <a:lnTo>
                    <a:pt x="249" y="498"/>
                  </a:lnTo>
                  <a:lnTo>
                    <a:pt x="262" y="498"/>
                  </a:lnTo>
                  <a:lnTo>
                    <a:pt x="274" y="497"/>
                  </a:lnTo>
                  <a:lnTo>
                    <a:pt x="287" y="495"/>
                  </a:lnTo>
                  <a:lnTo>
                    <a:pt x="300" y="493"/>
                  </a:lnTo>
                  <a:lnTo>
                    <a:pt x="311" y="490"/>
                  </a:lnTo>
                  <a:lnTo>
                    <a:pt x="323" y="487"/>
                  </a:lnTo>
                  <a:lnTo>
                    <a:pt x="334" y="483"/>
                  </a:lnTo>
                  <a:lnTo>
                    <a:pt x="345" y="479"/>
                  </a:lnTo>
                  <a:lnTo>
                    <a:pt x="357" y="474"/>
                  </a:lnTo>
                  <a:lnTo>
                    <a:pt x="368" y="468"/>
                  </a:lnTo>
                  <a:lnTo>
                    <a:pt x="378" y="463"/>
                  </a:lnTo>
                  <a:lnTo>
                    <a:pt x="388" y="455"/>
                  </a:lnTo>
                  <a:lnTo>
                    <a:pt x="398" y="448"/>
                  </a:lnTo>
                  <a:lnTo>
                    <a:pt x="408" y="441"/>
                  </a:lnTo>
                  <a:lnTo>
                    <a:pt x="417" y="433"/>
                  </a:lnTo>
                  <a:lnTo>
                    <a:pt x="425" y="425"/>
                  </a:lnTo>
                  <a:lnTo>
                    <a:pt x="433" y="417"/>
                  </a:lnTo>
                  <a:lnTo>
                    <a:pt x="441" y="408"/>
                  </a:lnTo>
                  <a:lnTo>
                    <a:pt x="448" y="398"/>
                  </a:lnTo>
                  <a:lnTo>
                    <a:pt x="455" y="388"/>
                  </a:lnTo>
                  <a:lnTo>
                    <a:pt x="462" y="378"/>
                  </a:lnTo>
                  <a:lnTo>
                    <a:pt x="468" y="368"/>
                  </a:lnTo>
                  <a:lnTo>
                    <a:pt x="474" y="357"/>
                  </a:lnTo>
                  <a:lnTo>
                    <a:pt x="478" y="346"/>
                  </a:lnTo>
                  <a:lnTo>
                    <a:pt x="483" y="335"/>
                  </a:lnTo>
                  <a:lnTo>
                    <a:pt x="487" y="323"/>
                  </a:lnTo>
                  <a:lnTo>
                    <a:pt x="490" y="312"/>
                  </a:lnTo>
                  <a:lnTo>
                    <a:pt x="493" y="300"/>
                  </a:lnTo>
                  <a:lnTo>
                    <a:pt x="495" y="287"/>
                  </a:lnTo>
                  <a:lnTo>
                    <a:pt x="496" y="275"/>
                  </a:lnTo>
                  <a:lnTo>
                    <a:pt x="497" y="262"/>
                  </a:lnTo>
                  <a:lnTo>
                    <a:pt x="498" y="250"/>
                  </a:lnTo>
                  <a:lnTo>
                    <a:pt x="448" y="250"/>
                  </a:lnTo>
                  <a:lnTo>
                    <a:pt x="447" y="229"/>
                  </a:lnTo>
                  <a:lnTo>
                    <a:pt x="444" y="209"/>
                  </a:lnTo>
                  <a:lnTo>
                    <a:pt x="439" y="190"/>
                  </a:lnTo>
                  <a:lnTo>
                    <a:pt x="432" y="171"/>
                  </a:lnTo>
                  <a:lnTo>
                    <a:pt x="424" y="154"/>
                  </a:lnTo>
                  <a:lnTo>
                    <a:pt x="414" y="138"/>
                  </a:lnTo>
                  <a:lnTo>
                    <a:pt x="402" y="122"/>
                  </a:lnTo>
                  <a:lnTo>
                    <a:pt x="390" y="108"/>
                  </a:lnTo>
                  <a:lnTo>
                    <a:pt x="376" y="96"/>
                  </a:lnTo>
                  <a:lnTo>
                    <a:pt x="361" y="84"/>
                  </a:lnTo>
                  <a:lnTo>
                    <a:pt x="344" y="74"/>
                  </a:lnTo>
                  <a:lnTo>
                    <a:pt x="326" y="65"/>
                  </a:lnTo>
                  <a:lnTo>
                    <a:pt x="308" y="59"/>
                  </a:lnTo>
                  <a:lnTo>
                    <a:pt x="289" y="54"/>
                  </a:lnTo>
                  <a:lnTo>
                    <a:pt x="269" y="51"/>
                  </a:lnTo>
                  <a:lnTo>
                    <a:pt x="249" y="50"/>
                  </a:lnTo>
                  <a:lnTo>
                    <a:pt x="228" y="51"/>
                  </a:lnTo>
                  <a:lnTo>
                    <a:pt x="209" y="54"/>
                  </a:lnTo>
                  <a:lnTo>
                    <a:pt x="190" y="59"/>
                  </a:lnTo>
                  <a:lnTo>
                    <a:pt x="171" y="65"/>
                  </a:lnTo>
                  <a:lnTo>
                    <a:pt x="154" y="74"/>
                  </a:lnTo>
                  <a:lnTo>
                    <a:pt x="138" y="84"/>
                  </a:lnTo>
                  <a:lnTo>
                    <a:pt x="122" y="96"/>
                  </a:lnTo>
                  <a:lnTo>
                    <a:pt x="108" y="108"/>
                  </a:lnTo>
                  <a:lnTo>
                    <a:pt x="96" y="122"/>
                  </a:lnTo>
                  <a:lnTo>
                    <a:pt x="84" y="138"/>
                  </a:lnTo>
                  <a:lnTo>
                    <a:pt x="75" y="154"/>
                  </a:lnTo>
                  <a:lnTo>
                    <a:pt x="65" y="171"/>
                  </a:lnTo>
                  <a:lnTo>
                    <a:pt x="59" y="190"/>
                  </a:lnTo>
                  <a:lnTo>
                    <a:pt x="54" y="209"/>
                  </a:lnTo>
                  <a:lnTo>
                    <a:pt x="52" y="219"/>
                  </a:lnTo>
                  <a:lnTo>
                    <a:pt x="51" y="229"/>
                  </a:lnTo>
                  <a:lnTo>
                    <a:pt x="50" y="239"/>
                  </a:lnTo>
                  <a:lnTo>
                    <a:pt x="50" y="250"/>
                  </a:lnTo>
                  <a:lnTo>
                    <a:pt x="50" y="260"/>
                  </a:lnTo>
                  <a:lnTo>
                    <a:pt x="51" y="270"/>
                  </a:lnTo>
                  <a:lnTo>
                    <a:pt x="52" y="279"/>
                  </a:lnTo>
                  <a:lnTo>
                    <a:pt x="54" y="289"/>
                  </a:lnTo>
                  <a:lnTo>
                    <a:pt x="59" y="309"/>
                  </a:lnTo>
                  <a:lnTo>
                    <a:pt x="65" y="327"/>
                  </a:lnTo>
                  <a:lnTo>
                    <a:pt x="75" y="344"/>
                  </a:lnTo>
                  <a:lnTo>
                    <a:pt x="84" y="361"/>
                  </a:lnTo>
                  <a:lnTo>
                    <a:pt x="96" y="376"/>
                  </a:lnTo>
                  <a:lnTo>
                    <a:pt x="108" y="390"/>
                  </a:lnTo>
                  <a:lnTo>
                    <a:pt x="122" y="402"/>
                  </a:lnTo>
                  <a:lnTo>
                    <a:pt x="138" y="415"/>
                  </a:lnTo>
                  <a:lnTo>
                    <a:pt x="154" y="424"/>
                  </a:lnTo>
                  <a:lnTo>
                    <a:pt x="171" y="433"/>
                  </a:lnTo>
                  <a:lnTo>
                    <a:pt x="190" y="439"/>
                  </a:lnTo>
                  <a:lnTo>
                    <a:pt x="209" y="444"/>
                  </a:lnTo>
                  <a:lnTo>
                    <a:pt x="219" y="446"/>
                  </a:lnTo>
                  <a:lnTo>
                    <a:pt x="228" y="447"/>
                  </a:lnTo>
                  <a:lnTo>
                    <a:pt x="239" y="448"/>
                  </a:lnTo>
                  <a:lnTo>
                    <a:pt x="249" y="448"/>
                  </a:lnTo>
                  <a:lnTo>
                    <a:pt x="259" y="448"/>
                  </a:lnTo>
                  <a:lnTo>
                    <a:pt x="269" y="447"/>
                  </a:lnTo>
                  <a:lnTo>
                    <a:pt x="279" y="446"/>
                  </a:lnTo>
                  <a:lnTo>
                    <a:pt x="289" y="444"/>
                  </a:lnTo>
                  <a:lnTo>
                    <a:pt x="308" y="439"/>
                  </a:lnTo>
                  <a:lnTo>
                    <a:pt x="326" y="433"/>
                  </a:lnTo>
                  <a:lnTo>
                    <a:pt x="344" y="424"/>
                  </a:lnTo>
                  <a:lnTo>
                    <a:pt x="361" y="415"/>
                  </a:lnTo>
                  <a:lnTo>
                    <a:pt x="376" y="402"/>
                  </a:lnTo>
                  <a:lnTo>
                    <a:pt x="390" y="390"/>
                  </a:lnTo>
                  <a:lnTo>
                    <a:pt x="402" y="376"/>
                  </a:lnTo>
                  <a:lnTo>
                    <a:pt x="414" y="361"/>
                  </a:lnTo>
                  <a:lnTo>
                    <a:pt x="424" y="344"/>
                  </a:lnTo>
                  <a:lnTo>
                    <a:pt x="432" y="327"/>
                  </a:lnTo>
                  <a:lnTo>
                    <a:pt x="439" y="309"/>
                  </a:lnTo>
                  <a:lnTo>
                    <a:pt x="444" y="289"/>
                  </a:lnTo>
                  <a:lnTo>
                    <a:pt x="447" y="270"/>
                  </a:lnTo>
                  <a:lnTo>
                    <a:pt x="448" y="250"/>
                  </a:lnTo>
                  <a:lnTo>
                    <a:pt x="498" y="250"/>
                  </a:lnTo>
                  <a:close/>
                </a:path>
              </a:pathLst>
            </a:custGeom>
            <a:solidFill>
              <a:srgbClr val="CC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5014" y="111"/>
              <a:ext cx="398" cy="398"/>
            </a:xfrm>
            <a:custGeom>
              <a:avLst/>
              <a:gdLst/>
              <a:ahLst/>
              <a:cxnLst>
                <a:cxn ang="0">
                  <a:pos x="394" y="159"/>
                </a:cxn>
                <a:cxn ang="0">
                  <a:pos x="374" y="104"/>
                </a:cxn>
                <a:cxn ang="0">
                  <a:pos x="340" y="58"/>
                </a:cxn>
                <a:cxn ang="0">
                  <a:pos x="294" y="24"/>
                </a:cxn>
                <a:cxn ang="0">
                  <a:pos x="239" y="4"/>
                </a:cxn>
                <a:cxn ang="0">
                  <a:pos x="178" y="1"/>
                </a:cxn>
                <a:cxn ang="0">
                  <a:pos x="121" y="15"/>
                </a:cxn>
                <a:cxn ang="0">
                  <a:pos x="72" y="46"/>
                </a:cxn>
                <a:cxn ang="0">
                  <a:pos x="34" y="88"/>
                </a:cxn>
                <a:cxn ang="0">
                  <a:pos x="9" y="140"/>
                </a:cxn>
                <a:cxn ang="0">
                  <a:pos x="1" y="179"/>
                </a:cxn>
                <a:cxn ang="0">
                  <a:pos x="0" y="210"/>
                </a:cxn>
                <a:cxn ang="0">
                  <a:pos x="4" y="239"/>
                </a:cxn>
                <a:cxn ang="0">
                  <a:pos x="25" y="294"/>
                </a:cxn>
                <a:cxn ang="0">
                  <a:pos x="58" y="340"/>
                </a:cxn>
                <a:cxn ang="0">
                  <a:pos x="104" y="374"/>
                </a:cxn>
                <a:cxn ang="0">
                  <a:pos x="159" y="394"/>
                </a:cxn>
                <a:cxn ang="0">
                  <a:pos x="189" y="398"/>
                </a:cxn>
                <a:cxn ang="0">
                  <a:pos x="219" y="397"/>
                </a:cxn>
                <a:cxn ang="0">
                  <a:pos x="258" y="389"/>
                </a:cxn>
                <a:cxn ang="0">
                  <a:pos x="311" y="365"/>
                </a:cxn>
                <a:cxn ang="0">
                  <a:pos x="352" y="326"/>
                </a:cxn>
                <a:cxn ang="0">
                  <a:pos x="382" y="277"/>
                </a:cxn>
                <a:cxn ang="0">
                  <a:pos x="397" y="220"/>
                </a:cxn>
                <a:cxn ang="0">
                  <a:pos x="347" y="184"/>
                </a:cxn>
                <a:cxn ang="0">
                  <a:pos x="336" y="141"/>
                </a:cxn>
                <a:cxn ang="0">
                  <a:pos x="314" y="104"/>
                </a:cxn>
                <a:cxn ang="0">
                  <a:pos x="282" y="75"/>
                </a:cxn>
                <a:cxn ang="0">
                  <a:pos x="243" y="57"/>
                </a:cxn>
                <a:cxn ang="0">
                  <a:pos x="199" y="50"/>
                </a:cxn>
                <a:cxn ang="0">
                  <a:pos x="155" y="57"/>
                </a:cxn>
                <a:cxn ang="0">
                  <a:pos x="115" y="75"/>
                </a:cxn>
                <a:cxn ang="0">
                  <a:pos x="84" y="104"/>
                </a:cxn>
                <a:cxn ang="0">
                  <a:pos x="61" y="141"/>
                </a:cxn>
                <a:cxn ang="0">
                  <a:pos x="51" y="184"/>
                </a:cxn>
                <a:cxn ang="0">
                  <a:pos x="53" y="229"/>
                </a:cxn>
                <a:cxn ang="0">
                  <a:pos x="68" y="270"/>
                </a:cxn>
                <a:cxn ang="0">
                  <a:pos x="94" y="305"/>
                </a:cxn>
                <a:cxn ang="0">
                  <a:pos x="128" y="330"/>
                </a:cxn>
                <a:cxn ang="0">
                  <a:pos x="169" y="345"/>
                </a:cxn>
                <a:cxn ang="0">
                  <a:pos x="214" y="347"/>
                </a:cxn>
                <a:cxn ang="0">
                  <a:pos x="257" y="337"/>
                </a:cxn>
                <a:cxn ang="0">
                  <a:pos x="294" y="315"/>
                </a:cxn>
                <a:cxn ang="0">
                  <a:pos x="323" y="283"/>
                </a:cxn>
                <a:cxn ang="0">
                  <a:pos x="341" y="243"/>
                </a:cxn>
                <a:cxn ang="0">
                  <a:pos x="348" y="200"/>
                </a:cxn>
              </a:cxnLst>
              <a:rect l="0" t="0" r="r" b="b"/>
              <a:pathLst>
                <a:path w="398" h="398">
                  <a:moveTo>
                    <a:pt x="398" y="200"/>
                  </a:moveTo>
                  <a:lnTo>
                    <a:pt x="397" y="179"/>
                  </a:lnTo>
                  <a:lnTo>
                    <a:pt x="394" y="159"/>
                  </a:lnTo>
                  <a:lnTo>
                    <a:pt x="389" y="140"/>
                  </a:lnTo>
                  <a:lnTo>
                    <a:pt x="382" y="121"/>
                  </a:lnTo>
                  <a:lnTo>
                    <a:pt x="374" y="104"/>
                  </a:lnTo>
                  <a:lnTo>
                    <a:pt x="364" y="88"/>
                  </a:lnTo>
                  <a:lnTo>
                    <a:pt x="352" y="72"/>
                  </a:lnTo>
                  <a:lnTo>
                    <a:pt x="340" y="58"/>
                  </a:lnTo>
                  <a:lnTo>
                    <a:pt x="326" y="46"/>
                  </a:lnTo>
                  <a:lnTo>
                    <a:pt x="311" y="34"/>
                  </a:lnTo>
                  <a:lnTo>
                    <a:pt x="294" y="24"/>
                  </a:lnTo>
                  <a:lnTo>
                    <a:pt x="276" y="15"/>
                  </a:lnTo>
                  <a:lnTo>
                    <a:pt x="258" y="9"/>
                  </a:lnTo>
                  <a:lnTo>
                    <a:pt x="239" y="4"/>
                  </a:lnTo>
                  <a:lnTo>
                    <a:pt x="219" y="1"/>
                  </a:lnTo>
                  <a:lnTo>
                    <a:pt x="199" y="0"/>
                  </a:lnTo>
                  <a:lnTo>
                    <a:pt x="178" y="1"/>
                  </a:lnTo>
                  <a:lnTo>
                    <a:pt x="159" y="4"/>
                  </a:lnTo>
                  <a:lnTo>
                    <a:pt x="140" y="9"/>
                  </a:lnTo>
                  <a:lnTo>
                    <a:pt x="121" y="15"/>
                  </a:lnTo>
                  <a:lnTo>
                    <a:pt x="104" y="24"/>
                  </a:lnTo>
                  <a:lnTo>
                    <a:pt x="88" y="34"/>
                  </a:lnTo>
                  <a:lnTo>
                    <a:pt x="72" y="46"/>
                  </a:lnTo>
                  <a:lnTo>
                    <a:pt x="58" y="58"/>
                  </a:lnTo>
                  <a:lnTo>
                    <a:pt x="46" y="72"/>
                  </a:lnTo>
                  <a:lnTo>
                    <a:pt x="34" y="88"/>
                  </a:lnTo>
                  <a:lnTo>
                    <a:pt x="25" y="104"/>
                  </a:lnTo>
                  <a:lnTo>
                    <a:pt x="15" y="121"/>
                  </a:lnTo>
                  <a:lnTo>
                    <a:pt x="9" y="140"/>
                  </a:lnTo>
                  <a:lnTo>
                    <a:pt x="4" y="159"/>
                  </a:lnTo>
                  <a:lnTo>
                    <a:pt x="2" y="169"/>
                  </a:lnTo>
                  <a:lnTo>
                    <a:pt x="1" y="179"/>
                  </a:lnTo>
                  <a:lnTo>
                    <a:pt x="0" y="189"/>
                  </a:lnTo>
                  <a:lnTo>
                    <a:pt x="0" y="200"/>
                  </a:lnTo>
                  <a:lnTo>
                    <a:pt x="0" y="210"/>
                  </a:lnTo>
                  <a:lnTo>
                    <a:pt x="1" y="220"/>
                  </a:lnTo>
                  <a:lnTo>
                    <a:pt x="2" y="229"/>
                  </a:lnTo>
                  <a:lnTo>
                    <a:pt x="4" y="239"/>
                  </a:lnTo>
                  <a:lnTo>
                    <a:pt x="9" y="259"/>
                  </a:lnTo>
                  <a:lnTo>
                    <a:pt x="15" y="277"/>
                  </a:lnTo>
                  <a:lnTo>
                    <a:pt x="25" y="294"/>
                  </a:lnTo>
                  <a:lnTo>
                    <a:pt x="34" y="311"/>
                  </a:lnTo>
                  <a:lnTo>
                    <a:pt x="46" y="326"/>
                  </a:lnTo>
                  <a:lnTo>
                    <a:pt x="58" y="340"/>
                  </a:lnTo>
                  <a:lnTo>
                    <a:pt x="72" y="352"/>
                  </a:lnTo>
                  <a:lnTo>
                    <a:pt x="88" y="365"/>
                  </a:lnTo>
                  <a:lnTo>
                    <a:pt x="104" y="374"/>
                  </a:lnTo>
                  <a:lnTo>
                    <a:pt x="121" y="383"/>
                  </a:lnTo>
                  <a:lnTo>
                    <a:pt x="140" y="389"/>
                  </a:lnTo>
                  <a:lnTo>
                    <a:pt x="159" y="394"/>
                  </a:lnTo>
                  <a:lnTo>
                    <a:pt x="169" y="396"/>
                  </a:lnTo>
                  <a:lnTo>
                    <a:pt x="178" y="397"/>
                  </a:lnTo>
                  <a:lnTo>
                    <a:pt x="189" y="398"/>
                  </a:lnTo>
                  <a:lnTo>
                    <a:pt x="199" y="398"/>
                  </a:lnTo>
                  <a:lnTo>
                    <a:pt x="209" y="398"/>
                  </a:lnTo>
                  <a:lnTo>
                    <a:pt x="219" y="397"/>
                  </a:lnTo>
                  <a:lnTo>
                    <a:pt x="229" y="396"/>
                  </a:lnTo>
                  <a:lnTo>
                    <a:pt x="239" y="394"/>
                  </a:lnTo>
                  <a:lnTo>
                    <a:pt x="258" y="389"/>
                  </a:lnTo>
                  <a:lnTo>
                    <a:pt x="276" y="383"/>
                  </a:lnTo>
                  <a:lnTo>
                    <a:pt x="294" y="374"/>
                  </a:lnTo>
                  <a:lnTo>
                    <a:pt x="311" y="365"/>
                  </a:lnTo>
                  <a:lnTo>
                    <a:pt x="326" y="352"/>
                  </a:lnTo>
                  <a:lnTo>
                    <a:pt x="340" y="340"/>
                  </a:lnTo>
                  <a:lnTo>
                    <a:pt x="352" y="326"/>
                  </a:lnTo>
                  <a:lnTo>
                    <a:pt x="364" y="311"/>
                  </a:lnTo>
                  <a:lnTo>
                    <a:pt x="374" y="294"/>
                  </a:lnTo>
                  <a:lnTo>
                    <a:pt x="382" y="277"/>
                  </a:lnTo>
                  <a:lnTo>
                    <a:pt x="389" y="259"/>
                  </a:lnTo>
                  <a:lnTo>
                    <a:pt x="394" y="239"/>
                  </a:lnTo>
                  <a:lnTo>
                    <a:pt x="397" y="220"/>
                  </a:lnTo>
                  <a:lnTo>
                    <a:pt x="398" y="200"/>
                  </a:lnTo>
                  <a:lnTo>
                    <a:pt x="348" y="200"/>
                  </a:lnTo>
                  <a:lnTo>
                    <a:pt x="347" y="184"/>
                  </a:lnTo>
                  <a:lnTo>
                    <a:pt x="345" y="169"/>
                  </a:lnTo>
                  <a:lnTo>
                    <a:pt x="341" y="155"/>
                  </a:lnTo>
                  <a:lnTo>
                    <a:pt x="336" y="141"/>
                  </a:lnTo>
                  <a:lnTo>
                    <a:pt x="330" y="128"/>
                  </a:lnTo>
                  <a:lnTo>
                    <a:pt x="323" y="116"/>
                  </a:lnTo>
                  <a:lnTo>
                    <a:pt x="314" y="104"/>
                  </a:lnTo>
                  <a:lnTo>
                    <a:pt x="305" y="94"/>
                  </a:lnTo>
                  <a:lnTo>
                    <a:pt x="294" y="84"/>
                  </a:lnTo>
                  <a:lnTo>
                    <a:pt x="282" y="75"/>
                  </a:lnTo>
                  <a:lnTo>
                    <a:pt x="270" y="68"/>
                  </a:lnTo>
                  <a:lnTo>
                    <a:pt x="257" y="61"/>
                  </a:lnTo>
                  <a:lnTo>
                    <a:pt x="243" y="57"/>
                  </a:lnTo>
                  <a:lnTo>
                    <a:pt x="229" y="53"/>
                  </a:lnTo>
                  <a:lnTo>
                    <a:pt x="214" y="51"/>
                  </a:lnTo>
                  <a:lnTo>
                    <a:pt x="199" y="50"/>
                  </a:lnTo>
                  <a:lnTo>
                    <a:pt x="183" y="51"/>
                  </a:lnTo>
                  <a:lnTo>
                    <a:pt x="169" y="53"/>
                  </a:lnTo>
                  <a:lnTo>
                    <a:pt x="155" y="57"/>
                  </a:lnTo>
                  <a:lnTo>
                    <a:pt x="141" y="61"/>
                  </a:lnTo>
                  <a:lnTo>
                    <a:pt x="128" y="68"/>
                  </a:lnTo>
                  <a:lnTo>
                    <a:pt x="115" y="75"/>
                  </a:lnTo>
                  <a:lnTo>
                    <a:pt x="104" y="84"/>
                  </a:lnTo>
                  <a:lnTo>
                    <a:pt x="94" y="94"/>
                  </a:lnTo>
                  <a:lnTo>
                    <a:pt x="84" y="104"/>
                  </a:lnTo>
                  <a:lnTo>
                    <a:pt x="75" y="116"/>
                  </a:lnTo>
                  <a:lnTo>
                    <a:pt x="68" y="128"/>
                  </a:lnTo>
                  <a:lnTo>
                    <a:pt x="61" y="141"/>
                  </a:lnTo>
                  <a:lnTo>
                    <a:pt x="56" y="155"/>
                  </a:lnTo>
                  <a:lnTo>
                    <a:pt x="53" y="169"/>
                  </a:lnTo>
                  <a:lnTo>
                    <a:pt x="51" y="184"/>
                  </a:lnTo>
                  <a:lnTo>
                    <a:pt x="50" y="200"/>
                  </a:lnTo>
                  <a:lnTo>
                    <a:pt x="51" y="215"/>
                  </a:lnTo>
                  <a:lnTo>
                    <a:pt x="53" y="229"/>
                  </a:lnTo>
                  <a:lnTo>
                    <a:pt x="56" y="243"/>
                  </a:lnTo>
                  <a:lnTo>
                    <a:pt x="61" y="258"/>
                  </a:lnTo>
                  <a:lnTo>
                    <a:pt x="68" y="270"/>
                  </a:lnTo>
                  <a:lnTo>
                    <a:pt x="75" y="283"/>
                  </a:lnTo>
                  <a:lnTo>
                    <a:pt x="84" y="294"/>
                  </a:lnTo>
                  <a:lnTo>
                    <a:pt x="94" y="305"/>
                  </a:lnTo>
                  <a:lnTo>
                    <a:pt x="104" y="315"/>
                  </a:lnTo>
                  <a:lnTo>
                    <a:pt x="115" y="323"/>
                  </a:lnTo>
                  <a:lnTo>
                    <a:pt x="128" y="330"/>
                  </a:lnTo>
                  <a:lnTo>
                    <a:pt x="141" y="337"/>
                  </a:lnTo>
                  <a:lnTo>
                    <a:pt x="155" y="342"/>
                  </a:lnTo>
                  <a:lnTo>
                    <a:pt x="169" y="345"/>
                  </a:lnTo>
                  <a:lnTo>
                    <a:pt x="183" y="347"/>
                  </a:lnTo>
                  <a:lnTo>
                    <a:pt x="199" y="348"/>
                  </a:lnTo>
                  <a:lnTo>
                    <a:pt x="214" y="347"/>
                  </a:lnTo>
                  <a:lnTo>
                    <a:pt x="229" y="345"/>
                  </a:lnTo>
                  <a:lnTo>
                    <a:pt x="243" y="342"/>
                  </a:lnTo>
                  <a:lnTo>
                    <a:pt x="257" y="337"/>
                  </a:lnTo>
                  <a:lnTo>
                    <a:pt x="270" y="330"/>
                  </a:lnTo>
                  <a:lnTo>
                    <a:pt x="282" y="323"/>
                  </a:lnTo>
                  <a:lnTo>
                    <a:pt x="294" y="315"/>
                  </a:lnTo>
                  <a:lnTo>
                    <a:pt x="305" y="305"/>
                  </a:lnTo>
                  <a:lnTo>
                    <a:pt x="314" y="294"/>
                  </a:lnTo>
                  <a:lnTo>
                    <a:pt x="323" y="283"/>
                  </a:lnTo>
                  <a:lnTo>
                    <a:pt x="330" y="270"/>
                  </a:lnTo>
                  <a:lnTo>
                    <a:pt x="336" y="258"/>
                  </a:lnTo>
                  <a:lnTo>
                    <a:pt x="341" y="243"/>
                  </a:lnTo>
                  <a:lnTo>
                    <a:pt x="345" y="229"/>
                  </a:lnTo>
                  <a:lnTo>
                    <a:pt x="347" y="215"/>
                  </a:lnTo>
                  <a:lnTo>
                    <a:pt x="348" y="200"/>
                  </a:lnTo>
                  <a:lnTo>
                    <a:pt x="398" y="200"/>
                  </a:lnTo>
                  <a:close/>
                </a:path>
              </a:pathLst>
            </a:custGeom>
            <a:solidFill>
              <a:srgbClr val="D6EAE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5064" y="161"/>
              <a:ext cx="298" cy="298"/>
            </a:xfrm>
            <a:custGeom>
              <a:avLst/>
              <a:gdLst/>
              <a:ahLst/>
              <a:cxnLst>
                <a:cxn ang="0">
                  <a:pos x="295" y="119"/>
                </a:cxn>
                <a:cxn ang="0">
                  <a:pos x="280" y="78"/>
                </a:cxn>
                <a:cxn ang="0">
                  <a:pos x="255" y="44"/>
                </a:cxn>
                <a:cxn ang="0">
                  <a:pos x="220" y="18"/>
                </a:cxn>
                <a:cxn ang="0">
                  <a:pos x="179" y="3"/>
                </a:cxn>
                <a:cxn ang="0">
                  <a:pos x="133" y="1"/>
                </a:cxn>
                <a:cxn ang="0">
                  <a:pos x="91" y="11"/>
                </a:cxn>
                <a:cxn ang="0">
                  <a:pos x="54" y="34"/>
                </a:cxn>
                <a:cxn ang="0">
                  <a:pos x="25" y="66"/>
                </a:cxn>
                <a:cxn ang="0">
                  <a:pos x="6" y="105"/>
                </a:cxn>
                <a:cxn ang="0">
                  <a:pos x="0" y="150"/>
                </a:cxn>
                <a:cxn ang="0">
                  <a:pos x="6" y="193"/>
                </a:cxn>
                <a:cxn ang="0">
                  <a:pos x="25" y="233"/>
                </a:cxn>
                <a:cxn ang="0">
                  <a:pos x="54" y="265"/>
                </a:cxn>
                <a:cxn ang="0">
                  <a:pos x="91" y="287"/>
                </a:cxn>
                <a:cxn ang="0">
                  <a:pos x="133" y="297"/>
                </a:cxn>
                <a:cxn ang="0">
                  <a:pos x="179" y="295"/>
                </a:cxn>
                <a:cxn ang="0">
                  <a:pos x="220" y="280"/>
                </a:cxn>
                <a:cxn ang="0">
                  <a:pos x="255" y="255"/>
                </a:cxn>
                <a:cxn ang="0">
                  <a:pos x="280" y="220"/>
                </a:cxn>
                <a:cxn ang="0">
                  <a:pos x="295" y="179"/>
                </a:cxn>
                <a:cxn ang="0">
                  <a:pos x="248" y="150"/>
                </a:cxn>
                <a:cxn ang="0">
                  <a:pos x="244" y="119"/>
                </a:cxn>
                <a:cxn ang="0">
                  <a:pos x="231" y="94"/>
                </a:cxn>
                <a:cxn ang="0">
                  <a:pos x="213" y="72"/>
                </a:cxn>
                <a:cxn ang="0">
                  <a:pos x="187" y="58"/>
                </a:cxn>
                <a:cxn ang="0">
                  <a:pos x="159" y="50"/>
                </a:cxn>
                <a:cxn ang="0">
                  <a:pos x="129" y="52"/>
                </a:cxn>
                <a:cxn ang="0">
                  <a:pos x="102" y="62"/>
                </a:cxn>
                <a:cxn ang="0">
                  <a:pos x="78" y="78"/>
                </a:cxn>
                <a:cxn ang="0">
                  <a:pos x="61" y="102"/>
                </a:cxn>
                <a:cxn ang="0">
                  <a:pos x="52" y="129"/>
                </a:cxn>
                <a:cxn ang="0">
                  <a:pos x="50" y="160"/>
                </a:cxn>
                <a:cxn ang="0">
                  <a:pos x="57" y="188"/>
                </a:cxn>
                <a:cxn ang="0">
                  <a:pos x="72" y="213"/>
                </a:cxn>
                <a:cxn ang="0">
                  <a:pos x="94" y="232"/>
                </a:cxn>
                <a:cxn ang="0">
                  <a:pos x="119" y="244"/>
                </a:cxn>
                <a:cxn ang="0">
                  <a:pos x="149" y="248"/>
                </a:cxn>
                <a:cxn ang="0">
                  <a:pos x="178" y="244"/>
                </a:cxn>
                <a:cxn ang="0">
                  <a:pos x="205" y="232"/>
                </a:cxn>
                <a:cxn ang="0">
                  <a:pos x="226" y="213"/>
                </a:cxn>
                <a:cxn ang="0">
                  <a:pos x="240" y="188"/>
                </a:cxn>
                <a:cxn ang="0">
                  <a:pos x="248" y="160"/>
                </a:cxn>
              </a:cxnLst>
              <a:rect l="0" t="0" r="r" b="b"/>
              <a:pathLst>
                <a:path w="298" h="298">
                  <a:moveTo>
                    <a:pt x="298" y="150"/>
                  </a:moveTo>
                  <a:lnTo>
                    <a:pt x="297" y="134"/>
                  </a:lnTo>
                  <a:lnTo>
                    <a:pt x="295" y="119"/>
                  </a:lnTo>
                  <a:lnTo>
                    <a:pt x="291" y="105"/>
                  </a:lnTo>
                  <a:lnTo>
                    <a:pt x="286" y="91"/>
                  </a:lnTo>
                  <a:lnTo>
                    <a:pt x="280" y="78"/>
                  </a:lnTo>
                  <a:lnTo>
                    <a:pt x="273" y="66"/>
                  </a:lnTo>
                  <a:lnTo>
                    <a:pt x="264" y="54"/>
                  </a:lnTo>
                  <a:lnTo>
                    <a:pt x="255" y="44"/>
                  </a:lnTo>
                  <a:lnTo>
                    <a:pt x="244" y="34"/>
                  </a:lnTo>
                  <a:lnTo>
                    <a:pt x="232" y="25"/>
                  </a:lnTo>
                  <a:lnTo>
                    <a:pt x="220" y="18"/>
                  </a:lnTo>
                  <a:lnTo>
                    <a:pt x="207" y="11"/>
                  </a:lnTo>
                  <a:lnTo>
                    <a:pt x="193" y="7"/>
                  </a:lnTo>
                  <a:lnTo>
                    <a:pt x="179" y="3"/>
                  </a:lnTo>
                  <a:lnTo>
                    <a:pt x="164" y="1"/>
                  </a:lnTo>
                  <a:lnTo>
                    <a:pt x="149" y="0"/>
                  </a:lnTo>
                  <a:lnTo>
                    <a:pt x="133" y="1"/>
                  </a:lnTo>
                  <a:lnTo>
                    <a:pt x="119" y="3"/>
                  </a:lnTo>
                  <a:lnTo>
                    <a:pt x="105" y="7"/>
                  </a:lnTo>
                  <a:lnTo>
                    <a:pt x="91" y="11"/>
                  </a:lnTo>
                  <a:lnTo>
                    <a:pt x="78" y="18"/>
                  </a:lnTo>
                  <a:lnTo>
                    <a:pt x="65" y="25"/>
                  </a:lnTo>
                  <a:lnTo>
                    <a:pt x="54" y="34"/>
                  </a:lnTo>
                  <a:lnTo>
                    <a:pt x="44" y="44"/>
                  </a:lnTo>
                  <a:lnTo>
                    <a:pt x="34" y="54"/>
                  </a:lnTo>
                  <a:lnTo>
                    <a:pt x="25" y="66"/>
                  </a:lnTo>
                  <a:lnTo>
                    <a:pt x="18" y="78"/>
                  </a:lnTo>
                  <a:lnTo>
                    <a:pt x="11" y="91"/>
                  </a:lnTo>
                  <a:lnTo>
                    <a:pt x="6" y="105"/>
                  </a:lnTo>
                  <a:lnTo>
                    <a:pt x="3" y="119"/>
                  </a:lnTo>
                  <a:lnTo>
                    <a:pt x="1" y="134"/>
                  </a:lnTo>
                  <a:lnTo>
                    <a:pt x="0" y="150"/>
                  </a:lnTo>
                  <a:lnTo>
                    <a:pt x="1" y="165"/>
                  </a:lnTo>
                  <a:lnTo>
                    <a:pt x="3" y="179"/>
                  </a:lnTo>
                  <a:lnTo>
                    <a:pt x="6" y="193"/>
                  </a:lnTo>
                  <a:lnTo>
                    <a:pt x="11" y="208"/>
                  </a:lnTo>
                  <a:lnTo>
                    <a:pt x="18" y="220"/>
                  </a:lnTo>
                  <a:lnTo>
                    <a:pt x="25" y="233"/>
                  </a:lnTo>
                  <a:lnTo>
                    <a:pt x="34" y="244"/>
                  </a:lnTo>
                  <a:lnTo>
                    <a:pt x="44" y="255"/>
                  </a:lnTo>
                  <a:lnTo>
                    <a:pt x="54" y="265"/>
                  </a:lnTo>
                  <a:lnTo>
                    <a:pt x="65" y="273"/>
                  </a:lnTo>
                  <a:lnTo>
                    <a:pt x="78" y="280"/>
                  </a:lnTo>
                  <a:lnTo>
                    <a:pt x="91" y="287"/>
                  </a:lnTo>
                  <a:lnTo>
                    <a:pt x="105" y="292"/>
                  </a:lnTo>
                  <a:lnTo>
                    <a:pt x="119" y="295"/>
                  </a:lnTo>
                  <a:lnTo>
                    <a:pt x="133" y="297"/>
                  </a:lnTo>
                  <a:lnTo>
                    <a:pt x="149" y="298"/>
                  </a:lnTo>
                  <a:lnTo>
                    <a:pt x="164" y="297"/>
                  </a:lnTo>
                  <a:lnTo>
                    <a:pt x="179" y="295"/>
                  </a:lnTo>
                  <a:lnTo>
                    <a:pt x="193" y="292"/>
                  </a:lnTo>
                  <a:lnTo>
                    <a:pt x="207" y="287"/>
                  </a:lnTo>
                  <a:lnTo>
                    <a:pt x="220" y="280"/>
                  </a:lnTo>
                  <a:lnTo>
                    <a:pt x="232" y="273"/>
                  </a:lnTo>
                  <a:lnTo>
                    <a:pt x="244" y="265"/>
                  </a:lnTo>
                  <a:lnTo>
                    <a:pt x="255" y="255"/>
                  </a:lnTo>
                  <a:lnTo>
                    <a:pt x="264" y="244"/>
                  </a:lnTo>
                  <a:lnTo>
                    <a:pt x="273" y="233"/>
                  </a:lnTo>
                  <a:lnTo>
                    <a:pt x="280" y="220"/>
                  </a:lnTo>
                  <a:lnTo>
                    <a:pt x="286" y="208"/>
                  </a:lnTo>
                  <a:lnTo>
                    <a:pt x="291" y="193"/>
                  </a:lnTo>
                  <a:lnTo>
                    <a:pt x="295" y="179"/>
                  </a:lnTo>
                  <a:lnTo>
                    <a:pt x="297" y="165"/>
                  </a:lnTo>
                  <a:lnTo>
                    <a:pt x="298" y="150"/>
                  </a:lnTo>
                  <a:lnTo>
                    <a:pt x="248" y="150"/>
                  </a:lnTo>
                  <a:lnTo>
                    <a:pt x="248" y="139"/>
                  </a:lnTo>
                  <a:lnTo>
                    <a:pt x="246" y="129"/>
                  </a:lnTo>
                  <a:lnTo>
                    <a:pt x="244" y="119"/>
                  </a:lnTo>
                  <a:lnTo>
                    <a:pt x="240" y="111"/>
                  </a:lnTo>
                  <a:lnTo>
                    <a:pt x="236" y="102"/>
                  </a:lnTo>
                  <a:lnTo>
                    <a:pt x="231" y="94"/>
                  </a:lnTo>
                  <a:lnTo>
                    <a:pt x="226" y="85"/>
                  </a:lnTo>
                  <a:lnTo>
                    <a:pt x="219" y="78"/>
                  </a:lnTo>
                  <a:lnTo>
                    <a:pt x="213" y="72"/>
                  </a:lnTo>
                  <a:lnTo>
                    <a:pt x="205" y="67"/>
                  </a:lnTo>
                  <a:lnTo>
                    <a:pt x="197" y="62"/>
                  </a:lnTo>
                  <a:lnTo>
                    <a:pt x="187" y="58"/>
                  </a:lnTo>
                  <a:lnTo>
                    <a:pt x="178" y="54"/>
                  </a:lnTo>
                  <a:lnTo>
                    <a:pt x="169" y="52"/>
                  </a:lnTo>
                  <a:lnTo>
                    <a:pt x="159" y="50"/>
                  </a:lnTo>
                  <a:lnTo>
                    <a:pt x="149" y="50"/>
                  </a:lnTo>
                  <a:lnTo>
                    <a:pt x="139" y="50"/>
                  </a:lnTo>
                  <a:lnTo>
                    <a:pt x="129" y="52"/>
                  </a:lnTo>
                  <a:lnTo>
                    <a:pt x="119" y="54"/>
                  </a:lnTo>
                  <a:lnTo>
                    <a:pt x="110" y="58"/>
                  </a:lnTo>
                  <a:lnTo>
                    <a:pt x="102" y="62"/>
                  </a:lnTo>
                  <a:lnTo>
                    <a:pt x="94" y="67"/>
                  </a:lnTo>
                  <a:lnTo>
                    <a:pt x="86" y="72"/>
                  </a:lnTo>
                  <a:lnTo>
                    <a:pt x="78" y="78"/>
                  </a:lnTo>
                  <a:lnTo>
                    <a:pt x="72" y="85"/>
                  </a:lnTo>
                  <a:lnTo>
                    <a:pt x="66" y="94"/>
                  </a:lnTo>
                  <a:lnTo>
                    <a:pt x="61" y="102"/>
                  </a:lnTo>
                  <a:lnTo>
                    <a:pt x="57" y="111"/>
                  </a:lnTo>
                  <a:lnTo>
                    <a:pt x="54" y="119"/>
                  </a:lnTo>
                  <a:lnTo>
                    <a:pt x="52" y="129"/>
                  </a:lnTo>
                  <a:lnTo>
                    <a:pt x="50" y="139"/>
                  </a:lnTo>
                  <a:lnTo>
                    <a:pt x="50" y="150"/>
                  </a:lnTo>
                  <a:lnTo>
                    <a:pt x="50" y="160"/>
                  </a:lnTo>
                  <a:lnTo>
                    <a:pt x="52" y="169"/>
                  </a:lnTo>
                  <a:lnTo>
                    <a:pt x="54" y="179"/>
                  </a:lnTo>
                  <a:lnTo>
                    <a:pt x="57" y="188"/>
                  </a:lnTo>
                  <a:lnTo>
                    <a:pt x="61" y="196"/>
                  </a:lnTo>
                  <a:lnTo>
                    <a:pt x="66" y="205"/>
                  </a:lnTo>
                  <a:lnTo>
                    <a:pt x="72" y="213"/>
                  </a:lnTo>
                  <a:lnTo>
                    <a:pt x="78" y="220"/>
                  </a:lnTo>
                  <a:lnTo>
                    <a:pt x="86" y="226"/>
                  </a:lnTo>
                  <a:lnTo>
                    <a:pt x="94" y="232"/>
                  </a:lnTo>
                  <a:lnTo>
                    <a:pt x="102" y="236"/>
                  </a:lnTo>
                  <a:lnTo>
                    <a:pt x="110" y="241"/>
                  </a:lnTo>
                  <a:lnTo>
                    <a:pt x="119" y="244"/>
                  </a:lnTo>
                  <a:lnTo>
                    <a:pt x="129" y="246"/>
                  </a:lnTo>
                  <a:lnTo>
                    <a:pt x="139" y="248"/>
                  </a:lnTo>
                  <a:lnTo>
                    <a:pt x="149" y="248"/>
                  </a:lnTo>
                  <a:lnTo>
                    <a:pt x="159" y="248"/>
                  </a:lnTo>
                  <a:lnTo>
                    <a:pt x="169" y="246"/>
                  </a:lnTo>
                  <a:lnTo>
                    <a:pt x="178" y="244"/>
                  </a:lnTo>
                  <a:lnTo>
                    <a:pt x="187" y="241"/>
                  </a:lnTo>
                  <a:lnTo>
                    <a:pt x="197" y="236"/>
                  </a:lnTo>
                  <a:lnTo>
                    <a:pt x="205" y="232"/>
                  </a:lnTo>
                  <a:lnTo>
                    <a:pt x="213" y="226"/>
                  </a:lnTo>
                  <a:lnTo>
                    <a:pt x="219" y="220"/>
                  </a:lnTo>
                  <a:lnTo>
                    <a:pt x="226" y="213"/>
                  </a:lnTo>
                  <a:lnTo>
                    <a:pt x="231" y="205"/>
                  </a:lnTo>
                  <a:lnTo>
                    <a:pt x="236" y="196"/>
                  </a:lnTo>
                  <a:lnTo>
                    <a:pt x="240" y="188"/>
                  </a:lnTo>
                  <a:lnTo>
                    <a:pt x="244" y="179"/>
                  </a:lnTo>
                  <a:lnTo>
                    <a:pt x="246" y="169"/>
                  </a:lnTo>
                  <a:lnTo>
                    <a:pt x="248" y="160"/>
                  </a:lnTo>
                  <a:lnTo>
                    <a:pt x="248" y="150"/>
                  </a:lnTo>
                  <a:lnTo>
                    <a:pt x="298" y="150"/>
                  </a:lnTo>
                  <a:close/>
                </a:path>
              </a:pathLst>
            </a:custGeom>
            <a:solidFill>
              <a:srgbClr val="E0EF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5114" y="211"/>
              <a:ext cx="198" cy="198"/>
            </a:xfrm>
            <a:custGeom>
              <a:avLst/>
              <a:gdLst/>
              <a:ahLst/>
              <a:cxnLst>
                <a:cxn ang="0">
                  <a:pos x="198" y="89"/>
                </a:cxn>
                <a:cxn ang="0">
                  <a:pos x="194" y="69"/>
                </a:cxn>
                <a:cxn ang="0">
                  <a:pos x="186" y="52"/>
                </a:cxn>
                <a:cxn ang="0">
                  <a:pos x="176" y="35"/>
                </a:cxn>
                <a:cxn ang="0">
                  <a:pos x="163" y="22"/>
                </a:cxn>
                <a:cxn ang="0">
                  <a:pos x="147" y="12"/>
                </a:cxn>
                <a:cxn ang="0">
                  <a:pos x="128" y="4"/>
                </a:cxn>
                <a:cxn ang="0">
                  <a:pos x="109" y="0"/>
                </a:cxn>
                <a:cxn ang="0">
                  <a:pos x="89" y="0"/>
                </a:cxn>
                <a:cxn ang="0">
                  <a:pos x="69" y="4"/>
                </a:cxn>
                <a:cxn ang="0">
                  <a:pos x="52" y="12"/>
                </a:cxn>
                <a:cxn ang="0">
                  <a:pos x="36" y="22"/>
                </a:cxn>
                <a:cxn ang="0">
                  <a:pos x="22" y="35"/>
                </a:cxn>
                <a:cxn ang="0">
                  <a:pos x="11" y="52"/>
                </a:cxn>
                <a:cxn ang="0">
                  <a:pos x="4" y="69"/>
                </a:cxn>
                <a:cxn ang="0">
                  <a:pos x="0" y="89"/>
                </a:cxn>
                <a:cxn ang="0">
                  <a:pos x="0" y="110"/>
                </a:cxn>
                <a:cxn ang="0">
                  <a:pos x="4" y="129"/>
                </a:cxn>
                <a:cxn ang="0">
                  <a:pos x="11" y="146"/>
                </a:cxn>
                <a:cxn ang="0">
                  <a:pos x="22" y="163"/>
                </a:cxn>
                <a:cxn ang="0">
                  <a:pos x="36" y="176"/>
                </a:cxn>
                <a:cxn ang="0">
                  <a:pos x="52" y="186"/>
                </a:cxn>
                <a:cxn ang="0">
                  <a:pos x="69" y="194"/>
                </a:cxn>
                <a:cxn ang="0">
                  <a:pos x="89" y="198"/>
                </a:cxn>
                <a:cxn ang="0">
                  <a:pos x="109" y="198"/>
                </a:cxn>
                <a:cxn ang="0">
                  <a:pos x="128" y="194"/>
                </a:cxn>
                <a:cxn ang="0">
                  <a:pos x="147" y="186"/>
                </a:cxn>
                <a:cxn ang="0">
                  <a:pos x="163" y="176"/>
                </a:cxn>
                <a:cxn ang="0">
                  <a:pos x="176" y="163"/>
                </a:cxn>
                <a:cxn ang="0">
                  <a:pos x="186" y="146"/>
                </a:cxn>
                <a:cxn ang="0">
                  <a:pos x="194" y="129"/>
                </a:cxn>
                <a:cxn ang="0">
                  <a:pos x="198" y="110"/>
                </a:cxn>
              </a:cxnLst>
              <a:rect l="0" t="0" r="r" b="b"/>
              <a:pathLst>
                <a:path w="198" h="198">
                  <a:moveTo>
                    <a:pt x="198" y="100"/>
                  </a:moveTo>
                  <a:lnTo>
                    <a:pt x="198" y="89"/>
                  </a:lnTo>
                  <a:lnTo>
                    <a:pt x="196" y="79"/>
                  </a:lnTo>
                  <a:lnTo>
                    <a:pt x="194" y="69"/>
                  </a:lnTo>
                  <a:lnTo>
                    <a:pt x="190" y="61"/>
                  </a:lnTo>
                  <a:lnTo>
                    <a:pt x="186" y="52"/>
                  </a:lnTo>
                  <a:lnTo>
                    <a:pt x="181" y="44"/>
                  </a:lnTo>
                  <a:lnTo>
                    <a:pt x="176" y="35"/>
                  </a:lnTo>
                  <a:lnTo>
                    <a:pt x="169" y="28"/>
                  </a:lnTo>
                  <a:lnTo>
                    <a:pt x="163" y="22"/>
                  </a:lnTo>
                  <a:lnTo>
                    <a:pt x="155" y="17"/>
                  </a:lnTo>
                  <a:lnTo>
                    <a:pt x="147" y="12"/>
                  </a:lnTo>
                  <a:lnTo>
                    <a:pt x="137" y="8"/>
                  </a:lnTo>
                  <a:lnTo>
                    <a:pt x="128" y="4"/>
                  </a:lnTo>
                  <a:lnTo>
                    <a:pt x="119" y="2"/>
                  </a:lnTo>
                  <a:lnTo>
                    <a:pt x="109" y="0"/>
                  </a:lnTo>
                  <a:lnTo>
                    <a:pt x="99" y="0"/>
                  </a:lnTo>
                  <a:lnTo>
                    <a:pt x="89" y="0"/>
                  </a:lnTo>
                  <a:lnTo>
                    <a:pt x="79" y="2"/>
                  </a:lnTo>
                  <a:lnTo>
                    <a:pt x="69" y="4"/>
                  </a:lnTo>
                  <a:lnTo>
                    <a:pt x="60" y="8"/>
                  </a:lnTo>
                  <a:lnTo>
                    <a:pt x="52" y="12"/>
                  </a:lnTo>
                  <a:lnTo>
                    <a:pt x="44" y="17"/>
                  </a:lnTo>
                  <a:lnTo>
                    <a:pt x="36" y="22"/>
                  </a:lnTo>
                  <a:lnTo>
                    <a:pt x="28" y="28"/>
                  </a:lnTo>
                  <a:lnTo>
                    <a:pt x="22" y="35"/>
                  </a:lnTo>
                  <a:lnTo>
                    <a:pt x="16" y="44"/>
                  </a:lnTo>
                  <a:lnTo>
                    <a:pt x="11" y="52"/>
                  </a:lnTo>
                  <a:lnTo>
                    <a:pt x="7" y="61"/>
                  </a:lnTo>
                  <a:lnTo>
                    <a:pt x="4" y="69"/>
                  </a:lnTo>
                  <a:lnTo>
                    <a:pt x="2" y="79"/>
                  </a:lnTo>
                  <a:lnTo>
                    <a:pt x="0" y="89"/>
                  </a:lnTo>
                  <a:lnTo>
                    <a:pt x="0" y="100"/>
                  </a:lnTo>
                  <a:lnTo>
                    <a:pt x="0" y="110"/>
                  </a:lnTo>
                  <a:lnTo>
                    <a:pt x="2" y="119"/>
                  </a:lnTo>
                  <a:lnTo>
                    <a:pt x="4" y="129"/>
                  </a:lnTo>
                  <a:lnTo>
                    <a:pt x="7" y="138"/>
                  </a:lnTo>
                  <a:lnTo>
                    <a:pt x="11" y="146"/>
                  </a:lnTo>
                  <a:lnTo>
                    <a:pt x="16" y="155"/>
                  </a:lnTo>
                  <a:lnTo>
                    <a:pt x="22" y="163"/>
                  </a:lnTo>
                  <a:lnTo>
                    <a:pt x="28" y="170"/>
                  </a:lnTo>
                  <a:lnTo>
                    <a:pt x="36" y="176"/>
                  </a:lnTo>
                  <a:lnTo>
                    <a:pt x="44" y="182"/>
                  </a:lnTo>
                  <a:lnTo>
                    <a:pt x="52" y="186"/>
                  </a:lnTo>
                  <a:lnTo>
                    <a:pt x="60" y="191"/>
                  </a:lnTo>
                  <a:lnTo>
                    <a:pt x="69" y="194"/>
                  </a:lnTo>
                  <a:lnTo>
                    <a:pt x="79" y="196"/>
                  </a:lnTo>
                  <a:lnTo>
                    <a:pt x="89" y="198"/>
                  </a:lnTo>
                  <a:lnTo>
                    <a:pt x="99" y="198"/>
                  </a:lnTo>
                  <a:lnTo>
                    <a:pt x="109" y="198"/>
                  </a:lnTo>
                  <a:lnTo>
                    <a:pt x="119" y="196"/>
                  </a:lnTo>
                  <a:lnTo>
                    <a:pt x="128" y="194"/>
                  </a:lnTo>
                  <a:lnTo>
                    <a:pt x="137" y="191"/>
                  </a:lnTo>
                  <a:lnTo>
                    <a:pt x="147" y="186"/>
                  </a:lnTo>
                  <a:lnTo>
                    <a:pt x="155" y="182"/>
                  </a:lnTo>
                  <a:lnTo>
                    <a:pt x="163" y="176"/>
                  </a:lnTo>
                  <a:lnTo>
                    <a:pt x="169" y="170"/>
                  </a:lnTo>
                  <a:lnTo>
                    <a:pt x="176" y="163"/>
                  </a:lnTo>
                  <a:lnTo>
                    <a:pt x="181" y="155"/>
                  </a:lnTo>
                  <a:lnTo>
                    <a:pt x="186" y="146"/>
                  </a:lnTo>
                  <a:lnTo>
                    <a:pt x="190" y="138"/>
                  </a:lnTo>
                  <a:lnTo>
                    <a:pt x="194" y="129"/>
                  </a:lnTo>
                  <a:lnTo>
                    <a:pt x="196" y="119"/>
                  </a:lnTo>
                  <a:lnTo>
                    <a:pt x="198" y="110"/>
                  </a:lnTo>
                  <a:lnTo>
                    <a:pt x="198" y="100"/>
                  </a:lnTo>
                  <a:close/>
                </a:path>
              </a:pathLst>
            </a:custGeom>
            <a:solidFill>
              <a:srgbClr val="EAF4F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5164" y="261"/>
              <a:ext cx="99" cy="99"/>
            </a:xfrm>
            <a:custGeom>
              <a:avLst/>
              <a:gdLst/>
              <a:ahLst/>
              <a:cxnLst>
                <a:cxn ang="0">
                  <a:pos x="99" y="50"/>
                </a:cxn>
                <a:cxn ang="0">
                  <a:pos x="98" y="39"/>
                </a:cxn>
                <a:cxn ang="0">
                  <a:pos x="95" y="30"/>
                </a:cxn>
                <a:cxn ang="0">
                  <a:pos x="90" y="21"/>
                </a:cxn>
                <a:cxn ang="0">
                  <a:pos x="84" y="14"/>
                </a:cxn>
                <a:cxn ang="0">
                  <a:pos x="77" y="8"/>
                </a:cxn>
                <a:cxn ang="0">
                  <a:pos x="68" y="4"/>
                </a:cxn>
                <a:cxn ang="0">
                  <a:pos x="59" y="1"/>
                </a:cxn>
                <a:cxn ang="0">
                  <a:pos x="49" y="0"/>
                </a:cxn>
                <a:cxn ang="0">
                  <a:pos x="40" y="1"/>
                </a:cxn>
                <a:cxn ang="0">
                  <a:pos x="29" y="4"/>
                </a:cxn>
                <a:cxn ang="0">
                  <a:pos x="21" y="8"/>
                </a:cxn>
                <a:cxn ang="0">
                  <a:pos x="14" y="14"/>
                </a:cxn>
                <a:cxn ang="0">
                  <a:pos x="8" y="21"/>
                </a:cxn>
                <a:cxn ang="0">
                  <a:pos x="3" y="30"/>
                </a:cxn>
                <a:cxn ang="0">
                  <a:pos x="1" y="39"/>
                </a:cxn>
                <a:cxn ang="0">
                  <a:pos x="0" y="50"/>
                </a:cxn>
                <a:cxn ang="0">
                  <a:pos x="1" y="59"/>
                </a:cxn>
                <a:cxn ang="0">
                  <a:pos x="3" y="69"/>
                </a:cxn>
                <a:cxn ang="0">
                  <a:pos x="8" y="77"/>
                </a:cxn>
                <a:cxn ang="0">
                  <a:pos x="14" y="84"/>
                </a:cxn>
                <a:cxn ang="0">
                  <a:pos x="21" y="90"/>
                </a:cxn>
                <a:cxn ang="0">
                  <a:pos x="29" y="95"/>
                </a:cxn>
                <a:cxn ang="0">
                  <a:pos x="40" y="98"/>
                </a:cxn>
                <a:cxn ang="0">
                  <a:pos x="49" y="99"/>
                </a:cxn>
                <a:cxn ang="0">
                  <a:pos x="59" y="98"/>
                </a:cxn>
                <a:cxn ang="0">
                  <a:pos x="68" y="95"/>
                </a:cxn>
                <a:cxn ang="0">
                  <a:pos x="77" y="90"/>
                </a:cxn>
                <a:cxn ang="0">
                  <a:pos x="84" y="84"/>
                </a:cxn>
                <a:cxn ang="0">
                  <a:pos x="90" y="77"/>
                </a:cxn>
                <a:cxn ang="0">
                  <a:pos x="95" y="69"/>
                </a:cxn>
                <a:cxn ang="0">
                  <a:pos x="98" y="59"/>
                </a:cxn>
                <a:cxn ang="0">
                  <a:pos x="99" y="50"/>
                </a:cxn>
              </a:cxnLst>
              <a:rect l="0" t="0" r="r" b="b"/>
              <a:pathLst>
                <a:path w="99" h="99">
                  <a:moveTo>
                    <a:pt x="99" y="50"/>
                  </a:moveTo>
                  <a:lnTo>
                    <a:pt x="98" y="39"/>
                  </a:lnTo>
                  <a:lnTo>
                    <a:pt x="95" y="30"/>
                  </a:lnTo>
                  <a:lnTo>
                    <a:pt x="90" y="21"/>
                  </a:lnTo>
                  <a:lnTo>
                    <a:pt x="84" y="14"/>
                  </a:lnTo>
                  <a:lnTo>
                    <a:pt x="77" y="8"/>
                  </a:lnTo>
                  <a:lnTo>
                    <a:pt x="68" y="4"/>
                  </a:lnTo>
                  <a:lnTo>
                    <a:pt x="59" y="1"/>
                  </a:lnTo>
                  <a:lnTo>
                    <a:pt x="49" y="0"/>
                  </a:lnTo>
                  <a:lnTo>
                    <a:pt x="40" y="1"/>
                  </a:lnTo>
                  <a:lnTo>
                    <a:pt x="29" y="4"/>
                  </a:lnTo>
                  <a:lnTo>
                    <a:pt x="21" y="8"/>
                  </a:lnTo>
                  <a:lnTo>
                    <a:pt x="14" y="14"/>
                  </a:lnTo>
                  <a:lnTo>
                    <a:pt x="8" y="21"/>
                  </a:lnTo>
                  <a:lnTo>
                    <a:pt x="3" y="30"/>
                  </a:lnTo>
                  <a:lnTo>
                    <a:pt x="1" y="39"/>
                  </a:lnTo>
                  <a:lnTo>
                    <a:pt x="0" y="50"/>
                  </a:lnTo>
                  <a:lnTo>
                    <a:pt x="1" y="59"/>
                  </a:lnTo>
                  <a:lnTo>
                    <a:pt x="3" y="69"/>
                  </a:lnTo>
                  <a:lnTo>
                    <a:pt x="8" y="77"/>
                  </a:lnTo>
                  <a:lnTo>
                    <a:pt x="14" y="84"/>
                  </a:lnTo>
                  <a:lnTo>
                    <a:pt x="21" y="90"/>
                  </a:lnTo>
                  <a:lnTo>
                    <a:pt x="29" y="95"/>
                  </a:lnTo>
                  <a:lnTo>
                    <a:pt x="40" y="98"/>
                  </a:lnTo>
                  <a:lnTo>
                    <a:pt x="49" y="99"/>
                  </a:lnTo>
                  <a:lnTo>
                    <a:pt x="59" y="98"/>
                  </a:lnTo>
                  <a:lnTo>
                    <a:pt x="68" y="95"/>
                  </a:lnTo>
                  <a:lnTo>
                    <a:pt x="77" y="90"/>
                  </a:lnTo>
                  <a:lnTo>
                    <a:pt x="84" y="84"/>
                  </a:lnTo>
                  <a:lnTo>
                    <a:pt x="90" y="77"/>
                  </a:lnTo>
                  <a:lnTo>
                    <a:pt x="95" y="69"/>
                  </a:lnTo>
                  <a:lnTo>
                    <a:pt x="98" y="59"/>
                  </a:lnTo>
                  <a:lnTo>
                    <a:pt x="99"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5102" y="311"/>
              <a:ext cx="390" cy="264"/>
            </a:xfrm>
            <a:custGeom>
              <a:avLst/>
              <a:gdLst/>
              <a:ahLst/>
              <a:cxnLst>
                <a:cxn ang="0">
                  <a:pos x="5" y="248"/>
                </a:cxn>
                <a:cxn ang="0">
                  <a:pos x="4" y="247"/>
                </a:cxn>
                <a:cxn ang="0">
                  <a:pos x="2" y="245"/>
                </a:cxn>
                <a:cxn ang="0">
                  <a:pos x="1" y="243"/>
                </a:cxn>
                <a:cxn ang="0">
                  <a:pos x="12" y="237"/>
                </a:cxn>
                <a:cxn ang="0">
                  <a:pos x="37" y="231"/>
                </a:cxn>
                <a:cxn ang="0">
                  <a:pos x="62" y="227"/>
                </a:cxn>
                <a:cxn ang="0">
                  <a:pos x="87" y="221"/>
                </a:cxn>
                <a:cxn ang="0">
                  <a:pos x="111" y="209"/>
                </a:cxn>
                <a:cxn ang="0">
                  <a:pos x="135" y="199"/>
                </a:cxn>
                <a:cxn ang="0">
                  <a:pos x="162" y="188"/>
                </a:cxn>
                <a:cxn ang="0">
                  <a:pos x="187" y="175"/>
                </a:cxn>
                <a:cxn ang="0">
                  <a:pos x="208" y="166"/>
                </a:cxn>
                <a:cxn ang="0">
                  <a:pos x="220" y="161"/>
                </a:cxn>
                <a:cxn ang="0">
                  <a:pos x="229" y="153"/>
                </a:cxn>
                <a:cxn ang="0">
                  <a:pos x="244" y="136"/>
                </a:cxn>
                <a:cxn ang="0">
                  <a:pos x="260" y="119"/>
                </a:cxn>
                <a:cxn ang="0">
                  <a:pos x="270" y="112"/>
                </a:cxn>
                <a:cxn ang="0">
                  <a:pos x="281" y="106"/>
                </a:cxn>
                <a:cxn ang="0">
                  <a:pos x="305" y="84"/>
                </a:cxn>
                <a:cxn ang="0">
                  <a:pos x="326" y="62"/>
                </a:cxn>
                <a:cxn ang="0">
                  <a:pos x="347" y="39"/>
                </a:cxn>
                <a:cxn ang="0">
                  <a:pos x="369" y="17"/>
                </a:cxn>
                <a:cxn ang="0">
                  <a:pos x="373" y="12"/>
                </a:cxn>
                <a:cxn ang="0">
                  <a:pos x="379" y="6"/>
                </a:cxn>
                <a:cxn ang="0">
                  <a:pos x="383" y="1"/>
                </a:cxn>
                <a:cxn ang="0">
                  <a:pos x="388" y="1"/>
                </a:cxn>
                <a:cxn ang="0">
                  <a:pos x="390" y="11"/>
                </a:cxn>
                <a:cxn ang="0">
                  <a:pos x="389" y="22"/>
                </a:cxn>
                <a:cxn ang="0">
                  <a:pos x="387" y="32"/>
                </a:cxn>
                <a:cxn ang="0">
                  <a:pos x="384" y="42"/>
                </a:cxn>
                <a:cxn ang="0">
                  <a:pos x="369" y="74"/>
                </a:cxn>
                <a:cxn ang="0">
                  <a:pos x="353" y="103"/>
                </a:cxn>
                <a:cxn ang="0">
                  <a:pos x="333" y="130"/>
                </a:cxn>
                <a:cxn ang="0">
                  <a:pos x="310" y="155"/>
                </a:cxn>
                <a:cxn ang="0">
                  <a:pos x="285" y="178"/>
                </a:cxn>
                <a:cxn ang="0">
                  <a:pos x="257" y="199"/>
                </a:cxn>
                <a:cxn ang="0">
                  <a:pos x="227" y="219"/>
                </a:cxn>
                <a:cxn ang="0">
                  <a:pos x="195" y="236"/>
                </a:cxn>
                <a:cxn ang="0">
                  <a:pos x="148" y="248"/>
                </a:cxn>
                <a:cxn ang="0">
                  <a:pos x="101" y="260"/>
                </a:cxn>
                <a:cxn ang="0">
                  <a:pos x="77" y="263"/>
                </a:cxn>
                <a:cxn ang="0">
                  <a:pos x="53" y="264"/>
                </a:cxn>
                <a:cxn ang="0">
                  <a:pos x="29" y="261"/>
                </a:cxn>
                <a:cxn ang="0">
                  <a:pos x="6" y="254"/>
                </a:cxn>
              </a:cxnLst>
              <a:rect l="0" t="0" r="r" b="b"/>
              <a:pathLst>
                <a:path w="390" h="264">
                  <a:moveTo>
                    <a:pt x="7" y="248"/>
                  </a:moveTo>
                  <a:lnTo>
                    <a:pt x="5" y="248"/>
                  </a:lnTo>
                  <a:lnTo>
                    <a:pt x="4" y="248"/>
                  </a:lnTo>
                  <a:lnTo>
                    <a:pt x="4" y="247"/>
                  </a:lnTo>
                  <a:lnTo>
                    <a:pt x="3" y="246"/>
                  </a:lnTo>
                  <a:lnTo>
                    <a:pt x="2" y="245"/>
                  </a:lnTo>
                  <a:lnTo>
                    <a:pt x="2" y="244"/>
                  </a:lnTo>
                  <a:lnTo>
                    <a:pt x="1" y="243"/>
                  </a:lnTo>
                  <a:lnTo>
                    <a:pt x="0" y="242"/>
                  </a:lnTo>
                  <a:lnTo>
                    <a:pt x="12" y="237"/>
                  </a:lnTo>
                  <a:lnTo>
                    <a:pt x="24" y="233"/>
                  </a:lnTo>
                  <a:lnTo>
                    <a:pt x="37" y="231"/>
                  </a:lnTo>
                  <a:lnTo>
                    <a:pt x="50" y="229"/>
                  </a:lnTo>
                  <a:lnTo>
                    <a:pt x="62" y="227"/>
                  </a:lnTo>
                  <a:lnTo>
                    <a:pt x="75" y="225"/>
                  </a:lnTo>
                  <a:lnTo>
                    <a:pt x="87" y="221"/>
                  </a:lnTo>
                  <a:lnTo>
                    <a:pt x="98" y="216"/>
                  </a:lnTo>
                  <a:lnTo>
                    <a:pt x="111" y="209"/>
                  </a:lnTo>
                  <a:lnTo>
                    <a:pt x="123" y="204"/>
                  </a:lnTo>
                  <a:lnTo>
                    <a:pt x="135" y="199"/>
                  </a:lnTo>
                  <a:lnTo>
                    <a:pt x="148" y="193"/>
                  </a:lnTo>
                  <a:lnTo>
                    <a:pt x="162" y="188"/>
                  </a:lnTo>
                  <a:lnTo>
                    <a:pt x="175" y="182"/>
                  </a:lnTo>
                  <a:lnTo>
                    <a:pt x="187" y="175"/>
                  </a:lnTo>
                  <a:lnTo>
                    <a:pt x="198" y="167"/>
                  </a:lnTo>
                  <a:lnTo>
                    <a:pt x="208" y="166"/>
                  </a:lnTo>
                  <a:lnTo>
                    <a:pt x="215" y="164"/>
                  </a:lnTo>
                  <a:lnTo>
                    <a:pt x="220" y="161"/>
                  </a:lnTo>
                  <a:lnTo>
                    <a:pt x="225" y="158"/>
                  </a:lnTo>
                  <a:lnTo>
                    <a:pt x="229" y="153"/>
                  </a:lnTo>
                  <a:lnTo>
                    <a:pt x="237" y="145"/>
                  </a:lnTo>
                  <a:lnTo>
                    <a:pt x="244" y="136"/>
                  </a:lnTo>
                  <a:lnTo>
                    <a:pt x="252" y="128"/>
                  </a:lnTo>
                  <a:lnTo>
                    <a:pt x="260" y="119"/>
                  </a:lnTo>
                  <a:lnTo>
                    <a:pt x="264" y="116"/>
                  </a:lnTo>
                  <a:lnTo>
                    <a:pt x="270" y="112"/>
                  </a:lnTo>
                  <a:lnTo>
                    <a:pt x="275" y="109"/>
                  </a:lnTo>
                  <a:lnTo>
                    <a:pt x="281" y="106"/>
                  </a:lnTo>
                  <a:lnTo>
                    <a:pt x="293" y="95"/>
                  </a:lnTo>
                  <a:lnTo>
                    <a:pt x="305" y="84"/>
                  </a:lnTo>
                  <a:lnTo>
                    <a:pt x="315" y="73"/>
                  </a:lnTo>
                  <a:lnTo>
                    <a:pt x="326" y="62"/>
                  </a:lnTo>
                  <a:lnTo>
                    <a:pt x="337" y="51"/>
                  </a:lnTo>
                  <a:lnTo>
                    <a:pt x="347" y="39"/>
                  </a:lnTo>
                  <a:lnTo>
                    <a:pt x="357" y="28"/>
                  </a:lnTo>
                  <a:lnTo>
                    <a:pt x="369" y="17"/>
                  </a:lnTo>
                  <a:lnTo>
                    <a:pt x="371" y="15"/>
                  </a:lnTo>
                  <a:lnTo>
                    <a:pt x="373" y="12"/>
                  </a:lnTo>
                  <a:lnTo>
                    <a:pt x="375" y="9"/>
                  </a:lnTo>
                  <a:lnTo>
                    <a:pt x="379" y="6"/>
                  </a:lnTo>
                  <a:lnTo>
                    <a:pt x="381" y="3"/>
                  </a:lnTo>
                  <a:lnTo>
                    <a:pt x="383" y="1"/>
                  </a:lnTo>
                  <a:lnTo>
                    <a:pt x="386" y="0"/>
                  </a:lnTo>
                  <a:lnTo>
                    <a:pt x="388" y="1"/>
                  </a:lnTo>
                  <a:lnTo>
                    <a:pt x="389" y="6"/>
                  </a:lnTo>
                  <a:lnTo>
                    <a:pt x="390" y="11"/>
                  </a:lnTo>
                  <a:lnTo>
                    <a:pt x="390" y="16"/>
                  </a:lnTo>
                  <a:lnTo>
                    <a:pt x="389" y="22"/>
                  </a:lnTo>
                  <a:lnTo>
                    <a:pt x="389" y="27"/>
                  </a:lnTo>
                  <a:lnTo>
                    <a:pt x="387" y="32"/>
                  </a:lnTo>
                  <a:lnTo>
                    <a:pt x="386" y="37"/>
                  </a:lnTo>
                  <a:lnTo>
                    <a:pt x="384" y="42"/>
                  </a:lnTo>
                  <a:lnTo>
                    <a:pt x="376" y="59"/>
                  </a:lnTo>
                  <a:lnTo>
                    <a:pt x="369" y="74"/>
                  </a:lnTo>
                  <a:lnTo>
                    <a:pt x="361" y="88"/>
                  </a:lnTo>
                  <a:lnTo>
                    <a:pt x="353" y="103"/>
                  </a:lnTo>
                  <a:lnTo>
                    <a:pt x="343" y="117"/>
                  </a:lnTo>
                  <a:lnTo>
                    <a:pt x="333" y="130"/>
                  </a:lnTo>
                  <a:lnTo>
                    <a:pt x="321" y="142"/>
                  </a:lnTo>
                  <a:lnTo>
                    <a:pt x="310" y="155"/>
                  </a:lnTo>
                  <a:lnTo>
                    <a:pt x="298" y="167"/>
                  </a:lnTo>
                  <a:lnTo>
                    <a:pt x="285" y="178"/>
                  </a:lnTo>
                  <a:lnTo>
                    <a:pt x="272" y="189"/>
                  </a:lnTo>
                  <a:lnTo>
                    <a:pt x="257" y="199"/>
                  </a:lnTo>
                  <a:lnTo>
                    <a:pt x="242" y="209"/>
                  </a:lnTo>
                  <a:lnTo>
                    <a:pt x="227" y="219"/>
                  </a:lnTo>
                  <a:lnTo>
                    <a:pt x="212" y="228"/>
                  </a:lnTo>
                  <a:lnTo>
                    <a:pt x="195" y="236"/>
                  </a:lnTo>
                  <a:lnTo>
                    <a:pt x="172" y="242"/>
                  </a:lnTo>
                  <a:lnTo>
                    <a:pt x="148" y="248"/>
                  </a:lnTo>
                  <a:lnTo>
                    <a:pt x="124" y="254"/>
                  </a:lnTo>
                  <a:lnTo>
                    <a:pt x="101" y="260"/>
                  </a:lnTo>
                  <a:lnTo>
                    <a:pt x="88" y="262"/>
                  </a:lnTo>
                  <a:lnTo>
                    <a:pt x="77" y="263"/>
                  </a:lnTo>
                  <a:lnTo>
                    <a:pt x="65" y="264"/>
                  </a:lnTo>
                  <a:lnTo>
                    <a:pt x="53" y="264"/>
                  </a:lnTo>
                  <a:lnTo>
                    <a:pt x="41" y="263"/>
                  </a:lnTo>
                  <a:lnTo>
                    <a:pt x="29" y="261"/>
                  </a:lnTo>
                  <a:lnTo>
                    <a:pt x="17" y="258"/>
                  </a:lnTo>
                  <a:lnTo>
                    <a:pt x="6" y="254"/>
                  </a:lnTo>
                  <a:lnTo>
                    <a:pt x="7" y="248"/>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5117" y="345"/>
              <a:ext cx="352" cy="218"/>
            </a:xfrm>
            <a:custGeom>
              <a:avLst/>
              <a:gdLst/>
              <a:ahLst/>
              <a:cxnLst>
                <a:cxn ang="0">
                  <a:pos x="60" y="202"/>
                </a:cxn>
                <a:cxn ang="0">
                  <a:pos x="82" y="193"/>
                </a:cxn>
                <a:cxn ang="0">
                  <a:pos x="104" y="184"/>
                </a:cxn>
                <a:cxn ang="0">
                  <a:pos x="124" y="175"/>
                </a:cxn>
                <a:cxn ang="0">
                  <a:pos x="146" y="167"/>
                </a:cxn>
                <a:cxn ang="0">
                  <a:pos x="165" y="158"/>
                </a:cxn>
                <a:cxn ang="0">
                  <a:pos x="185" y="149"/>
                </a:cxn>
                <a:cxn ang="0">
                  <a:pos x="206" y="139"/>
                </a:cxn>
                <a:cxn ang="0">
                  <a:pos x="225" y="128"/>
                </a:cxn>
                <a:cxn ang="0">
                  <a:pos x="241" y="111"/>
                </a:cxn>
                <a:cxn ang="0">
                  <a:pos x="259" y="96"/>
                </a:cxn>
                <a:cxn ang="0">
                  <a:pos x="276" y="81"/>
                </a:cxn>
                <a:cxn ang="0">
                  <a:pos x="293" y="65"/>
                </a:cxn>
                <a:cxn ang="0">
                  <a:pos x="311" y="50"/>
                </a:cxn>
                <a:cxn ang="0">
                  <a:pos x="326" y="35"/>
                </a:cxn>
                <a:cxn ang="0">
                  <a:pos x="334" y="26"/>
                </a:cxn>
                <a:cxn ang="0">
                  <a:pos x="340" y="18"/>
                </a:cxn>
                <a:cxn ang="0">
                  <a:pos x="346" y="8"/>
                </a:cxn>
                <a:cxn ang="0">
                  <a:pos x="352" y="0"/>
                </a:cxn>
                <a:cxn ang="0">
                  <a:pos x="350" y="11"/>
                </a:cxn>
                <a:cxn ang="0">
                  <a:pos x="346" y="23"/>
                </a:cxn>
                <a:cxn ang="0">
                  <a:pos x="342" y="33"/>
                </a:cxn>
                <a:cxn ang="0">
                  <a:pos x="338" y="43"/>
                </a:cxn>
                <a:cxn ang="0">
                  <a:pos x="332" y="52"/>
                </a:cxn>
                <a:cxn ang="0">
                  <a:pos x="326" y="61"/>
                </a:cxn>
                <a:cxn ang="0">
                  <a:pos x="320" y="71"/>
                </a:cxn>
                <a:cxn ang="0">
                  <a:pos x="313" y="79"/>
                </a:cxn>
                <a:cxn ang="0">
                  <a:pos x="297" y="95"/>
                </a:cxn>
                <a:cxn ang="0">
                  <a:pos x="282" y="111"/>
                </a:cxn>
                <a:cxn ang="0">
                  <a:pos x="266" y="128"/>
                </a:cxn>
                <a:cxn ang="0">
                  <a:pos x="250" y="143"/>
                </a:cxn>
                <a:cxn ang="0">
                  <a:pos x="232" y="155"/>
                </a:cxn>
                <a:cxn ang="0">
                  <a:pos x="214" y="166"/>
                </a:cxn>
                <a:cxn ang="0">
                  <a:pos x="194" y="177"/>
                </a:cxn>
                <a:cxn ang="0">
                  <a:pos x="175" y="187"/>
                </a:cxn>
                <a:cxn ang="0">
                  <a:pos x="155" y="196"/>
                </a:cxn>
                <a:cxn ang="0">
                  <a:pos x="134" y="203"/>
                </a:cxn>
                <a:cxn ang="0">
                  <a:pos x="113" y="209"/>
                </a:cxn>
                <a:cxn ang="0">
                  <a:pos x="93" y="212"/>
                </a:cxn>
                <a:cxn ang="0">
                  <a:pos x="81" y="213"/>
                </a:cxn>
                <a:cxn ang="0">
                  <a:pos x="70" y="214"/>
                </a:cxn>
                <a:cxn ang="0">
                  <a:pos x="58" y="216"/>
                </a:cxn>
                <a:cxn ang="0">
                  <a:pos x="46" y="217"/>
                </a:cxn>
                <a:cxn ang="0">
                  <a:pos x="35" y="218"/>
                </a:cxn>
                <a:cxn ang="0">
                  <a:pos x="22" y="218"/>
                </a:cxn>
                <a:cxn ang="0">
                  <a:pos x="11" y="218"/>
                </a:cxn>
                <a:cxn ang="0">
                  <a:pos x="0" y="216"/>
                </a:cxn>
                <a:cxn ang="0">
                  <a:pos x="4" y="214"/>
                </a:cxn>
                <a:cxn ang="0">
                  <a:pos x="7" y="212"/>
                </a:cxn>
                <a:cxn ang="0">
                  <a:pos x="11" y="211"/>
                </a:cxn>
                <a:cxn ang="0">
                  <a:pos x="15" y="211"/>
                </a:cxn>
                <a:cxn ang="0">
                  <a:pos x="23" y="211"/>
                </a:cxn>
                <a:cxn ang="0">
                  <a:pos x="32" y="212"/>
                </a:cxn>
                <a:cxn ang="0">
                  <a:pos x="40" y="213"/>
                </a:cxn>
                <a:cxn ang="0">
                  <a:pos x="48" y="212"/>
                </a:cxn>
                <a:cxn ang="0">
                  <a:pos x="51" y="210"/>
                </a:cxn>
                <a:cxn ang="0">
                  <a:pos x="55" y="208"/>
                </a:cxn>
                <a:cxn ang="0">
                  <a:pos x="58" y="205"/>
                </a:cxn>
                <a:cxn ang="0">
                  <a:pos x="60" y="202"/>
                </a:cxn>
              </a:cxnLst>
              <a:rect l="0" t="0" r="r" b="b"/>
              <a:pathLst>
                <a:path w="352" h="218">
                  <a:moveTo>
                    <a:pt x="60" y="202"/>
                  </a:moveTo>
                  <a:lnTo>
                    <a:pt x="82" y="193"/>
                  </a:lnTo>
                  <a:lnTo>
                    <a:pt x="104" y="184"/>
                  </a:lnTo>
                  <a:lnTo>
                    <a:pt x="124" y="175"/>
                  </a:lnTo>
                  <a:lnTo>
                    <a:pt x="146" y="167"/>
                  </a:lnTo>
                  <a:lnTo>
                    <a:pt x="165" y="158"/>
                  </a:lnTo>
                  <a:lnTo>
                    <a:pt x="185" y="149"/>
                  </a:lnTo>
                  <a:lnTo>
                    <a:pt x="206" y="139"/>
                  </a:lnTo>
                  <a:lnTo>
                    <a:pt x="225" y="128"/>
                  </a:lnTo>
                  <a:lnTo>
                    <a:pt x="241" y="111"/>
                  </a:lnTo>
                  <a:lnTo>
                    <a:pt x="259" y="96"/>
                  </a:lnTo>
                  <a:lnTo>
                    <a:pt x="276" y="81"/>
                  </a:lnTo>
                  <a:lnTo>
                    <a:pt x="293" y="65"/>
                  </a:lnTo>
                  <a:lnTo>
                    <a:pt x="311" y="50"/>
                  </a:lnTo>
                  <a:lnTo>
                    <a:pt x="326" y="35"/>
                  </a:lnTo>
                  <a:lnTo>
                    <a:pt x="334" y="26"/>
                  </a:lnTo>
                  <a:lnTo>
                    <a:pt x="340" y="18"/>
                  </a:lnTo>
                  <a:lnTo>
                    <a:pt x="346" y="8"/>
                  </a:lnTo>
                  <a:lnTo>
                    <a:pt x="352" y="0"/>
                  </a:lnTo>
                  <a:lnTo>
                    <a:pt x="350" y="11"/>
                  </a:lnTo>
                  <a:lnTo>
                    <a:pt x="346" y="23"/>
                  </a:lnTo>
                  <a:lnTo>
                    <a:pt x="342" y="33"/>
                  </a:lnTo>
                  <a:lnTo>
                    <a:pt x="338" y="43"/>
                  </a:lnTo>
                  <a:lnTo>
                    <a:pt x="332" y="52"/>
                  </a:lnTo>
                  <a:lnTo>
                    <a:pt x="326" y="61"/>
                  </a:lnTo>
                  <a:lnTo>
                    <a:pt x="320" y="71"/>
                  </a:lnTo>
                  <a:lnTo>
                    <a:pt x="313" y="79"/>
                  </a:lnTo>
                  <a:lnTo>
                    <a:pt x="297" y="95"/>
                  </a:lnTo>
                  <a:lnTo>
                    <a:pt x="282" y="111"/>
                  </a:lnTo>
                  <a:lnTo>
                    <a:pt x="266" y="128"/>
                  </a:lnTo>
                  <a:lnTo>
                    <a:pt x="250" y="143"/>
                  </a:lnTo>
                  <a:lnTo>
                    <a:pt x="232" y="155"/>
                  </a:lnTo>
                  <a:lnTo>
                    <a:pt x="214" y="166"/>
                  </a:lnTo>
                  <a:lnTo>
                    <a:pt x="194" y="177"/>
                  </a:lnTo>
                  <a:lnTo>
                    <a:pt x="175" y="187"/>
                  </a:lnTo>
                  <a:lnTo>
                    <a:pt x="155" y="196"/>
                  </a:lnTo>
                  <a:lnTo>
                    <a:pt x="134" y="203"/>
                  </a:lnTo>
                  <a:lnTo>
                    <a:pt x="113" y="209"/>
                  </a:lnTo>
                  <a:lnTo>
                    <a:pt x="93" y="212"/>
                  </a:lnTo>
                  <a:lnTo>
                    <a:pt x="81" y="213"/>
                  </a:lnTo>
                  <a:lnTo>
                    <a:pt x="70" y="214"/>
                  </a:lnTo>
                  <a:lnTo>
                    <a:pt x="58" y="216"/>
                  </a:lnTo>
                  <a:lnTo>
                    <a:pt x="46" y="217"/>
                  </a:lnTo>
                  <a:lnTo>
                    <a:pt x="35" y="218"/>
                  </a:lnTo>
                  <a:lnTo>
                    <a:pt x="22" y="218"/>
                  </a:lnTo>
                  <a:lnTo>
                    <a:pt x="11" y="218"/>
                  </a:lnTo>
                  <a:lnTo>
                    <a:pt x="0" y="216"/>
                  </a:lnTo>
                  <a:lnTo>
                    <a:pt x="4" y="214"/>
                  </a:lnTo>
                  <a:lnTo>
                    <a:pt x="7" y="212"/>
                  </a:lnTo>
                  <a:lnTo>
                    <a:pt x="11" y="211"/>
                  </a:lnTo>
                  <a:lnTo>
                    <a:pt x="15" y="211"/>
                  </a:lnTo>
                  <a:lnTo>
                    <a:pt x="23" y="211"/>
                  </a:lnTo>
                  <a:lnTo>
                    <a:pt x="32" y="212"/>
                  </a:lnTo>
                  <a:lnTo>
                    <a:pt x="40" y="213"/>
                  </a:lnTo>
                  <a:lnTo>
                    <a:pt x="48" y="212"/>
                  </a:lnTo>
                  <a:lnTo>
                    <a:pt x="51" y="210"/>
                  </a:lnTo>
                  <a:lnTo>
                    <a:pt x="55" y="208"/>
                  </a:lnTo>
                  <a:lnTo>
                    <a:pt x="58" y="205"/>
                  </a:lnTo>
                  <a:lnTo>
                    <a:pt x="60" y="202"/>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4938" y="58"/>
              <a:ext cx="421" cy="230"/>
            </a:xfrm>
            <a:custGeom>
              <a:avLst/>
              <a:gdLst/>
              <a:ahLst/>
              <a:cxnLst>
                <a:cxn ang="0">
                  <a:pos x="8" y="201"/>
                </a:cxn>
                <a:cxn ang="0">
                  <a:pos x="27" y="168"/>
                </a:cxn>
                <a:cxn ang="0">
                  <a:pos x="51" y="138"/>
                </a:cxn>
                <a:cxn ang="0">
                  <a:pos x="74" y="108"/>
                </a:cxn>
                <a:cxn ang="0">
                  <a:pos x="89" y="91"/>
                </a:cxn>
                <a:cxn ang="0">
                  <a:pos x="97" y="85"/>
                </a:cxn>
                <a:cxn ang="0">
                  <a:pos x="107" y="76"/>
                </a:cxn>
                <a:cxn ang="0">
                  <a:pos x="114" y="68"/>
                </a:cxn>
                <a:cxn ang="0">
                  <a:pos x="130" y="54"/>
                </a:cxn>
                <a:cxn ang="0">
                  <a:pos x="158" y="38"/>
                </a:cxn>
                <a:cxn ang="0">
                  <a:pos x="186" y="26"/>
                </a:cxn>
                <a:cxn ang="0">
                  <a:pos x="216" y="15"/>
                </a:cxn>
                <a:cxn ang="0">
                  <a:pos x="246" y="9"/>
                </a:cxn>
                <a:cxn ang="0">
                  <a:pos x="277" y="4"/>
                </a:cxn>
                <a:cxn ang="0">
                  <a:pos x="324" y="1"/>
                </a:cxn>
                <a:cxn ang="0">
                  <a:pos x="355" y="2"/>
                </a:cxn>
                <a:cxn ang="0">
                  <a:pos x="358" y="3"/>
                </a:cxn>
                <a:cxn ang="0">
                  <a:pos x="361" y="1"/>
                </a:cxn>
                <a:cxn ang="0">
                  <a:pos x="364" y="0"/>
                </a:cxn>
                <a:cxn ang="0">
                  <a:pos x="373" y="2"/>
                </a:cxn>
                <a:cxn ang="0">
                  <a:pos x="389" y="3"/>
                </a:cxn>
                <a:cxn ang="0">
                  <a:pos x="404" y="5"/>
                </a:cxn>
                <a:cxn ang="0">
                  <a:pos x="413" y="9"/>
                </a:cxn>
                <a:cxn ang="0">
                  <a:pos x="418" y="13"/>
                </a:cxn>
                <a:cxn ang="0">
                  <a:pos x="409" y="24"/>
                </a:cxn>
                <a:cxn ang="0">
                  <a:pos x="373" y="28"/>
                </a:cxn>
                <a:cxn ang="0">
                  <a:pos x="340" y="34"/>
                </a:cxn>
                <a:cxn ang="0">
                  <a:pos x="305" y="40"/>
                </a:cxn>
                <a:cxn ang="0">
                  <a:pos x="271" y="45"/>
                </a:cxn>
                <a:cxn ang="0">
                  <a:pos x="250" y="54"/>
                </a:cxn>
                <a:cxn ang="0">
                  <a:pos x="229" y="60"/>
                </a:cxn>
                <a:cxn ang="0">
                  <a:pos x="206" y="68"/>
                </a:cxn>
                <a:cxn ang="0">
                  <a:pos x="185" y="82"/>
                </a:cxn>
                <a:cxn ang="0">
                  <a:pos x="167" y="95"/>
                </a:cxn>
                <a:cxn ang="0">
                  <a:pos x="146" y="104"/>
                </a:cxn>
                <a:cxn ang="0">
                  <a:pos x="128" y="114"/>
                </a:cxn>
                <a:cxn ang="0">
                  <a:pos x="120" y="121"/>
                </a:cxn>
                <a:cxn ang="0">
                  <a:pos x="114" y="131"/>
                </a:cxn>
                <a:cxn ang="0">
                  <a:pos x="91" y="155"/>
                </a:cxn>
                <a:cxn ang="0">
                  <a:pos x="68" y="180"/>
                </a:cxn>
                <a:cxn ang="0">
                  <a:pos x="44" y="205"/>
                </a:cxn>
                <a:cxn ang="0">
                  <a:pos x="19" y="228"/>
                </a:cxn>
                <a:cxn ang="0">
                  <a:pos x="13" y="230"/>
                </a:cxn>
                <a:cxn ang="0">
                  <a:pos x="6" y="228"/>
                </a:cxn>
                <a:cxn ang="0">
                  <a:pos x="1" y="225"/>
                </a:cxn>
                <a:cxn ang="0">
                  <a:pos x="0" y="219"/>
                </a:cxn>
              </a:cxnLst>
              <a:rect l="0" t="0" r="r" b="b"/>
              <a:pathLst>
                <a:path w="421" h="230">
                  <a:moveTo>
                    <a:pt x="0" y="219"/>
                  </a:moveTo>
                  <a:lnTo>
                    <a:pt x="8" y="201"/>
                  </a:lnTo>
                  <a:lnTo>
                    <a:pt x="17" y="184"/>
                  </a:lnTo>
                  <a:lnTo>
                    <a:pt x="27" y="168"/>
                  </a:lnTo>
                  <a:lnTo>
                    <a:pt x="38" y="153"/>
                  </a:lnTo>
                  <a:lnTo>
                    <a:pt x="51" y="138"/>
                  </a:lnTo>
                  <a:lnTo>
                    <a:pt x="63" y="123"/>
                  </a:lnTo>
                  <a:lnTo>
                    <a:pt x="74" y="108"/>
                  </a:lnTo>
                  <a:lnTo>
                    <a:pt x="85" y="92"/>
                  </a:lnTo>
                  <a:lnTo>
                    <a:pt x="89" y="91"/>
                  </a:lnTo>
                  <a:lnTo>
                    <a:pt x="93" y="88"/>
                  </a:lnTo>
                  <a:lnTo>
                    <a:pt x="97" y="85"/>
                  </a:lnTo>
                  <a:lnTo>
                    <a:pt x="102" y="81"/>
                  </a:lnTo>
                  <a:lnTo>
                    <a:pt x="107" y="76"/>
                  </a:lnTo>
                  <a:lnTo>
                    <a:pt x="111" y="72"/>
                  </a:lnTo>
                  <a:lnTo>
                    <a:pt x="114" y="68"/>
                  </a:lnTo>
                  <a:lnTo>
                    <a:pt x="117" y="64"/>
                  </a:lnTo>
                  <a:lnTo>
                    <a:pt x="130" y="54"/>
                  </a:lnTo>
                  <a:lnTo>
                    <a:pt x="143" y="46"/>
                  </a:lnTo>
                  <a:lnTo>
                    <a:pt x="158" y="38"/>
                  </a:lnTo>
                  <a:lnTo>
                    <a:pt x="172" y="31"/>
                  </a:lnTo>
                  <a:lnTo>
                    <a:pt x="186" y="26"/>
                  </a:lnTo>
                  <a:lnTo>
                    <a:pt x="200" y="19"/>
                  </a:lnTo>
                  <a:lnTo>
                    <a:pt x="216" y="15"/>
                  </a:lnTo>
                  <a:lnTo>
                    <a:pt x="231" y="12"/>
                  </a:lnTo>
                  <a:lnTo>
                    <a:pt x="246" y="9"/>
                  </a:lnTo>
                  <a:lnTo>
                    <a:pt x="261" y="6"/>
                  </a:lnTo>
                  <a:lnTo>
                    <a:pt x="277" y="4"/>
                  </a:lnTo>
                  <a:lnTo>
                    <a:pt x="292" y="3"/>
                  </a:lnTo>
                  <a:lnTo>
                    <a:pt x="324" y="1"/>
                  </a:lnTo>
                  <a:lnTo>
                    <a:pt x="354" y="1"/>
                  </a:lnTo>
                  <a:lnTo>
                    <a:pt x="355" y="2"/>
                  </a:lnTo>
                  <a:lnTo>
                    <a:pt x="356" y="3"/>
                  </a:lnTo>
                  <a:lnTo>
                    <a:pt x="358" y="3"/>
                  </a:lnTo>
                  <a:lnTo>
                    <a:pt x="359" y="2"/>
                  </a:lnTo>
                  <a:lnTo>
                    <a:pt x="361" y="1"/>
                  </a:lnTo>
                  <a:lnTo>
                    <a:pt x="362" y="0"/>
                  </a:lnTo>
                  <a:lnTo>
                    <a:pt x="364" y="0"/>
                  </a:lnTo>
                  <a:lnTo>
                    <a:pt x="366" y="0"/>
                  </a:lnTo>
                  <a:lnTo>
                    <a:pt x="373" y="2"/>
                  </a:lnTo>
                  <a:lnTo>
                    <a:pt x="381" y="3"/>
                  </a:lnTo>
                  <a:lnTo>
                    <a:pt x="389" y="3"/>
                  </a:lnTo>
                  <a:lnTo>
                    <a:pt x="396" y="4"/>
                  </a:lnTo>
                  <a:lnTo>
                    <a:pt x="404" y="5"/>
                  </a:lnTo>
                  <a:lnTo>
                    <a:pt x="410" y="7"/>
                  </a:lnTo>
                  <a:lnTo>
                    <a:pt x="413" y="9"/>
                  </a:lnTo>
                  <a:lnTo>
                    <a:pt x="416" y="11"/>
                  </a:lnTo>
                  <a:lnTo>
                    <a:pt x="418" y="13"/>
                  </a:lnTo>
                  <a:lnTo>
                    <a:pt x="421" y="16"/>
                  </a:lnTo>
                  <a:lnTo>
                    <a:pt x="409" y="24"/>
                  </a:lnTo>
                  <a:lnTo>
                    <a:pt x="392" y="26"/>
                  </a:lnTo>
                  <a:lnTo>
                    <a:pt x="373" y="28"/>
                  </a:lnTo>
                  <a:lnTo>
                    <a:pt x="357" y="31"/>
                  </a:lnTo>
                  <a:lnTo>
                    <a:pt x="340" y="34"/>
                  </a:lnTo>
                  <a:lnTo>
                    <a:pt x="323" y="37"/>
                  </a:lnTo>
                  <a:lnTo>
                    <a:pt x="305" y="40"/>
                  </a:lnTo>
                  <a:lnTo>
                    <a:pt x="288" y="43"/>
                  </a:lnTo>
                  <a:lnTo>
                    <a:pt x="271" y="45"/>
                  </a:lnTo>
                  <a:lnTo>
                    <a:pt x="261" y="50"/>
                  </a:lnTo>
                  <a:lnTo>
                    <a:pt x="250" y="54"/>
                  </a:lnTo>
                  <a:lnTo>
                    <a:pt x="240" y="57"/>
                  </a:lnTo>
                  <a:lnTo>
                    <a:pt x="229" y="60"/>
                  </a:lnTo>
                  <a:lnTo>
                    <a:pt x="218" y="64"/>
                  </a:lnTo>
                  <a:lnTo>
                    <a:pt x="206" y="68"/>
                  </a:lnTo>
                  <a:lnTo>
                    <a:pt x="195" y="74"/>
                  </a:lnTo>
                  <a:lnTo>
                    <a:pt x="185" y="82"/>
                  </a:lnTo>
                  <a:lnTo>
                    <a:pt x="177" y="89"/>
                  </a:lnTo>
                  <a:lnTo>
                    <a:pt x="167" y="95"/>
                  </a:lnTo>
                  <a:lnTo>
                    <a:pt x="157" y="100"/>
                  </a:lnTo>
                  <a:lnTo>
                    <a:pt x="146" y="104"/>
                  </a:lnTo>
                  <a:lnTo>
                    <a:pt x="137" y="109"/>
                  </a:lnTo>
                  <a:lnTo>
                    <a:pt x="128" y="114"/>
                  </a:lnTo>
                  <a:lnTo>
                    <a:pt x="124" y="118"/>
                  </a:lnTo>
                  <a:lnTo>
                    <a:pt x="120" y="121"/>
                  </a:lnTo>
                  <a:lnTo>
                    <a:pt x="117" y="126"/>
                  </a:lnTo>
                  <a:lnTo>
                    <a:pt x="114" y="131"/>
                  </a:lnTo>
                  <a:lnTo>
                    <a:pt x="103" y="143"/>
                  </a:lnTo>
                  <a:lnTo>
                    <a:pt x="91" y="155"/>
                  </a:lnTo>
                  <a:lnTo>
                    <a:pt x="80" y="167"/>
                  </a:lnTo>
                  <a:lnTo>
                    <a:pt x="68" y="180"/>
                  </a:lnTo>
                  <a:lnTo>
                    <a:pt x="56" y="193"/>
                  </a:lnTo>
                  <a:lnTo>
                    <a:pt x="44" y="205"/>
                  </a:lnTo>
                  <a:lnTo>
                    <a:pt x="31" y="217"/>
                  </a:lnTo>
                  <a:lnTo>
                    <a:pt x="19" y="228"/>
                  </a:lnTo>
                  <a:lnTo>
                    <a:pt x="16" y="229"/>
                  </a:lnTo>
                  <a:lnTo>
                    <a:pt x="13" y="230"/>
                  </a:lnTo>
                  <a:lnTo>
                    <a:pt x="9" y="229"/>
                  </a:lnTo>
                  <a:lnTo>
                    <a:pt x="6" y="228"/>
                  </a:lnTo>
                  <a:lnTo>
                    <a:pt x="3" y="227"/>
                  </a:lnTo>
                  <a:lnTo>
                    <a:pt x="1" y="225"/>
                  </a:lnTo>
                  <a:lnTo>
                    <a:pt x="0" y="222"/>
                  </a:lnTo>
                  <a:lnTo>
                    <a:pt x="0" y="219"/>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5054" y="222"/>
              <a:ext cx="393" cy="227"/>
            </a:xfrm>
            <a:custGeom>
              <a:avLst/>
              <a:gdLst/>
              <a:ahLst/>
              <a:cxnLst>
                <a:cxn ang="0">
                  <a:pos x="0" y="216"/>
                </a:cxn>
                <a:cxn ang="0">
                  <a:pos x="13" y="210"/>
                </a:cxn>
                <a:cxn ang="0">
                  <a:pos x="26" y="202"/>
                </a:cxn>
                <a:cxn ang="0">
                  <a:pos x="40" y="194"/>
                </a:cxn>
                <a:cxn ang="0">
                  <a:pos x="53" y="185"/>
                </a:cxn>
                <a:cxn ang="0">
                  <a:pos x="67" y="177"/>
                </a:cxn>
                <a:cxn ang="0">
                  <a:pos x="81" y="171"/>
                </a:cxn>
                <a:cxn ang="0">
                  <a:pos x="96" y="165"/>
                </a:cxn>
                <a:cxn ang="0">
                  <a:pos x="110" y="161"/>
                </a:cxn>
                <a:cxn ang="0">
                  <a:pos x="113" y="158"/>
                </a:cxn>
                <a:cxn ang="0">
                  <a:pos x="116" y="155"/>
                </a:cxn>
                <a:cxn ang="0">
                  <a:pos x="120" y="153"/>
                </a:cxn>
                <a:cxn ang="0">
                  <a:pos x="124" y="151"/>
                </a:cxn>
                <a:cxn ang="0">
                  <a:pos x="128" y="150"/>
                </a:cxn>
                <a:cxn ang="0">
                  <a:pos x="132" y="149"/>
                </a:cxn>
                <a:cxn ang="0">
                  <a:pos x="136" y="148"/>
                </a:cxn>
                <a:cxn ang="0">
                  <a:pos x="140" y="147"/>
                </a:cxn>
                <a:cxn ang="0">
                  <a:pos x="170" y="127"/>
                </a:cxn>
                <a:cxn ang="0">
                  <a:pos x="200" y="108"/>
                </a:cxn>
                <a:cxn ang="0">
                  <a:pos x="231" y="91"/>
                </a:cxn>
                <a:cxn ang="0">
                  <a:pos x="263" y="73"/>
                </a:cxn>
                <a:cxn ang="0">
                  <a:pos x="293" y="55"/>
                </a:cxn>
                <a:cxn ang="0">
                  <a:pos x="324" y="38"/>
                </a:cxn>
                <a:cxn ang="0">
                  <a:pos x="352" y="19"/>
                </a:cxn>
                <a:cxn ang="0">
                  <a:pos x="380" y="0"/>
                </a:cxn>
                <a:cxn ang="0">
                  <a:pos x="382" y="2"/>
                </a:cxn>
                <a:cxn ang="0">
                  <a:pos x="384" y="4"/>
                </a:cxn>
                <a:cxn ang="0">
                  <a:pos x="386" y="5"/>
                </a:cxn>
                <a:cxn ang="0">
                  <a:pos x="389" y="7"/>
                </a:cxn>
                <a:cxn ang="0">
                  <a:pos x="391" y="9"/>
                </a:cxn>
                <a:cxn ang="0">
                  <a:pos x="392" y="11"/>
                </a:cxn>
                <a:cxn ang="0">
                  <a:pos x="393" y="14"/>
                </a:cxn>
                <a:cxn ang="0">
                  <a:pos x="393" y="17"/>
                </a:cxn>
                <a:cxn ang="0">
                  <a:pos x="387" y="29"/>
                </a:cxn>
                <a:cxn ang="0">
                  <a:pos x="380" y="39"/>
                </a:cxn>
                <a:cxn ang="0">
                  <a:pos x="372" y="49"/>
                </a:cxn>
                <a:cxn ang="0">
                  <a:pos x="363" y="58"/>
                </a:cxn>
                <a:cxn ang="0">
                  <a:pos x="346" y="74"/>
                </a:cxn>
                <a:cxn ang="0">
                  <a:pos x="328" y="91"/>
                </a:cxn>
                <a:cxn ang="0">
                  <a:pos x="308" y="106"/>
                </a:cxn>
                <a:cxn ang="0">
                  <a:pos x="288" y="120"/>
                </a:cxn>
                <a:cxn ang="0">
                  <a:pos x="268" y="137"/>
                </a:cxn>
                <a:cxn ang="0">
                  <a:pos x="247" y="154"/>
                </a:cxn>
                <a:cxn ang="0">
                  <a:pos x="219" y="169"/>
                </a:cxn>
                <a:cxn ang="0">
                  <a:pos x="189" y="184"/>
                </a:cxn>
                <a:cxn ang="0">
                  <a:pos x="175" y="193"/>
                </a:cxn>
                <a:cxn ang="0">
                  <a:pos x="161" y="199"/>
                </a:cxn>
                <a:cxn ang="0">
                  <a:pos x="145" y="205"/>
                </a:cxn>
                <a:cxn ang="0">
                  <a:pos x="130" y="211"/>
                </a:cxn>
                <a:cxn ang="0">
                  <a:pos x="115" y="216"/>
                </a:cxn>
                <a:cxn ang="0">
                  <a:pos x="100" y="220"/>
                </a:cxn>
                <a:cxn ang="0">
                  <a:pos x="84" y="223"/>
                </a:cxn>
                <a:cxn ang="0">
                  <a:pos x="69" y="226"/>
                </a:cxn>
                <a:cxn ang="0">
                  <a:pos x="53" y="227"/>
                </a:cxn>
                <a:cxn ang="0">
                  <a:pos x="37" y="227"/>
                </a:cxn>
                <a:cxn ang="0">
                  <a:pos x="21" y="226"/>
                </a:cxn>
                <a:cxn ang="0">
                  <a:pos x="5" y="223"/>
                </a:cxn>
                <a:cxn ang="0">
                  <a:pos x="0" y="216"/>
                </a:cxn>
              </a:cxnLst>
              <a:rect l="0" t="0" r="r" b="b"/>
              <a:pathLst>
                <a:path w="393" h="227">
                  <a:moveTo>
                    <a:pt x="0" y="216"/>
                  </a:moveTo>
                  <a:lnTo>
                    <a:pt x="13" y="210"/>
                  </a:lnTo>
                  <a:lnTo>
                    <a:pt x="26" y="202"/>
                  </a:lnTo>
                  <a:lnTo>
                    <a:pt x="40" y="194"/>
                  </a:lnTo>
                  <a:lnTo>
                    <a:pt x="53" y="185"/>
                  </a:lnTo>
                  <a:lnTo>
                    <a:pt x="67" y="177"/>
                  </a:lnTo>
                  <a:lnTo>
                    <a:pt x="81" y="171"/>
                  </a:lnTo>
                  <a:lnTo>
                    <a:pt x="96" y="165"/>
                  </a:lnTo>
                  <a:lnTo>
                    <a:pt x="110" y="161"/>
                  </a:lnTo>
                  <a:lnTo>
                    <a:pt x="113" y="158"/>
                  </a:lnTo>
                  <a:lnTo>
                    <a:pt x="116" y="155"/>
                  </a:lnTo>
                  <a:lnTo>
                    <a:pt x="120" y="153"/>
                  </a:lnTo>
                  <a:lnTo>
                    <a:pt x="124" y="151"/>
                  </a:lnTo>
                  <a:lnTo>
                    <a:pt x="128" y="150"/>
                  </a:lnTo>
                  <a:lnTo>
                    <a:pt x="132" y="149"/>
                  </a:lnTo>
                  <a:lnTo>
                    <a:pt x="136" y="148"/>
                  </a:lnTo>
                  <a:lnTo>
                    <a:pt x="140" y="147"/>
                  </a:lnTo>
                  <a:lnTo>
                    <a:pt x="170" y="127"/>
                  </a:lnTo>
                  <a:lnTo>
                    <a:pt x="200" y="108"/>
                  </a:lnTo>
                  <a:lnTo>
                    <a:pt x="231" y="91"/>
                  </a:lnTo>
                  <a:lnTo>
                    <a:pt x="263" y="73"/>
                  </a:lnTo>
                  <a:lnTo>
                    <a:pt x="293" y="55"/>
                  </a:lnTo>
                  <a:lnTo>
                    <a:pt x="324" y="38"/>
                  </a:lnTo>
                  <a:lnTo>
                    <a:pt x="352" y="19"/>
                  </a:lnTo>
                  <a:lnTo>
                    <a:pt x="380" y="0"/>
                  </a:lnTo>
                  <a:lnTo>
                    <a:pt x="382" y="2"/>
                  </a:lnTo>
                  <a:lnTo>
                    <a:pt x="384" y="4"/>
                  </a:lnTo>
                  <a:lnTo>
                    <a:pt x="386" y="5"/>
                  </a:lnTo>
                  <a:lnTo>
                    <a:pt x="389" y="7"/>
                  </a:lnTo>
                  <a:lnTo>
                    <a:pt x="391" y="9"/>
                  </a:lnTo>
                  <a:lnTo>
                    <a:pt x="392" y="11"/>
                  </a:lnTo>
                  <a:lnTo>
                    <a:pt x="393" y="14"/>
                  </a:lnTo>
                  <a:lnTo>
                    <a:pt x="393" y="17"/>
                  </a:lnTo>
                  <a:lnTo>
                    <a:pt x="387" y="29"/>
                  </a:lnTo>
                  <a:lnTo>
                    <a:pt x="380" y="39"/>
                  </a:lnTo>
                  <a:lnTo>
                    <a:pt x="372" y="49"/>
                  </a:lnTo>
                  <a:lnTo>
                    <a:pt x="363" y="58"/>
                  </a:lnTo>
                  <a:lnTo>
                    <a:pt x="346" y="74"/>
                  </a:lnTo>
                  <a:lnTo>
                    <a:pt x="328" y="91"/>
                  </a:lnTo>
                  <a:lnTo>
                    <a:pt x="308" y="106"/>
                  </a:lnTo>
                  <a:lnTo>
                    <a:pt x="288" y="120"/>
                  </a:lnTo>
                  <a:lnTo>
                    <a:pt x="268" y="137"/>
                  </a:lnTo>
                  <a:lnTo>
                    <a:pt x="247" y="154"/>
                  </a:lnTo>
                  <a:lnTo>
                    <a:pt x="219" y="169"/>
                  </a:lnTo>
                  <a:lnTo>
                    <a:pt x="189" y="184"/>
                  </a:lnTo>
                  <a:lnTo>
                    <a:pt x="175" y="193"/>
                  </a:lnTo>
                  <a:lnTo>
                    <a:pt x="161" y="199"/>
                  </a:lnTo>
                  <a:lnTo>
                    <a:pt x="145" y="205"/>
                  </a:lnTo>
                  <a:lnTo>
                    <a:pt x="130" y="211"/>
                  </a:lnTo>
                  <a:lnTo>
                    <a:pt x="115" y="216"/>
                  </a:lnTo>
                  <a:lnTo>
                    <a:pt x="100" y="220"/>
                  </a:lnTo>
                  <a:lnTo>
                    <a:pt x="84" y="223"/>
                  </a:lnTo>
                  <a:lnTo>
                    <a:pt x="69" y="226"/>
                  </a:lnTo>
                  <a:lnTo>
                    <a:pt x="53" y="227"/>
                  </a:lnTo>
                  <a:lnTo>
                    <a:pt x="37" y="227"/>
                  </a:lnTo>
                  <a:lnTo>
                    <a:pt x="21" y="226"/>
                  </a:lnTo>
                  <a:lnTo>
                    <a:pt x="5" y="223"/>
                  </a:lnTo>
                  <a:lnTo>
                    <a:pt x="0" y="216"/>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5002" y="132"/>
              <a:ext cx="388" cy="237"/>
            </a:xfrm>
            <a:custGeom>
              <a:avLst/>
              <a:gdLst/>
              <a:ahLst/>
              <a:cxnLst>
                <a:cxn ang="0">
                  <a:pos x="13" y="187"/>
                </a:cxn>
                <a:cxn ang="0">
                  <a:pos x="25" y="172"/>
                </a:cxn>
                <a:cxn ang="0">
                  <a:pos x="39" y="157"/>
                </a:cxn>
                <a:cxn ang="0">
                  <a:pos x="53" y="144"/>
                </a:cxn>
                <a:cxn ang="0">
                  <a:pos x="60" y="130"/>
                </a:cxn>
                <a:cxn ang="0">
                  <a:pos x="108" y="92"/>
                </a:cxn>
                <a:cxn ang="0">
                  <a:pos x="159" y="56"/>
                </a:cxn>
                <a:cxn ang="0">
                  <a:pos x="185" y="41"/>
                </a:cxn>
                <a:cxn ang="0">
                  <a:pos x="212" y="29"/>
                </a:cxn>
                <a:cxn ang="0">
                  <a:pos x="239" y="20"/>
                </a:cxn>
                <a:cxn ang="0">
                  <a:pos x="268" y="16"/>
                </a:cxn>
                <a:cxn ang="0">
                  <a:pos x="289" y="14"/>
                </a:cxn>
                <a:cxn ang="0">
                  <a:pos x="310" y="10"/>
                </a:cxn>
                <a:cxn ang="0">
                  <a:pos x="331" y="5"/>
                </a:cxn>
                <a:cxn ang="0">
                  <a:pos x="352" y="2"/>
                </a:cxn>
                <a:cxn ang="0">
                  <a:pos x="361" y="3"/>
                </a:cxn>
                <a:cxn ang="0">
                  <a:pos x="372" y="0"/>
                </a:cxn>
                <a:cxn ang="0">
                  <a:pos x="381" y="1"/>
                </a:cxn>
                <a:cxn ang="0">
                  <a:pos x="385" y="3"/>
                </a:cxn>
                <a:cxn ang="0">
                  <a:pos x="388" y="9"/>
                </a:cxn>
                <a:cxn ang="0">
                  <a:pos x="357" y="27"/>
                </a:cxn>
                <a:cxn ang="0">
                  <a:pos x="310" y="48"/>
                </a:cxn>
                <a:cxn ang="0">
                  <a:pos x="263" y="72"/>
                </a:cxn>
                <a:cxn ang="0">
                  <a:pos x="217" y="98"/>
                </a:cxn>
                <a:cxn ang="0">
                  <a:pos x="149" y="141"/>
                </a:cxn>
                <a:cxn ang="0">
                  <a:pos x="62" y="203"/>
                </a:cxn>
                <a:cxn ang="0">
                  <a:pos x="15" y="237"/>
                </a:cxn>
                <a:cxn ang="0">
                  <a:pos x="8" y="236"/>
                </a:cxn>
                <a:cxn ang="0">
                  <a:pos x="3" y="232"/>
                </a:cxn>
                <a:cxn ang="0">
                  <a:pos x="1" y="225"/>
                </a:cxn>
                <a:cxn ang="0">
                  <a:pos x="1" y="214"/>
                </a:cxn>
                <a:cxn ang="0">
                  <a:pos x="5" y="200"/>
                </a:cxn>
              </a:cxnLst>
              <a:rect l="0" t="0" r="r" b="b"/>
              <a:pathLst>
                <a:path w="388" h="237">
                  <a:moveTo>
                    <a:pt x="8" y="194"/>
                  </a:moveTo>
                  <a:lnTo>
                    <a:pt x="13" y="187"/>
                  </a:lnTo>
                  <a:lnTo>
                    <a:pt x="19" y="179"/>
                  </a:lnTo>
                  <a:lnTo>
                    <a:pt x="25" y="172"/>
                  </a:lnTo>
                  <a:lnTo>
                    <a:pt x="32" y="164"/>
                  </a:lnTo>
                  <a:lnTo>
                    <a:pt x="39" y="157"/>
                  </a:lnTo>
                  <a:lnTo>
                    <a:pt x="46" y="150"/>
                  </a:lnTo>
                  <a:lnTo>
                    <a:pt x="53" y="144"/>
                  </a:lnTo>
                  <a:lnTo>
                    <a:pt x="60" y="138"/>
                  </a:lnTo>
                  <a:lnTo>
                    <a:pt x="60" y="130"/>
                  </a:lnTo>
                  <a:lnTo>
                    <a:pt x="83" y="111"/>
                  </a:lnTo>
                  <a:lnTo>
                    <a:pt x="108" y="92"/>
                  </a:lnTo>
                  <a:lnTo>
                    <a:pt x="133" y="74"/>
                  </a:lnTo>
                  <a:lnTo>
                    <a:pt x="159" y="56"/>
                  </a:lnTo>
                  <a:lnTo>
                    <a:pt x="172" y="49"/>
                  </a:lnTo>
                  <a:lnTo>
                    <a:pt x="185" y="41"/>
                  </a:lnTo>
                  <a:lnTo>
                    <a:pt x="198" y="35"/>
                  </a:lnTo>
                  <a:lnTo>
                    <a:pt x="212" y="29"/>
                  </a:lnTo>
                  <a:lnTo>
                    <a:pt x="226" y="24"/>
                  </a:lnTo>
                  <a:lnTo>
                    <a:pt x="239" y="20"/>
                  </a:lnTo>
                  <a:lnTo>
                    <a:pt x="253" y="18"/>
                  </a:lnTo>
                  <a:lnTo>
                    <a:pt x="268" y="16"/>
                  </a:lnTo>
                  <a:lnTo>
                    <a:pt x="279" y="15"/>
                  </a:lnTo>
                  <a:lnTo>
                    <a:pt x="289" y="14"/>
                  </a:lnTo>
                  <a:lnTo>
                    <a:pt x="299" y="12"/>
                  </a:lnTo>
                  <a:lnTo>
                    <a:pt x="310" y="10"/>
                  </a:lnTo>
                  <a:lnTo>
                    <a:pt x="321" y="7"/>
                  </a:lnTo>
                  <a:lnTo>
                    <a:pt x="331" y="5"/>
                  </a:lnTo>
                  <a:lnTo>
                    <a:pt x="341" y="3"/>
                  </a:lnTo>
                  <a:lnTo>
                    <a:pt x="352" y="2"/>
                  </a:lnTo>
                  <a:lnTo>
                    <a:pt x="357" y="3"/>
                  </a:lnTo>
                  <a:lnTo>
                    <a:pt x="361" y="3"/>
                  </a:lnTo>
                  <a:lnTo>
                    <a:pt x="367" y="2"/>
                  </a:lnTo>
                  <a:lnTo>
                    <a:pt x="372" y="0"/>
                  </a:lnTo>
                  <a:lnTo>
                    <a:pt x="377" y="0"/>
                  </a:lnTo>
                  <a:lnTo>
                    <a:pt x="381" y="1"/>
                  </a:lnTo>
                  <a:lnTo>
                    <a:pt x="383" y="2"/>
                  </a:lnTo>
                  <a:lnTo>
                    <a:pt x="385" y="3"/>
                  </a:lnTo>
                  <a:lnTo>
                    <a:pt x="387" y="5"/>
                  </a:lnTo>
                  <a:lnTo>
                    <a:pt x="388" y="9"/>
                  </a:lnTo>
                  <a:lnTo>
                    <a:pt x="382" y="18"/>
                  </a:lnTo>
                  <a:lnTo>
                    <a:pt x="357" y="27"/>
                  </a:lnTo>
                  <a:lnTo>
                    <a:pt x="334" y="37"/>
                  </a:lnTo>
                  <a:lnTo>
                    <a:pt x="310" y="48"/>
                  </a:lnTo>
                  <a:lnTo>
                    <a:pt x="286" y="59"/>
                  </a:lnTo>
                  <a:lnTo>
                    <a:pt x="263" y="72"/>
                  </a:lnTo>
                  <a:lnTo>
                    <a:pt x="240" y="85"/>
                  </a:lnTo>
                  <a:lnTo>
                    <a:pt x="217" y="98"/>
                  </a:lnTo>
                  <a:lnTo>
                    <a:pt x="193" y="111"/>
                  </a:lnTo>
                  <a:lnTo>
                    <a:pt x="149" y="141"/>
                  </a:lnTo>
                  <a:lnTo>
                    <a:pt x="105" y="172"/>
                  </a:lnTo>
                  <a:lnTo>
                    <a:pt x="62" y="203"/>
                  </a:lnTo>
                  <a:lnTo>
                    <a:pt x="20" y="236"/>
                  </a:lnTo>
                  <a:lnTo>
                    <a:pt x="15" y="237"/>
                  </a:lnTo>
                  <a:lnTo>
                    <a:pt x="11" y="237"/>
                  </a:lnTo>
                  <a:lnTo>
                    <a:pt x="8" y="236"/>
                  </a:lnTo>
                  <a:lnTo>
                    <a:pt x="5" y="234"/>
                  </a:lnTo>
                  <a:lnTo>
                    <a:pt x="3" y="232"/>
                  </a:lnTo>
                  <a:lnTo>
                    <a:pt x="2" y="230"/>
                  </a:lnTo>
                  <a:lnTo>
                    <a:pt x="1" y="225"/>
                  </a:lnTo>
                  <a:lnTo>
                    <a:pt x="0" y="222"/>
                  </a:lnTo>
                  <a:lnTo>
                    <a:pt x="1" y="214"/>
                  </a:lnTo>
                  <a:lnTo>
                    <a:pt x="3" y="207"/>
                  </a:lnTo>
                  <a:lnTo>
                    <a:pt x="5" y="200"/>
                  </a:lnTo>
                  <a:lnTo>
                    <a:pt x="8" y="194"/>
                  </a:lnTo>
                  <a:close/>
                </a:path>
              </a:pathLst>
            </a:custGeom>
            <a:solidFill>
              <a:srgbClr val="66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5024" y="153"/>
              <a:ext cx="310" cy="191"/>
            </a:xfrm>
            <a:custGeom>
              <a:avLst/>
              <a:gdLst/>
              <a:ahLst/>
              <a:cxnLst>
                <a:cxn ang="0">
                  <a:pos x="149" y="44"/>
                </a:cxn>
                <a:cxn ang="0">
                  <a:pos x="159" y="37"/>
                </a:cxn>
                <a:cxn ang="0">
                  <a:pos x="168" y="32"/>
                </a:cxn>
                <a:cxn ang="0">
                  <a:pos x="177" y="27"/>
                </a:cxn>
                <a:cxn ang="0">
                  <a:pos x="188" y="23"/>
                </a:cxn>
                <a:cxn ang="0">
                  <a:pos x="208" y="18"/>
                </a:cxn>
                <a:cxn ang="0">
                  <a:pos x="228" y="14"/>
                </a:cxn>
                <a:cxn ang="0">
                  <a:pos x="249" y="11"/>
                </a:cxn>
                <a:cxn ang="0">
                  <a:pos x="269" y="8"/>
                </a:cxn>
                <a:cxn ang="0">
                  <a:pos x="290" y="5"/>
                </a:cxn>
                <a:cxn ang="0">
                  <a:pos x="310" y="0"/>
                </a:cxn>
                <a:cxn ang="0">
                  <a:pos x="269" y="20"/>
                </a:cxn>
                <a:cxn ang="0">
                  <a:pos x="229" y="41"/>
                </a:cxn>
                <a:cxn ang="0">
                  <a:pos x="189" y="63"/>
                </a:cxn>
                <a:cxn ang="0">
                  <a:pos x="149" y="87"/>
                </a:cxn>
                <a:cxn ang="0">
                  <a:pos x="110" y="112"/>
                </a:cxn>
                <a:cxn ang="0">
                  <a:pos x="73" y="137"/>
                </a:cxn>
                <a:cxn ang="0">
                  <a:pos x="36" y="164"/>
                </a:cxn>
                <a:cxn ang="0">
                  <a:pos x="0" y="191"/>
                </a:cxn>
                <a:cxn ang="0">
                  <a:pos x="5" y="179"/>
                </a:cxn>
                <a:cxn ang="0">
                  <a:pos x="11" y="168"/>
                </a:cxn>
                <a:cxn ang="0">
                  <a:pos x="19" y="157"/>
                </a:cxn>
                <a:cxn ang="0">
                  <a:pos x="27" y="146"/>
                </a:cxn>
                <a:cxn ang="0">
                  <a:pos x="35" y="136"/>
                </a:cxn>
                <a:cxn ang="0">
                  <a:pos x="44" y="127"/>
                </a:cxn>
                <a:cxn ang="0">
                  <a:pos x="53" y="118"/>
                </a:cxn>
                <a:cxn ang="0">
                  <a:pos x="63" y="109"/>
                </a:cxn>
                <a:cxn ang="0">
                  <a:pos x="84" y="92"/>
                </a:cxn>
                <a:cxn ang="0">
                  <a:pos x="105" y="76"/>
                </a:cxn>
                <a:cxn ang="0">
                  <a:pos x="128" y="60"/>
                </a:cxn>
                <a:cxn ang="0">
                  <a:pos x="149" y="44"/>
                </a:cxn>
              </a:cxnLst>
              <a:rect l="0" t="0" r="r" b="b"/>
              <a:pathLst>
                <a:path w="310" h="191">
                  <a:moveTo>
                    <a:pt x="149" y="44"/>
                  </a:moveTo>
                  <a:lnTo>
                    <a:pt x="159" y="37"/>
                  </a:lnTo>
                  <a:lnTo>
                    <a:pt x="168" y="32"/>
                  </a:lnTo>
                  <a:lnTo>
                    <a:pt x="177" y="27"/>
                  </a:lnTo>
                  <a:lnTo>
                    <a:pt x="188" y="23"/>
                  </a:lnTo>
                  <a:lnTo>
                    <a:pt x="208" y="18"/>
                  </a:lnTo>
                  <a:lnTo>
                    <a:pt x="228" y="14"/>
                  </a:lnTo>
                  <a:lnTo>
                    <a:pt x="249" y="11"/>
                  </a:lnTo>
                  <a:lnTo>
                    <a:pt x="269" y="8"/>
                  </a:lnTo>
                  <a:lnTo>
                    <a:pt x="290" y="5"/>
                  </a:lnTo>
                  <a:lnTo>
                    <a:pt x="310" y="0"/>
                  </a:lnTo>
                  <a:lnTo>
                    <a:pt x="269" y="20"/>
                  </a:lnTo>
                  <a:lnTo>
                    <a:pt x="229" y="41"/>
                  </a:lnTo>
                  <a:lnTo>
                    <a:pt x="189" y="63"/>
                  </a:lnTo>
                  <a:lnTo>
                    <a:pt x="149" y="87"/>
                  </a:lnTo>
                  <a:lnTo>
                    <a:pt x="110" y="112"/>
                  </a:lnTo>
                  <a:lnTo>
                    <a:pt x="73" y="137"/>
                  </a:lnTo>
                  <a:lnTo>
                    <a:pt x="36" y="164"/>
                  </a:lnTo>
                  <a:lnTo>
                    <a:pt x="0" y="191"/>
                  </a:lnTo>
                  <a:lnTo>
                    <a:pt x="5" y="179"/>
                  </a:lnTo>
                  <a:lnTo>
                    <a:pt x="11" y="168"/>
                  </a:lnTo>
                  <a:lnTo>
                    <a:pt x="19" y="157"/>
                  </a:lnTo>
                  <a:lnTo>
                    <a:pt x="27" y="146"/>
                  </a:lnTo>
                  <a:lnTo>
                    <a:pt x="35" y="136"/>
                  </a:lnTo>
                  <a:lnTo>
                    <a:pt x="44" y="127"/>
                  </a:lnTo>
                  <a:lnTo>
                    <a:pt x="53" y="118"/>
                  </a:lnTo>
                  <a:lnTo>
                    <a:pt x="63" y="109"/>
                  </a:lnTo>
                  <a:lnTo>
                    <a:pt x="84" y="92"/>
                  </a:lnTo>
                  <a:lnTo>
                    <a:pt x="105" y="76"/>
                  </a:lnTo>
                  <a:lnTo>
                    <a:pt x="128" y="60"/>
                  </a:lnTo>
                  <a:lnTo>
                    <a:pt x="149" y="44"/>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5093" y="256"/>
              <a:ext cx="323" cy="181"/>
            </a:xfrm>
            <a:custGeom>
              <a:avLst/>
              <a:gdLst/>
              <a:ahLst/>
              <a:cxnLst>
                <a:cxn ang="0">
                  <a:pos x="0" y="177"/>
                </a:cxn>
                <a:cxn ang="0">
                  <a:pos x="17" y="169"/>
                </a:cxn>
                <a:cxn ang="0">
                  <a:pos x="33" y="160"/>
                </a:cxn>
                <a:cxn ang="0">
                  <a:pos x="49" y="149"/>
                </a:cxn>
                <a:cxn ang="0">
                  <a:pos x="66" y="140"/>
                </a:cxn>
                <a:cxn ang="0">
                  <a:pos x="82" y="130"/>
                </a:cxn>
                <a:cxn ang="0">
                  <a:pos x="98" y="122"/>
                </a:cxn>
                <a:cxn ang="0">
                  <a:pos x="106" y="118"/>
                </a:cxn>
                <a:cxn ang="0">
                  <a:pos x="116" y="115"/>
                </a:cxn>
                <a:cxn ang="0">
                  <a:pos x="125" y="112"/>
                </a:cxn>
                <a:cxn ang="0">
                  <a:pos x="134" y="109"/>
                </a:cxn>
                <a:cxn ang="0">
                  <a:pos x="140" y="104"/>
                </a:cxn>
                <a:cxn ang="0">
                  <a:pos x="147" y="97"/>
                </a:cxn>
                <a:cxn ang="0">
                  <a:pos x="154" y="93"/>
                </a:cxn>
                <a:cxn ang="0">
                  <a:pos x="161" y="89"/>
                </a:cxn>
                <a:cxn ang="0">
                  <a:pos x="169" y="85"/>
                </a:cxn>
                <a:cxn ang="0">
                  <a:pos x="177" y="82"/>
                </a:cxn>
                <a:cxn ang="0">
                  <a:pos x="184" y="79"/>
                </a:cxn>
                <a:cxn ang="0">
                  <a:pos x="192" y="76"/>
                </a:cxn>
                <a:cxn ang="0">
                  <a:pos x="207" y="65"/>
                </a:cxn>
                <a:cxn ang="0">
                  <a:pos x="223" y="55"/>
                </a:cxn>
                <a:cxn ang="0">
                  <a:pos x="240" y="44"/>
                </a:cxn>
                <a:cxn ang="0">
                  <a:pos x="256" y="35"/>
                </a:cxn>
                <a:cxn ang="0">
                  <a:pos x="272" y="26"/>
                </a:cxn>
                <a:cxn ang="0">
                  <a:pos x="290" y="18"/>
                </a:cxn>
                <a:cxn ang="0">
                  <a:pos x="306" y="9"/>
                </a:cxn>
                <a:cxn ang="0">
                  <a:pos x="323" y="0"/>
                </a:cxn>
                <a:cxn ang="0">
                  <a:pos x="319" y="10"/>
                </a:cxn>
                <a:cxn ang="0">
                  <a:pos x="302" y="23"/>
                </a:cxn>
                <a:cxn ang="0">
                  <a:pos x="286" y="38"/>
                </a:cxn>
                <a:cxn ang="0">
                  <a:pos x="268" y="55"/>
                </a:cxn>
                <a:cxn ang="0">
                  <a:pos x="252" y="70"/>
                </a:cxn>
                <a:cxn ang="0">
                  <a:pos x="235" y="84"/>
                </a:cxn>
                <a:cxn ang="0">
                  <a:pos x="217" y="96"/>
                </a:cxn>
                <a:cxn ang="0">
                  <a:pos x="208" y="103"/>
                </a:cxn>
                <a:cxn ang="0">
                  <a:pos x="199" y="107"/>
                </a:cxn>
                <a:cxn ang="0">
                  <a:pos x="189" y="111"/>
                </a:cxn>
                <a:cxn ang="0">
                  <a:pos x="179" y="114"/>
                </a:cxn>
                <a:cxn ang="0">
                  <a:pos x="159" y="128"/>
                </a:cxn>
                <a:cxn ang="0">
                  <a:pos x="138" y="141"/>
                </a:cxn>
                <a:cxn ang="0">
                  <a:pos x="117" y="152"/>
                </a:cxn>
                <a:cxn ang="0">
                  <a:pos x="94" y="162"/>
                </a:cxn>
                <a:cxn ang="0">
                  <a:pos x="72" y="170"/>
                </a:cxn>
                <a:cxn ang="0">
                  <a:pos x="48" y="176"/>
                </a:cxn>
                <a:cxn ang="0">
                  <a:pos x="37" y="178"/>
                </a:cxn>
                <a:cxn ang="0">
                  <a:pos x="26" y="179"/>
                </a:cxn>
                <a:cxn ang="0">
                  <a:pos x="14" y="180"/>
                </a:cxn>
                <a:cxn ang="0">
                  <a:pos x="2" y="181"/>
                </a:cxn>
                <a:cxn ang="0">
                  <a:pos x="0" y="177"/>
                </a:cxn>
              </a:cxnLst>
              <a:rect l="0" t="0" r="r" b="b"/>
              <a:pathLst>
                <a:path w="323" h="181">
                  <a:moveTo>
                    <a:pt x="0" y="177"/>
                  </a:moveTo>
                  <a:lnTo>
                    <a:pt x="17" y="169"/>
                  </a:lnTo>
                  <a:lnTo>
                    <a:pt x="33" y="160"/>
                  </a:lnTo>
                  <a:lnTo>
                    <a:pt x="49" y="149"/>
                  </a:lnTo>
                  <a:lnTo>
                    <a:pt x="66" y="140"/>
                  </a:lnTo>
                  <a:lnTo>
                    <a:pt x="82" y="130"/>
                  </a:lnTo>
                  <a:lnTo>
                    <a:pt x="98" y="122"/>
                  </a:lnTo>
                  <a:lnTo>
                    <a:pt x="106" y="118"/>
                  </a:lnTo>
                  <a:lnTo>
                    <a:pt x="116" y="115"/>
                  </a:lnTo>
                  <a:lnTo>
                    <a:pt x="125" y="112"/>
                  </a:lnTo>
                  <a:lnTo>
                    <a:pt x="134" y="109"/>
                  </a:lnTo>
                  <a:lnTo>
                    <a:pt x="140" y="104"/>
                  </a:lnTo>
                  <a:lnTo>
                    <a:pt x="147" y="97"/>
                  </a:lnTo>
                  <a:lnTo>
                    <a:pt x="154" y="93"/>
                  </a:lnTo>
                  <a:lnTo>
                    <a:pt x="161" y="89"/>
                  </a:lnTo>
                  <a:lnTo>
                    <a:pt x="169" y="85"/>
                  </a:lnTo>
                  <a:lnTo>
                    <a:pt x="177" y="82"/>
                  </a:lnTo>
                  <a:lnTo>
                    <a:pt x="184" y="79"/>
                  </a:lnTo>
                  <a:lnTo>
                    <a:pt x="192" y="76"/>
                  </a:lnTo>
                  <a:lnTo>
                    <a:pt x="207" y="65"/>
                  </a:lnTo>
                  <a:lnTo>
                    <a:pt x="223" y="55"/>
                  </a:lnTo>
                  <a:lnTo>
                    <a:pt x="240" y="44"/>
                  </a:lnTo>
                  <a:lnTo>
                    <a:pt x="256" y="35"/>
                  </a:lnTo>
                  <a:lnTo>
                    <a:pt x="272" y="26"/>
                  </a:lnTo>
                  <a:lnTo>
                    <a:pt x="290" y="18"/>
                  </a:lnTo>
                  <a:lnTo>
                    <a:pt x="306" y="9"/>
                  </a:lnTo>
                  <a:lnTo>
                    <a:pt x="323" y="0"/>
                  </a:lnTo>
                  <a:lnTo>
                    <a:pt x="319" y="10"/>
                  </a:lnTo>
                  <a:lnTo>
                    <a:pt x="302" y="23"/>
                  </a:lnTo>
                  <a:lnTo>
                    <a:pt x="286" y="38"/>
                  </a:lnTo>
                  <a:lnTo>
                    <a:pt x="268" y="55"/>
                  </a:lnTo>
                  <a:lnTo>
                    <a:pt x="252" y="70"/>
                  </a:lnTo>
                  <a:lnTo>
                    <a:pt x="235" y="84"/>
                  </a:lnTo>
                  <a:lnTo>
                    <a:pt x="217" y="96"/>
                  </a:lnTo>
                  <a:lnTo>
                    <a:pt x="208" y="103"/>
                  </a:lnTo>
                  <a:lnTo>
                    <a:pt x="199" y="107"/>
                  </a:lnTo>
                  <a:lnTo>
                    <a:pt x="189" y="111"/>
                  </a:lnTo>
                  <a:lnTo>
                    <a:pt x="179" y="114"/>
                  </a:lnTo>
                  <a:lnTo>
                    <a:pt x="159" y="128"/>
                  </a:lnTo>
                  <a:lnTo>
                    <a:pt x="138" y="141"/>
                  </a:lnTo>
                  <a:lnTo>
                    <a:pt x="117" y="152"/>
                  </a:lnTo>
                  <a:lnTo>
                    <a:pt x="94" y="162"/>
                  </a:lnTo>
                  <a:lnTo>
                    <a:pt x="72" y="170"/>
                  </a:lnTo>
                  <a:lnTo>
                    <a:pt x="48" y="176"/>
                  </a:lnTo>
                  <a:lnTo>
                    <a:pt x="37" y="178"/>
                  </a:lnTo>
                  <a:lnTo>
                    <a:pt x="26" y="179"/>
                  </a:lnTo>
                  <a:lnTo>
                    <a:pt x="14" y="180"/>
                  </a:lnTo>
                  <a:lnTo>
                    <a:pt x="2" y="181"/>
                  </a:lnTo>
                  <a:lnTo>
                    <a:pt x="0" y="177"/>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4973" y="70"/>
              <a:ext cx="330" cy="177"/>
            </a:xfrm>
            <a:custGeom>
              <a:avLst/>
              <a:gdLst/>
              <a:ahLst/>
              <a:cxnLst>
                <a:cxn ang="0">
                  <a:pos x="19" y="147"/>
                </a:cxn>
                <a:cxn ang="0">
                  <a:pos x="31" y="132"/>
                </a:cxn>
                <a:cxn ang="0">
                  <a:pos x="43" y="116"/>
                </a:cxn>
                <a:cxn ang="0">
                  <a:pos x="53" y="101"/>
                </a:cxn>
                <a:cxn ang="0">
                  <a:pos x="73" y="79"/>
                </a:cxn>
                <a:cxn ang="0">
                  <a:pos x="102" y="56"/>
                </a:cxn>
                <a:cxn ang="0">
                  <a:pos x="134" y="38"/>
                </a:cxn>
                <a:cxn ang="0">
                  <a:pos x="167" y="25"/>
                </a:cxn>
                <a:cxn ang="0">
                  <a:pos x="202" y="15"/>
                </a:cxn>
                <a:cxn ang="0">
                  <a:pos x="238" y="7"/>
                </a:cxn>
                <a:cxn ang="0">
                  <a:pos x="293" y="1"/>
                </a:cxn>
                <a:cxn ang="0">
                  <a:pos x="330" y="3"/>
                </a:cxn>
                <a:cxn ang="0">
                  <a:pos x="300" y="6"/>
                </a:cxn>
                <a:cxn ang="0">
                  <a:pos x="268" y="11"/>
                </a:cxn>
                <a:cxn ang="0">
                  <a:pos x="239" y="19"/>
                </a:cxn>
                <a:cxn ang="0">
                  <a:pos x="208" y="29"/>
                </a:cxn>
                <a:cxn ang="0">
                  <a:pos x="186" y="36"/>
                </a:cxn>
                <a:cxn ang="0">
                  <a:pos x="162" y="46"/>
                </a:cxn>
                <a:cxn ang="0">
                  <a:pos x="139" y="59"/>
                </a:cxn>
                <a:cxn ang="0">
                  <a:pos x="120" y="75"/>
                </a:cxn>
                <a:cxn ang="0">
                  <a:pos x="106" y="80"/>
                </a:cxn>
                <a:cxn ang="0">
                  <a:pos x="92" y="86"/>
                </a:cxn>
                <a:cxn ang="0">
                  <a:pos x="80" y="94"/>
                </a:cxn>
                <a:cxn ang="0">
                  <a:pos x="73" y="106"/>
                </a:cxn>
                <a:cxn ang="0">
                  <a:pos x="52" y="124"/>
                </a:cxn>
                <a:cxn ang="0">
                  <a:pos x="37" y="143"/>
                </a:cxn>
                <a:cxn ang="0">
                  <a:pos x="21" y="161"/>
                </a:cxn>
                <a:cxn ang="0">
                  <a:pos x="0" y="177"/>
                </a:cxn>
                <a:cxn ang="0">
                  <a:pos x="1" y="171"/>
                </a:cxn>
                <a:cxn ang="0">
                  <a:pos x="4" y="165"/>
                </a:cxn>
                <a:cxn ang="0">
                  <a:pos x="9" y="160"/>
                </a:cxn>
                <a:cxn ang="0">
                  <a:pos x="13" y="155"/>
                </a:cxn>
              </a:cxnLst>
              <a:rect l="0" t="0" r="r" b="b"/>
              <a:pathLst>
                <a:path w="330" h="177">
                  <a:moveTo>
                    <a:pt x="13" y="155"/>
                  </a:moveTo>
                  <a:lnTo>
                    <a:pt x="19" y="147"/>
                  </a:lnTo>
                  <a:lnTo>
                    <a:pt x="25" y="140"/>
                  </a:lnTo>
                  <a:lnTo>
                    <a:pt x="31" y="132"/>
                  </a:lnTo>
                  <a:lnTo>
                    <a:pt x="37" y="125"/>
                  </a:lnTo>
                  <a:lnTo>
                    <a:pt x="43" y="116"/>
                  </a:lnTo>
                  <a:lnTo>
                    <a:pt x="48" y="109"/>
                  </a:lnTo>
                  <a:lnTo>
                    <a:pt x="53" y="101"/>
                  </a:lnTo>
                  <a:lnTo>
                    <a:pt x="58" y="92"/>
                  </a:lnTo>
                  <a:lnTo>
                    <a:pt x="73" y="79"/>
                  </a:lnTo>
                  <a:lnTo>
                    <a:pt x="87" y="66"/>
                  </a:lnTo>
                  <a:lnTo>
                    <a:pt x="102" y="56"/>
                  </a:lnTo>
                  <a:lnTo>
                    <a:pt x="117" y="47"/>
                  </a:lnTo>
                  <a:lnTo>
                    <a:pt x="134" y="38"/>
                  </a:lnTo>
                  <a:lnTo>
                    <a:pt x="150" y="31"/>
                  </a:lnTo>
                  <a:lnTo>
                    <a:pt x="167" y="25"/>
                  </a:lnTo>
                  <a:lnTo>
                    <a:pt x="185" y="19"/>
                  </a:lnTo>
                  <a:lnTo>
                    <a:pt x="202" y="15"/>
                  </a:lnTo>
                  <a:lnTo>
                    <a:pt x="220" y="10"/>
                  </a:lnTo>
                  <a:lnTo>
                    <a:pt x="238" y="7"/>
                  </a:lnTo>
                  <a:lnTo>
                    <a:pt x="256" y="5"/>
                  </a:lnTo>
                  <a:lnTo>
                    <a:pt x="293" y="1"/>
                  </a:lnTo>
                  <a:lnTo>
                    <a:pt x="328" y="0"/>
                  </a:lnTo>
                  <a:lnTo>
                    <a:pt x="330" y="3"/>
                  </a:lnTo>
                  <a:lnTo>
                    <a:pt x="315" y="5"/>
                  </a:lnTo>
                  <a:lnTo>
                    <a:pt x="300" y="6"/>
                  </a:lnTo>
                  <a:lnTo>
                    <a:pt x="284" y="9"/>
                  </a:lnTo>
                  <a:lnTo>
                    <a:pt x="268" y="11"/>
                  </a:lnTo>
                  <a:lnTo>
                    <a:pt x="253" y="16"/>
                  </a:lnTo>
                  <a:lnTo>
                    <a:pt x="239" y="19"/>
                  </a:lnTo>
                  <a:lnTo>
                    <a:pt x="223" y="24"/>
                  </a:lnTo>
                  <a:lnTo>
                    <a:pt x="208" y="29"/>
                  </a:lnTo>
                  <a:lnTo>
                    <a:pt x="197" y="32"/>
                  </a:lnTo>
                  <a:lnTo>
                    <a:pt x="186" y="36"/>
                  </a:lnTo>
                  <a:lnTo>
                    <a:pt x="173" y="41"/>
                  </a:lnTo>
                  <a:lnTo>
                    <a:pt x="162" y="46"/>
                  </a:lnTo>
                  <a:lnTo>
                    <a:pt x="150" y="52"/>
                  </a:lnTo>
                  <a:lnTo>
                    <a:pt x="139" y="59"/>
                  </a:lnTo>
                  <a:lnTo>
                    <a:pt x="129" y="66"/>
                  </a:lnTo>
                  <a:lnTo>
                    <a:pt x="120" y="75"/>
                  </a:lnTo>
                  <a:lnTo>
                    <a:pt x="113" y="78"/>
                  </a:lnTo>
                  <a:lnTo>
                    <a:pt x="106" y="80"/>
                  </a:lnTo>
                  <a:lnTo>
                    <a:pt x="99" y="83"/>
                  </a:lnTo>
                  <a:lnTo>
                    <a:pt x="92" y="86"/>
                  </a:lnTo>
                  <a:lnTo>
                    <a:pt x="86" y="90"/>
                  </a:lnTo>
                  <a:lnTo>
                    <a:pt x="80" y="94"/>
                  </a:lnTo>
                  <a:lnTo>
                    <a:pt x="76" y="99"/>
                  </a:lnTo>
                  <a:lnTo>
                    <a:pt x="73" y="106"/>
                  </a:lnTo>
                  <a:lnTo>
                    <a:pt x="61" y="114"/>
                  </a:lnTo>
                  <a:lnTo>
                    <a:pt x="52" y="124"/>
                  </a:lnTo>
                  <a:lnTo>
                    <a:pt x="44" y="134"/>
                  </a:lnTo>
                  <a:lnTo>
                    <a:pt x="37" y="143"/>
                  </a:lnTo>
                  <a:lnTo>
                    <a:pt x="29" y="153"/>
                  </a:lnTo>
                  <a:lnTo>
                    <a:pt x="21" y="161"/>
                  </a:lnTo>
                  <a:lnTo>
                    <a:pt x="12" y="170"/>
                  </a:lnTo>
                  <a:lnTo>
                    <a:pt x="0" y="177"/>
                  </a:lnTo>
                  <a:lnTo>
                    <a:pt x="0" y="174"/>
                  </a:lnTo>
                  <a:lnTo>
                    <a:pt x="1" y="171"/>
                  </a:lnTo>
                  <a:lnTo>
                    <a:pt x="2" y="168"/>
                  </a:lnTo>
                  <a:lnTo>
                    <a:pt x="4" y="165"/>
                  </a:lnTo>
                  <a:lnTo>
                    <a:pt x="6" y="163"/>
                  </a:lnTo>
                  <a:lnTo>
                    <a:pt x="9" y="160"/>
                  </a:lnTo>
                  <a:lnTo>
                    <a:pt x="11" y="157"/>
                  </a:lnTo>
                  <a:lnTo>
                    <a:pt x="13" y="155"/>
                  </a:lnTo>
                  <a:close/>
                </a:path>
              </a:pathLst>
            </a:custGeom>
            <a:solidFill>
              <a:srgbClr val="BFE0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4546" y="416"/>
              <a:ext cx="304" cy="393"/>
            </a:xfrm>
            <a:custGeom>
              <a:avLst/>
              <a:gdLst/>
              <a:ahLst/>
              <a:cxnLst>
                <a:cxn ang="0">
                  <a:pos x="241" y="393"/>
                </a:cxn>
                <a:cxn ang="0">
                  <a:pos x="256" y="319"/>
                </a:cxn>
                <a:cxn ang="0">
                  <a:pos x="233" y="240"/>
                </a:cxn>
                <a:cxn ang="0">
                  <a:pos x="205" y="177"/>
                </a:cxn>
                <a:cxn ang="0">
                  <a:pos x="169" y="126"/>
                </a:cxn>
                <a:cxn ang="0">
                  <a:pos x="144" y="85"/>
                </a:cxn>
                <a:cxn ang="0">
                  <a:pos x="105" y="45"/>
                </a:cxn>
                <a:cxn ang="0">
                  <a:pos x="62" y="24"/>
                </a:cxn>
                <a:cxn ang="0">
                  <a:pos x="0" y="30"/>
                </a:cxn>
                <a:cxn ang="0">
                  <a:pos x="80" y="0"/>
                </a:cxn>
                <a:cxn ang="0">
                  <a:pos x="128" y="15"/>
                </a:cxn>
                <a:cxn ang="0">
                  <a:pos x="180" y="73"/>
                </a:cxn>
                <a:cxn ang="0">
                  <a:pos x="226" y="138"/>
                </a:cxn>
                <a:cxn ang="0">
                  <a:pos x="266" y="192"/>
                </a:cxn>
                <a:cxn ang="0">
                  <a:pos x="294" y="278"/>
                </a:cxn>
                <a:cxn ang="0">
                  <a:pos x="304" y="346"/>
                </a:cxn>
                <a:cxn ang="0">
                  <a:pos x="241" y="393"/>
                </a:cxn>
              </a:cxnLst>
              <a:rect l="0" t="0" r="r" b="b"/>
              <a:pathLst>
                <a:path w="304" h="393">
                  <a:moveTo>
                    <a:pt x="241" y="393"/>
                  </a:moveTo>
                  <a:lnTo>
                    <a:pt x="256" y="319"/>
                  </a:lnTo>
                  <a:lnTo>
                    <a:pt x="233" y="240"/>
                  </a:lnTo>
                  <a:lnTo>
                    <a:pt x="205" y="177"/>
                  </a:lnTo>
                  <a:lnTo>
                    <a:pt x="169" y="126"/>
                  </a:lnTo>
                  <a:lnTo>
                    <a:pt x="144" y="85"/>
                  </a:lnTo>
                  <a:lnTo>
                    <a:pt x="105" y="45"/>
                  </a:lnTo>
                  <a:lnTo>
                    <a:pt x="62" y="24"/>
                  </a:lnTo>
                  <a:lnTo>
                    <a:pt x="0" y="30"/>
                  </a:lnTo>
                  <a:lnTo>
                    <a:pt x="80" y="0"/>
                  </a:lnTo>
                  <a:lnTo>
                    <a:pt x="128" y="15"/>
                  </a:lnTo>
                  <a:lnTo>
                    <a:pt x="180" y="73"/>
                  </a:lnTo>
                  <a:lnTo>
                    <a:pt x="226" y="138"/>
                  </a:lnTo>
                  <a:lnTo>
                    <a:pt x="266" y="192"/>
                  </a:lnTo>
                  <a:lnTo>
                    <a:pt x="294" y="278"/>
                  </a:lnTo>
                  <a:lnTo>
                    <a:pt x="304" y="346"/>
                  </a:lnTo>
                  <a:lnTo>
                    <a:pt x="241" y="39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4546" y="416"/>
              <a:ext cx="304" cy="393"/>
            </a:xfrm>
            <a:custGeom>
              <a:avLst/>
              <a:gdLst/>
              <a:ahLst/>
              <a:cxnLst>
                <a:cxn ang="0">
                  <a:pos x="241" y="393"/>
                </a:cxn>
                <a:cxn ang="0">
                  <a:pos x="256" y="319"/>
                </a:cxn>
                <a:cxn ang="0">
                  <a:pos x="233" y="240"/>
                </a:cxn>
                <a:cxn ang="0">
                  <a:pos x="205" y="177"/>
                </a:cxn>
                <a:cxn ang="0">
                  <a:pos x="169" y="126"/>
                </a:cxn>
                <a:cxn ang="0">
                  <a:pos x="144" y="85"/>
                </a:cxn>
                <a:cxn ang="0">
                  <a:pos x="105" y="45"/>
                </a:cxn>
                <a:cxn ang="0">
                  <a:pos x="62" y="24"/>
                </a:cxn>
                <a:cxn ang="0">
                  <a:pos x="0" y="30"/>
                </a:cxn>
                <a:cxn ang="0">
                  <a:pos x="80" y="0"/>
                </a:cxn>
                <a:cxn ang="0">
                  <a:pos x="128" y="15"/>
                </a:cxn>
                <a:cxn ang="0">
                  <a:pos x="180" y="73"/>
                </a:cxn>
                <a:cxn ang="0">
                  <a:pos x="226" y="138"/>
                </a:cxn>
                <a:cxn ang="0">
                  <a:pos x="266" y="192"/>
                </a:cxn>
                <a:cxn ang="0">
                  <a:pos x="294" y="278"/>
                </a:cxn>
                <a:cxn ang="0">
                  <a:pos x="304" y="346"/>
                </a:cxn>
                <a:cxn ang="0">
                  <a:pos x="241" y="393"/>
                </a:cxn>
              </a:cxnLst>
              <a:rect l="0" t="0" r="r" b="b"/>
              <a:pathLst>
                <a:path w="304" h="393">
                  <a:moveTo>
                    <a:pt x="241" y="393"/>
                  </a:moveTo>
                  <a:lnTo>
                    <a:pt x="256" y="319"/>
                  </a:lnTo>
                  <a:lnTo>
                    <a:pt x="233" y="240"/>
                  </a:lnTo>
                  <a:lnTo>
                    <a:pt x="205" y="177"/>
                  </a:lnTo>
                  <a:lnTo>
                    <a:pt x="169" y="126"/>
                  </a:lnTo>
                  <a:lnTo>
                    <a:pt x="144" y="85"/>
                  </a:lnTo>
                  <a:lnTo>
                    <a:pt x="105" y="45"/>
                  </a:lnTo>
                  <a:lnTo>
                    <a:pt x="62" y="24"/>
                  </a:lnTo>
                  <a:lnTo>
                    <a:pt x="0" y="30"/>
                  </a:lnTo>
                  <a:lnTo>
                    <a:pt x="80" y="0"/>
                  </a:lnTo>
                  <a:lnTo>
                    <a:pt x="128" y="15"/>
                  </a:lnTo>
                  <a:lnTo>
                    <a:pt x="180" y="73"/>
                  </a:lnTo>
                  <a:lnTo>
                    <a:pt x="226" y="138"/>
                  </a:lnTo>
                  <a:lnTo>
                    <a:pt x="266" y="192"/>
                  </a:lnTo>
                  <a:lnTo>
                    <a:pt x="294" y="278"/>
                  </a:lnTo>
                  <a:lnTo>
                    <a:pt x="304" y="346"/>
                  </a:lnTo>
                  <a:lnTo>
                    <a:pt x="241"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4546" y="421"/>
              <a:ext cx="290" cy="385"/>
            </a:xfrm>
            <a:custGeom>
              <a:avLst/>
              <a:gdLst/>
              <a:ahLst/>
              <a:cxnLst>
                <a:cxn ang="0">
                  <a:pos x="119" y="7"/>
                </a:cxn>
                <a:cxn ang="0">
                  <a:pos x="115" y="7"/>
                </a:cxn>
                <a:cxn ang="0">
                  <a:pos x="105" y="6"/>
                </a:cxn>
                <a:cxn ang="0">
                  <a:pos x="93" y="6"/>
                </a:cxn>
                <a:cxn ang="0">
                  <a:pos x="83" y="6"/>
                </a:cxn>
                <a:cxn ang="0">
                  <a:pos x="72" y="7"/>
                </a:cxn>
                <a:cxn ang="0">
                  <a:pos x="62" y="8"/>
                </a:cxn>
                <a:cxn ang="0">
                  <a:pos x="52" y="10"/>
                </a:cxn>
                <a:cxn ang="0">
                  <a:pos x="32" y="15"/>
                </a:cxn>
                <a:cxn ang="0">
                  <a:pos x="13" y="22"/>
                </a:cxn>
                <a:cxn ang="0">
                  <a:pos x="8" y="24"/>
                </a:cxn>
                <a:cxn ang="0">
                  <a:pos x="0" y="25"/>
                </a:cxn>
                <a:cxn ang="0">
                  <a:pos x="65" y="1"/>
                </a:cxn>
                <a:cxn ang="0">
                  <a:pos x="70" y="1"/>
                </a:cxn>
                <a:cxn ang="0">
                  <a:pos x="74" y="0"/>
                </a:cxn>
                <a:cxn ang="0">
                  <a:pos x="79" y="0"/>
                </a:cxn>
                <a:cxn ang="0">
                  <a:pos x="84" y="0"/>
                </a:cxn>
                <a:cxn ang="0">
                  <a:pos x="89" y="1"/>
                </a:cxn>
                <a:cxn ang="0">
                  <a:pos x="93" y="1"/>
                </a:cxn>
                <a:cxn ang="0">
                  <a:pos x="98" y="2"/>
                </a:cxn>
                <a:cxn ang="0">
                  <a:pos x="104" y="3"/>
                </a:cxn>
                <a:cxn ang="0">
                  <a:pos x="119" y="7"/>
                </a:cxn>
                <a:cxn ang="0">
                  <a:pos x="248" y="353"/>
                </a:cxn>
                <a:cxn ang="0">
                  <a:pos x="254" y="346"/>
                </a:cxn>
                <a:cxn ang="0">
                  <a:pos x="266" y="331"/>
                </a:cxn>
                <a:cxn ang="0">
                  <a:pos x="277" y="313"/>
                </a:cxn>
                <a:cxn ang="0">
                  <a:pos x="286" y="295"/>
                </a:cxn>
                <a:cxn ang="0">
                  <a:pos x="287" y="292"/>
                </a:cxn>
                <a:cxn ang="0">
                  <a:pos x="288" y="299"/>
                </a:cxn>
                <a:cxn ang="0">
                  <a:pos x="289" y="306"/>
                </a:cxn>
                <a:cxn ang="0">
                  <a:pos x="289" y="312"/>
                </a:cxn>
                <a:cxn ang="0">
                  <a:pos x="290" y="319"/>
                </a:cxn>
                <a:cxn ang="0">
                  <a:pos x="289" y="327"/>
                </a:cxn>
                <a:cxn ang="0">
                  <a:pos x="289" y="333"/>
                </a:cxn>
                <a:cxn ang="0">
                  <a:pos x="287" y="340"/>
                </a:cxn>
                <a:cxn ang="0">
                  <a:pos x="284" y="346"/>
                </a:cxn>
                <a:cxn ang="0">
                  <a:pos x="280" y="352"/>
                </a:cxn>
                <a:cxn ang="0">
                  <a:pos x="276" y="357"/>
                </a:cxn>
                <a:cxn ang="0">
                  <a:pos x="271" y="362"/>
                </a:cxn>
                <a:cxn ang="0">
                  <a:pos x="265" y="366"/>
                </a:cxn>
                <a:cxn ang="0">
                  <a:pos x="259" y="371"/>
                </a:cxn>
                <a:cxn ang="0">
                  <a:pos x="253" y="376"/>
                </a:cxn>
                <a:cxn ang="0">
                  <a:pos x="247" y="381"/>
                </a:cxn>
                <a:cxn ang="0">
                  <a:pos x="241" y="385"/>
                </a:cxn>
                <a:cxn ang="0">
                  <a:pos x="248" y="353"/>
                </a:cxn>
              </a:cxnLst>
              <a:rect l="0" t="0" r="r" b="b"/>
              <a:pathLst>
                <a:path w="290" h="385">
                  <a:moveTo>
                    <a:pt x="119" y="7"/>
                  </a:moveTo>
                  <a:lnTo>
                    <a:pt x="115" y="7"/>
                  </a:lnTo>
                  <a:lnTo>
                    <a:pt x="105" y="6"/>
                  </a:lnTo>
                  <a:lnTo>
                    <a:pt x="93" y="6"/>
                  </a:lnTo>
                  <a:lnTo>
                    <a:pt x="83" y="6"/>
                  </a:lnTo>
                  <a:lnTo>
                    <a:pt x="72" y="7"/>
                  </a:lnTo>
                  <a:lnTo>
                    <a:pt x="62" y="8"/>
                  </a:lnTo>
                  <a:lnTo>
                    <a:pt x="52" y="10"/>
                  </a:lnTo>
                  <a:lnTo>
                    <a:pt x="32" y="15"/>
                  </a:lnTo>
                  <a:lnTo>
                    <a:pt x="13" y="22"/>
                  </a:lnTo>
                  <a:lnTo>
                    <a:pt x="8" y="24"/>
                  </a:lnTo>
                  <a:lnTo>
                    <a:pt x="0" y="25"/>
                  </a:lnTo>
                  <a:lnTo>
                    <a:pt x="65" y="1"/>
                  </a:lnTo>
                  <a:lnTo>
                    <a:pt x="70" y="1"/>
                  </a:lnTo>
                  <a:lnTo>
                    <a:pt x="74" y="0"/>
                  </a:lnTo>
                  <a:lnTo>
                    <a:pt x="79" y="0"/>
                  </a:lnTo>
                  <a:lnTo>
                    <a:pt x="84" y="0"/>
                  </a:lnTo>
                  <a:lnTo>
                    <a:pt x="89" y="1"/>
                  </a:lnTo>
                  <a:lnTo>
                    <a:pt x="93" y="1"/>
                  </a:lnTo>
                  <a:lnTo>
                    <a:pt x="98" y="2"/>
                  </a:lnTo>
                  <a:lnTo>
                    <a:pt x="104" y="3"/>
                  </a:lnTo>
                  <a:lnTo>
                    <a:pt x="119" y="7"/>
                  </a:lnTo>
                  <a:close/>
                  <a:moveTo>
                    <a:pt x="248" y="353"/>
                  </a:moveTo>
                  <a:lnTo>
                    <a:pt x="254" y="346"/>
                  </a:lnTo>
                  <a:lnTo>
                    <a:pt x="266" y="331"/>
                  </a:lnTo>
                  <a:lnTo>
                    <a:pt x="277" y="313"/>
                  </a:lnTo>
                  <a:lnTo>
                    <a:pt x="286" y="295"/>
                  </a:lnTo>
                  <a:lnTo>
                    <a:pt x="287" y="292"/>
                  </a:lnTo>
                  <a:lnTo>
                    <a:pt x="288" y="299"/>
                  </a:lnTo>
                  <a:lnTo>
                    <a:pt x="289" y="306"/>
                  </a:lnTo>
                  <a:lnTo>
                    <a:pt x="289" y="312"/>
                  </a:lnTo>
                  <a:lnTo>
                    <a:pt x="290" y="319"/>
                  </a:lnTo>
                  <a:lnTo>
                    <a:pt x="289" y="327"/>
                  </a:lnTo>
                  <a:lnTo>
                    <a:pt x="289" y="333"/>
                  </a:lnTo>
                  <a:lnTo>
                    <a:pt x="287" y="340"/>
                  </a:lnTo>
                  <a:lnTo>
                    <a:pt x="284" y="346"/>
                  </a:lnTo>
                  <a:lnTo>
                    <a:pt x="280" y="352"/>
                  </a:lnTo>
                  <a:lnTo>
                    <a:pt x="276" y="357"/>
                  </a:lnTo>
                  <a:lnTo>
                    <a:pt x="271" y="362"/>
                  </a:lnTo>
                  <a:lnTo>
                    <a:pt x="265" y="366"/>
                  </a:lnTo>
                  <a:lnTo>
                    <a:pt x="259" y="371"/>
                  </a:lnTo>
                  <a:lnTo>
                    <a:pt x="253" y="376"/>
                  </a:lnTo>
                  <a:lnTo>
                    <a:pt x="247" y="381"/>
                  </a:lnTo>
                  <a:lnTo>
                    <a:pt x="241" y="385"/>
                  </a:lnTo>
                  <a:lnTo>
                    <a:pt x="248" y="353"/>
                  </a:lnTo>
                  <a:close/>
                </a:path>
              </a:pathLst>
            </a:custGeom>
            <a:solidFill>
              <a:srgbClr val="93BC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noEditPoints="1"/>
            </p:cNvSpPr>
            <p:nvPr/>
          </p:nvSpPr>
          <p:spPr bwMode="auto">
            <a:xfrm>
              <a:off x="4554" y="427"/>
              <a:ext cx="279" cy="347"/>
            </a:xfrm>
            <a:custGeom>
              <a:avLst/>
              <a:gdLst/>
              <a:ahLst/>
              <a:cxnLst>
                <a:cxn ang="0">
                  <a:pos x="111" y="1"/>
                </a:cxn>
                <a:cxn ang="0">
                  <a:pos x="107" y="1"/>
                </a:cxn>
                <a:cxn ang="0">
                  <a:pos x="97" y="0"/>
                </a:cxn>
                <a:cxn ang="0">
                  <a:pos x="85" y="0"/>
                </a:cxn>
                <a:cxn ang="0">
                  <a:pos x="75" y="0"/>
                </a:cxn>
                <a:cxn ang="0">
                  <a:pos x="64" y="1"/>
                </a:cxn>
                <a:cxn ang="0">
                  <a:pos x="54" y="2"/>
                </a:cxn>
                <a:cxn ang="0">
                  <a:pos x="44" y="4"/>
                </a:cxn>
                <a:cxn ang="0">
                  <a:pos x="24" y="9"/>
                </a:cxn>
                <a:cxn ang="0">
                  <a:pos x="5" y="16"/>
                </a:cxn>
                <a:cxn ang="0">
                  <a:pos x="0" y="18"/>
                </a:cxn>
                <a:cxn ang="0">
                  <a:pos x="54" y="13"/>
                </a:cxn>
                <a:cxn ang="0">
                  <a:pos x="87" y="29"/>
                </a:cxn>
                <a:cxn ang="0">
                  <a:pos x="104" y="30"/>
                </a:cxn>
                <a:cxn ang="0">
                  <a:pos x="122" y="33"/>
                </a:cxn>
                <a:cxn ang="0">
                  <a:pos x="138" y="37"/>
                </a:cxn>
                <a:cxn ang="0">
                  <a:pos x="156" y="44"/>
                </a:cxn>
                <a:cxn ang="0">
                  <a:pos x="156" y="44"/>
                </a:cxn>
                <a:cxn ang="0">
                  <a:pos x="133" y="19"/>
                </a:cxn>
                <a:cxn ang="0">
                  <a:pos x="131" y="17"/>
                </a:cxn>
                <a:cxn ang="0">
                  <a:pos x="129" y="15"/>
                </a:cxn>
                <a:cxn ang="0">
                  <a:pos x="127" y="13"/>
                </a:cxn>
                <a:cxn ang="0">
                  <a:pos x="125" y="11"/>
                </a:cxn>
                <a:cxn ang="0">
                  <a:pos x="124" y="9"/>
                </a:cxn>
                <a:cxn ang="0">
                  <a:pos x="122" y="7"/>
                </a:cxn>
                <a:cxn ang="0">
                  <a:pos x="120" y="5"/>
                </a:cxn>
                <a:cxn ang="0">
                  <a:pos x="118" y="4"/>
                </a:cxn>
                <a:cxn ang="0">
                  <a:pos x="111" y="1"/>
                </a:cxn>
                <a:cxn ang="0">
                  <a:pos x="240" y="347"/>
                </a:cxn>
                <a:cxn ang="0">
                  <a:pos x="246" y="340"/>
                </a:cxn>
                <a:cxn ang="0">
                  <a:pos x="258" y="325"/>
                </a:cxn>
                <a:cxn ang="0">
                  <a:pos x="269" y="307"/>
                </a:cxn>
                <a:cxn ang="0">
                  <a:pos x="278" y="289"/>
                </a:cxn>
                <a:cxn ang="0">
                  <a:pos x="279" y="286"/>
                </a:cxn>
                <a:cxn ang="0">
                  <a:pos x="278" y="283"/>
                </a:cxn>
                <a:cxn ang="0">
                  <a:pos x="278" y="280"/>
                </a:cxn>
                <a:cxn ang="0">
                  <a:pos x="277" y="277"/>
                </a:cxn>
                <a:cxn ang="0">
                  <a:pos x="277" y="274"/>
                </a:cxn>
                <a:cxn ang="0">
                  <a:pos x="277" y="271"/>
                </a:cxn>
                <a:cxn ang="0">
                  <a:pos x="277" y="267"/>
                </a:cxn>
                <a:cxn ang="0">
                  <a:pos x="276" y="264"/>
                </a:cxn>
                <a:cxn ang="0">
                  <a:pos x="276" y="260"/>
                </a:cxn>
                <a:cxn ang="0">
                  <a:pos x="275" y="255"/>
                </a:cxn>
                <a:cxn ang="0">
                  <a:pos x="274" y="251"/>
                </a:cxn>
                <a:cxn ang="0">
                  <a:pos x="272" y="246"/>
                </a:cxn>
                <a:cxn ang="0">
                  <a:pos x="271" y="241"/>
                </a:cxn>
                <a:cxn ang="0">
                  <a:pos x="269" y="236"/>
                </a:cxn>
                <a:cxn ang="0">
                  <a:pos x="267" y="232"/>
                </a:cxn>
                <a:cxn ang="0">
                  <a:pos x="266" y="227"/>
                </a:cxn>
                <a:cxn ang="0">
                  <a:pos x="264" y="222"/>
                </a:cxn>
                <a:cxn ang="0">
                  <a:pos x="264" y="226"/>
                </a:cxn>
                <a:cxn ang="0">
                  <a:pos x="260" y="244"/>
                </a:cxn>
                <a:cxn ang="0">
                  <a:pos x="256" y="260"/>
                </a:cxn>
                <a:cxn ang="0">
                  <a:pos x="250" y="278"/>
                </a:cxn>
                <a:cxn ang="0">
                  <a:pos x="243" y="292"/>
                </a:cxn>
                <a:cxn ang="0">
                  <a:pos x="248" y="308"/>
                </a:cxn>
                <a:cxn ang="0">
                  <a:pos x="240" y="347"/>
                </a:cxn>
              </a:cxnLst>
              <a:rect l="0" t="0" r="r" b="b"/>
              <a:pathLst>
                <a:path w="279" h="347">
                  <a:moveTo>
                    <a:pt x="111" y="1"/>
                  </a:moveTo>
                  <a:lnTo>
                    <a:pt x="107" y="1"/>
                  </a:lnTo>
                  <a:lnTo>
                    <a:pt x="97" y="0"/>
                  </a:lnTo>
                  <a:lnTo>
                    <a:pt x="85" y="0"/>
                  </a:lnTo>
                  <a:lnTo>
                    <a:pt x="75" y="0"/>
                  </a:lnTo>
                  <a:lnTo>
                    <a:pt x="64" y="1"/>
                  </a:lnTo>
                  <a:lnTo>
                    <a:pt x="54" y="2"/>
                  </a:lnTo>
                  <a:lnTo>
                    <a:pt x="44" y="4"/>
                  </a:lnTo>
                  <a:lnTo>
                    <a:pt x="24" y="9"/>
                  </a:lnTo>
                  <a:lnTo>
                    <a:pt x="5" y="16"/>
                  </a:lnTo>
                  <a:lnTo>
                    <a:pt x="0" y="18"/>
                  </a:lnTo>
                  <a:lnTo>
                    <a:pt x="54" y="13"/>
                  </a:lnTo>
                  <a:lnTo>
                    <a:pt x="87" y="29"/>
                  </a:lnTo>
                  <a:lnTo>
                    <a:pt x="104" y="30"/>
                  </a:lnTo>
                  <a:lnTo>
                    <a:pt x="122" y="33"/>
                  </a:lnTo>
                  <a:lnTo>
                    <a:pt x="138" y="37"/>
                  </a:lnTo>
                  <a:lnTo>
                    <a:pt x="156" y="44"/>
                  </a:lnTo>
                  <a:lnTo>
                    <a:pt x="156" y="44"/>
                  </a:lnTo>
                  <a:lnTo>
                    <a:pt x="133" y="19"/>
                  </a:lnTo>
                  <a:lnTo>
                    <a:pt x="131" y="17"/>
                  </a:lnTo>
                  <a:lnTo>
                    <a:pt x="129" y="15"/>
                  </a:lnTo>
                  <a:lnTo>
                    <a:pt x="127" y="13"/>
                  </a:lnTo>
                  <a:lnTo>
                    <a:pt x="125" y="11"/>
                  </a:lnTo>
                  <a:lnTo>
                    <a:pt x="124" y="9"/>
                  </a:lnTo>
                  <a:lnTo>
                    <a:pt x="122" y="7"/>
                  </a:lnTo>
                  <a:lnTo>
                    <a:pt x="120" y="5"/>
                  </a:lnTo>
                  <a:lnTo>
                    <a:pt x="118" y="4"/>
                  </a:lnTo>
                  <a:lnTo>
                    <a:pt x="111" y="1"/>
                  </a:lnTo>
                  <a:close/>
                  <a:moveTo>
                    <a:pt x="240" y="347"/>
                  </a:moveTo>
                  <a:lnTo>
                    <a:pt x="246" y="340"/>
                  </a:lnTo>
                  <a:lnTo>
                    <a:pt x="258" y="325"/>
                  </a:lnTo>
                  <a:lnTo>
                    <a:pt x="269" y="307"/>
                  </a:lnTo>
                  <a:lnTo>
                    <a:pt x="278" y="289"/>
                  </a:lnTo>
                  <a:lnTo>
                    <a:pt x="279" y="286"/>
                  </a:lnTo>
                  <a:lnTo>
                    <a:pt x="278" y="283"/>
                  </a:lnTo>
                  <a:lnTo>
                    <a:pt x="278" y="280"/>
                  </a:lnTo>
                  <a:lnTo>
                    <a:pt x="277" y="277"/>
                  </a:lnTo>
                  <a:lnTo>
                    <a:pt x="277" y="274"/>
                  </a:lnTo>
                  <a:lnTo>
                    <a:pt x="277" y="271"/>
                  </a:lnTo>
                  <a:lnTo>
                    <a:pt x="277" y="267"/>
                  </a:lnTo>
                  <a:lnTo>
                    <a:pt x="276" y="264"/>
                  </a:lnTo>
                  <a:lnTo>
                    <a:pt x="276" y="260"/>
                  </a:lnTo>
                  <a:lnTo>
                    <a:pt x="275" y="255"/>
                  </a:lnTo>
                  <a:lnTo>
                    <a:pt x="274" y="251"/>
                  </a:lnTo>
                  <a:lnTo>
                    <a:pt x="272" y="246"/>
                  </a:lnTo>
                  <a:lnTo>
                    <a:pt x="271" y="241"/>
                  </a:lnTo>
                  <a:lnTo>
                    <a:pt x="269" y="236"/>
                  </a:lnTo>
                  <a:lnTo>
                    <a:pt x="267" y="232"/>
                  </a:lnTo>
                  <a:lnTo>
                    <a:pt x="266" y="227"/>
                  </a:lnTo>
                  <a:lnTo>
                    <a:pt x="264" y="222"/>
                  </a:lnTo>
                  <a:lnTo>
                    <a:pt x="264" y="226"/>
                  </a:lnTo>
                  <a:lnTo>
                    <a:pt x="260" y="244"/>
                  </a:lnTo>
                  <a:lnTo>
                    <a:pt x="256" y="260"/>
                  </a:lnTo>
                  <a:lnTo>
                    <a:pt x="250" y="278"/>
                  </a:lnTo>
                  <a:lnTo>
                    <a:pt x="243" y="292"/>
                  </a:lnTo>
                  <a:lnTo>
                    <a:pt x="248" y="308"/>
                  </a:lnTo>
                  <a:lnTo>
                    <a:pt x="240" y="347"/>
                  </a:lnTo>
                  <a:close/>
                </a:path>
              </a:pathLst>
            </a:custGeom>
            <a:solidFill>
              <a:srgbClr val="9DC1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4641" y="456"/>
              <a:ext cx="177" cy="263"/>
            </a:xfrm>
            <a:custGeom>
              <a:avLst/>
              <a:gdLst/>
              <a:ahLst/>
              <a:cxnLst>
                <a:cxn ang="0">
                  <a:pos x="69" y="15"/>
                </a:cxn>
                <a:cxn ang="0">
                  <a:pos x="69" y="15"/>
                </a:cxn>
                <a:cxn ang="0">
                  <a:pos x="51" y="8"/>
                </a:cxn>
                <a:cxn ang="0">
                  <a:pos x="35" y="4"/>
                </a:cxn>
                <a:cxn ang="0">
                  <a:pos x="17" y="1"/>
                </a:cxn>
                <a:cxn ang="0">
                  <a:pos x="0" y="0"/>
                </a:cxn>
                <a:cxn ang="0">
                  <a:pos x="10" y="5"/>
                </a:cxn>
                <a:cxn ang="0">
                  <a:pos x="41" y="36"/>
                </a:cxn>
                <a:cxn ang="0">
                  <a:pos x="43" y="37"/>
                </a:cxn>
                <a:cxn ang="0">
                  <a:pos x="56" y="42"/>
                </a:cxn>
                <a:cxn ang="0">
                  <a:pos x="70" y="48"/>
                </a:cxn>
                <a:cxn ang="0">
                  <a:pos x="82" y="55"/>
                </a:cxn>
                <a:cxn ang="0">
                  <a:pos x="93" y="64"/>
                </a:cxn>
                <a:cxn ang="0">
                  <a:pos x="104" y="74"/>
                </a:cxn>
                <a:cxn ang="0">
                  <a:pos x="113" y="84"/>
                </a:cxn>
                <a:cxn ang="0">
                  <a:pos x="122" y="96"/>
                </a:cxn>
                <a:cxn ang="0">
                  <a:pos x="130" y="108"/>
                </a:cxn>
                <a:cxn ang="0">
                  <a:pos x="136" y="120"/>
                </a:cxn>
                <a:cxn ang="0">
                  <a:pos x="141" y="135"/>
                </a:cxn>
                <a:cxn ang="0">
                  <a:pos x="144" y="149"/>
                </a:cxn>
                <a:cxn ang="0">
                  <a:pos x="147" y="163"/>
                </a:cxn>
                <a:cxn ang="0">
                  <a:pos x="147" y="179"/>
                </a:cxn>
                <a:cxn ang="0">
                  <a:pos x="171" y="179"/>
                </a:cxn>
                <a:cxn ang="0">
                  <a:pos x="171" y="181"/>
                </a:cxn>
                <a:cxn ang="0">
                  <a:pos x="172" y="183"/>
                </a:cxn>
                <a:cxn ang="0">
                  <a:pos x="173" y="184"/>
                </a:cxn>
                <a:cxn ang="0">
                  <a:pos x="173" y="186"/>
                </a:cxn>
                <a:cxn ang="0">
                  <a:pos x="175" y="188"/>
                </a:cxn>
                <a:cxn ang="0">
                  <a:pos x="176" y="190"/>
                </a:cxn>
                <a:cxn ang="0">
                  <a:pos x="176" y="191"/>
                </a:cxn>
                <a:cxn ang="0">
                  <a:pos x="177" y="193"/>
                </a:cxn>
                <a:cxn ang="0">
                  <a:pos x="177" y="197"/>
                </a:cxn>
                <a:cxn ang="0">
                  <a:pos x="173" y="215"/>
                </a:cxn>
                <a:cxn ang="0">
                  <a:pos x="169" y="231"/>
                </a:cxn>
                <a:cxn ang="0">
                  <a:pos x="163" y="249"/>
                </a:cxn>
                <a:cxn ang="0">
                  <a:pos x="156" y="263"/>
                </a:cxn>
                <a:cxn ang="0">
                  <a:pos x="142" y="217"/>
                </a:cxn>
                <a:cxn ang="0">
                  <a:pos x="144" y="209"/>
                </a:cxn>
                <a:cxn ang="0">
                  <a:pos x="147" y="194"/>
                </a:cxn>
                <a:cxn ang="0">
                  <a:pos x="147" y="179"/>
                </a:cxn>
                <a:cxn ang="0">
                  <a:pos x="171" y="179"/>
                </a:cxn>
                <a:cxn ang="0">
                  <a:pos x="166" y="167"/>
                </a:cxn>
                <a:cxn ang="0">
                  <a:pos x="161" y="155"/>
                </a:cxn>
                <a:cxn ang="0">
                  <a:pos x="155" y="144"/>
                </a:cxn>
                <a:cxn ang="0">
                  <a:pos x="149" y="133"/>
                </a:cxn>
                <a:cxn ang="0">
                  <a:pos x="144" y="121"/>
                </a:cxn>
                <a:cxn ang="0">
                  <a:pos x="137" y="110"/>
                </a:cxn>
                <a:cxn ang="0">
                  <a:pos x="131" y="99"/>
                </a:cxn>
                <a:cxn ang="0">
                  <a:pos x="124" y="88"/>
                </a:cxn>
                <a:cxn ang="0">
                  <a:pos x="94" y="45"/>
                </a:cxn>
                <a:cxn ang="0">
                  <a:pos x="91" y="42"/>
                </a:cxn>
                <a:cxn ang="0">
                  <a:pos x="89" y="38"/>
                </a:cxn>
                <a:cxn ang="0">
                  <a:pos x="86" y="35"/>
                </a:cxn>
                <a:cxn ang="0">
                  <a:pos x="83" y="32"/>
                </a:cxn>
                <a:cxn ang="0">
                  <a:pos x="81" y="29"/>
                </a:cxn>
                <a:cxn ang="0">
                  <a:pos x="78" y="26"/>
                </a:cxn>
                <a:cxn ang="0">
                  <a:pos x="76" y="23"/>
                </a:cxn>
                <a:cxn ang="0">
                  <a:pos x="73" y="20"/>
                </a:cxn>
                <a:cxn ang="0">
                  <a:pos x="69" y="15"/>
                </a:cxn>
              </a:cxnLst>
              <a:rect l="0" t="0" r="r" b="b"/>
              <a:pathLst>
                <a:path w="177" h="263">
                  <a:moveTo>
                    <a:pt x="69" y="15"/>
                  </a:moveTo>
                  <a:lnTo>
                    <a:pt x="69" y="15"/>
                  </a:lnTo>
                  <a:lnTo>
                    <a:pt x="51" y="8"/>
                  </a:lnTo>
                  <a:lnTo>
                    <a:pt x="35" y="4"/>
                  </a:lnTo>
                  <a:lnTo>
                    <a:pt x="17" y="1"/>
                  </a:lnTo>
                  <a:lnTo>
                    <a:pt x="0" y="0"/>
                  </a:lnTo>
                  <a:lnTo>
                    <a:pt x="10" y="5"/>
                  </a:lnTo>
                  <a:lnTo>
                    <a:pt x="41" y="36"/>
                  </a:lnTo>
                  <a:lnTo>
                    <a:pt x="43" y="37"/>
                  </a:lnTo>
                  <a:lnTo>
                    <a:pt x="56" y="42"/>
                  </a:lnTo>
                  <a:lnTo>
                    <a:pt x="70" y="48"/>
                  </a:lnTo>
                  <a:lnTo>
                    <a:pt x="82" y="55"/>
                  </a:lnTo>
                  <a:lnTo>
                    <a:pt x="93" y="64"/>
                  </a:lnTo>
                  <a:lnTo>
                    <a:pt x="104" y="74"/>
                  </a:lnTo>
                  <a:lnTo>
                    <a:pt x="113" y="84"/>
                  </a:lnTo>
                  <a:lnTo>
                    <a:pt x="122" y="96"/>
                  </a:lnTo>
                  <a:lnTo>
                    <a:pt x="130" y="108"/>
                  </a:lnTo>
                  <a:lnTo>
                    <a:pt x="136" y="120"/>
                  </a:lnTo>
                  <a:lnTo>
                    <a:pt x="141" y="135"/>
                  </a:lnTo>
                  <a:lnTo>
                    <a:pt x="144" y="149"/>
                  </a:lnTo>
                  <a:lnTo>
                    <a:pt x="147" y="163"/>
                  </a:lnTo>
                  <a:lnTo>
                    <a:pt x="147" y="179"/>
                  </a:lnTo>
                  <a:lnTo>
                    <a:pt x="171" y="179"/>
                  </a:lnTo>
                  <a:lnTo>
                    <a:pt x="171" y="181"/>
                  </a:lnTo>
                  <a:lnTo>
                    <a:pt x="172" y="183"/>
                  </a:lnTo>
                  <a:lnTo>
                    <a:pt x="173" y="184"/>
                  </a:lnTo>
                  <a:lnTo>
                    <a:pt x="173" y="186"/>
                  </a:lnTo>
                  <a:lnTo>
                    <a:pt x="175" y="188"/>
                  </a:lnTo>
                  <a:lnTo>
                    <a:pt x="176" y="190"/>
                  </a:lnTo>
                  <a:lnTo>
                    <a:pt x="176" y="191"/>
                  </a:lnTo>
                  <a:lnTo>
                    <a:pt x="177" y="193"/>
                  </a:lnTo>
                  <a:lnTo>
                    <a:pt x="177" y="197"/>
                  </a:lnTo>
                  <a:lnTo>
                    <a:pt x="173" y="215"/>
                  </a:lnTo>
                  <a:lnTo>
                    <a:pt x="169" y="231"/>
                  </a:lnTo>
                  <a:lnTo>
                    <a:pt x="163" y="249"/>
                  </a:lnTo>
                  <a:lnTo>
                    <a:pt x="156" y="263"/>
                  </a:lnTo>
                  <a:lnTo>
                    <a:pt x="142" y="217"/>
                  </a:lnTo>
                  <a:lnTo>
                    <a:pt x="144" y="209"/>
                  </a:lnTo>
                  <a:lnTo>
                    <a:pt x="147" y="194"/>
                  </a:lnTo>
                  <a:lnTo>
                    <a:pt x="147" y="179"/>
                  </a:lnTo>
                  <a:lnTo>
                    <a:pt x="171" y="179"/>
                  </a:lnTo>
                  <a:lnTo>
                    <a:pt x="166" y="167"/>
                  </a:lnTo>
                  <a:lnTo>
                    <a:pt x="161" y="155"/>
                  </a:lnTo>
                  <a:lnTo>
                    <a:pt x="155" y="144"/>
                  </a:lnTo>
                  <a:lnTo>
                    <a:pt x="149" y="133"/>
                  </a:lnTo>
                  <a:lnTo>
                    <a:pt x="144" y="121"/>
                  </a:lnTo>
                  <a:lnTo>
                    <a:pt x="137" y="110"/>
                  </a:lnTo>
                  <a:lnTo>
                    <a:pt x="131" y="99"/>
                  </a:lnTo>
                  <a:lnTo>
                    <a:pt x="124" y="88"/>
                  </a:lnTo>
                  <a:lnTo>
                    <a:pt x="94" y="45"/>
                  </a:lnTo>
                  <a:lnTo>
                    <a:pt x="91" y="42"/>
                  </a:lnTo>
                  <a:lnTo>
                    <a:pt x="89" y="38"/>
                  </a:lnTo>
                  <a:lnTo>
                    <a:pt x="86" y="35"/>
                  </a:lnTo>
                  <a:lnTo>
                    <a:pt x="83" y="32"/>
                  </a:lnTo>
                  <a:lnTo>
                    <a:pt x="81" y="29"/>
                  </a:lnTo>
                  <a:lnTo>
                    <a:pt x="78" y="26"/>
                  </a:lnTo>
                  <a:lnTo>
                    <a:pt x="76" y="23"/>
                  </a:lnTo>
                  <a:lnTo>
                    <a:pt x="73" y="20"/>
                  </a:lnTo>
                  <a:lnTo>
                    <a:pt x="69" y="15"/>
                  </a:lnTo>
                  <a:close/>
                </a:path>
              </a:pathLst>
            </a:custGeom>
            <a:solidFill>
              <a:srgbClr val="A7C6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4682" y="492"/>
              <a:ext cx="106" cy="181"/>
            </a:xfrm>
            <a:custGeom>
              <a:avLst/>
              <a:gdLst/>
              <a:ahLst/>
              <a:cxnLst>
                <a:cxn ang="0">
                  <a:pos x="106" y="143"/>
                </a:cxn>
                <a:cxn ang="0">
                  <a:pos x="106" y="127"/>
                </a:cxn>
                <a:cxn ang="0">
                  <a:pos x="103" y="113"/>
                </a:cxn>
                <a:cxn ang="0">
                  <a:pos x="100" y="99"/>
                </a:cxn>
                <a:cxn ang="0">
                  <a:pos x="95" y="84"/>
                </a:cxn>
                <a:cxn ang="0">
                  <a:pos x="89" y="72"/>
                </a:cxn>
                <a:cxn ang="0">
                  <a:pos x="81" y="60"/>
                </a:cxn>
                <a:cxn ang="0">
                  <a:pos x="72" y="48"/>
                </a:cxn>
                <a:cxn ang="0">
                  <a:pos x="63" y="38"/>
                </a:cxn>
                <a:cxn ang="0">
                  <a:pos x="52" y="28"/>
                </a:cxn>
                <a:cxn ang="0">
                  <a:pos x="41" y="19"/>
                </a:cxn>
                <a:cxn ang="0">
                  <a:pos x="29" y="12"/>
                </a:cxn>
                <a:cxn ang="0">
                  <a:pos x="15" y="6"/>
                </a:cxn>
                <a:cxn ang="0">
                  <a:pos x="2" y="1"/>
                </a:cxn>
                <a:cxn ang="0">
                  <a:pos x="0" y="0"/>
                </a:cxn>
                <a:cxn ang="0">
                  <a:pos x="8" y="9"/>
                </a:cxn>
                <a:cxn ang="0">
                  <a:pos x="33" y="50"/>
                </a:cxn>
                <a:cxn ang="0">
                  <a:pos x="34" y="52"/>
                </a:cxn>
                <a:cxn ang="0">
                  <a:pos x="42" y="59"/>
                </a:cxn>
                <a:cxn ang="0">
                  <a:pos x="49" y="67"/>
                </a:cxn>
                <a:cxn ang="0">
                  <a:pos x="56" y="76"/>
                </a:cxn>
                <a:cxn ang="0">
                  <a:pos x="62" y="87"/>
                </a:cxn>
                <a:cxn ang="0">
                  <a:pos x="67" y="97"/>
                </a:cxn>
                <a:cxn ang="0">
                  <a:pos x="68" y="100"/>
                </a:cxn>
                <a:cxn ang="0">
                  <a:pos x="69" y="101"/>
                </a:cxn>
                <a:cxn ang="0">
                  <a:pos x="88" y="143"/>
                </a:cxn>
                <a:cxn ang="0">
                  <a:pos x="106" y="143"/>
                </a:cxn>
                <a:cxn ang="0">
                  <a:pos x="106" y="158"/>
                </a:cxn>
                <a:cxn ang="0">
                  <a:pos x="103" y="173"/>
                </a:cxn>
                <a:cxn ang="0">
                  <a:pos x="101" y="181"/>
                </a:cxn>
                <a:cxn ang="0">
                  <a:pos x="97" y="164"/>
                </a:cxn>
                <a:cxn ang="0">
                  <a:pos x="88" y="143"/>
                </a:cxn>
                <a:cxn ang="0">
                  <a:pos x="106" y="143"/>
                </a:cxn>
              </a:cxnLst>
              <a:rect l="0" t="0" r="r" b="b"/>
              <a:pathLst>
                <a:path w="106" h="181">
                  <a:moveTo>
                    <a:pt x="106" y="143"/>
                  </a:moveTo>
                  <a:lnTo>
                    <a:pt x="106" y="127"/>
                  </a:lnTo>
                  <a:lnTo>
                    <a:pt x="103" y="113"/>
                  </a:lnTo>
                  <a:lnTo>
                    <a:pt x="100" y="99"/>
                  </a:lnTo>
                  <a:lnTo>
                    <a:pt x="95" y="84"/>
                  </a:lnTo>
                  <a:lnTo>
                    <a:pt x="89" y="72"/>
                  </a:lnTo>
                  <a:lnTo>
                    <a:pt x="81" y="60"/>
                  </a:lnTo>
                  <a:lnTo>
                    <a:pt x="72" y="48"/>
                  </a:lnTo>
                  <a:lnTo>
                    <a:pt x="63" y="38"/>
                  </a:lnTo>
                  <a:lnTo>
                    <a:pt x="52" y="28"/>
                  </a:lnTo>
                  <a:lnTo>
                    <a:pt x="41" y="19"/>
                  </a:lnTo>
                  <a:lnTo>
                    <a:pt x="29" y="12"/>
                  </a:lnTo>
                  <a:lnTo>
                    <a:pt x="15" y="6"/>
                  </a:lnTo>
                  <a:lnTo>
                    <a:pt x="2" y="1"/>
                  </a:lnTo>
                  <a:lnTo>
                    <a:pt x="0" y="0"/>
                  </a:lnTo>
                  <a:lnTo>
                    <a:pt x="8" y="9"/>
                  </a:lnTo>
                  <a:lnTo>
                    <a:pt x="33" y="50"/>
                  </a:lnTo>
                  <a:lnTo>
                    <a:pt x="34" y="52"/>
                  </a:lnTo>
                  <a:lnTo>
                    <a:pt x="42" y="59"/>
                  </a:lnTo>
                  <a:lnTo>
                    <a:pt x="49" y="67"/>
                  </a:lnTo>
                  <a:lnTo>
                    <a:pt x="56" y="76"/>
                  </a:lnTo>
                  <a:lnTo>
                    <a:pt x="62" y="87"/>
                  </a:lnTo>
                  <a:lnTo>
                    <a:pt x="67" y="97"/>
                  </a:lnTo>
                  <a:lnTo>
                    <a:pt x="68" y="100"/>
                  </a:lnTo>
                  <a:lnTo>
                    <a:pt x="69" y="101"/>
                  </a:lnTo>
                  <a:lnTo>
                    <a:pt x="88" y="143"/>
                  </a:lnTo>
                  <a:lnTo>
                    <a:pt x="106" y="143"/>
                  </a:lnTo>
                  <a:lnTo>
                    <a:pt x="106" y="158"/>
                  </a:lnTo>
                  <a:lnTo>
                    <a:pt x="103" y="173"/>
                  </a:lnTo>
                  <a:lnTo>
                    <a:pt x="101" y="181"/>
                  </a:lnTo>
                  <a:lnTo>
                    <a:pt x="97" y="164"/>
                  </a:lnTo>
                  <a:lnTo>
                    <a:pt x="88" y="143"/>
                  </a:lnTo>
                  <a:lnTo>
                    <a:pt x="106" y="143"/>
                  </a:lnTo>
                  <a:close/>
                </a:path>
              </a:pathLst>
            </a:custGeom>
            <a:solidFill>
              <a:srgbClr val="B2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4716" y="544"/>
              <a:ext cx="34" cy="48"/>
            </a:xfrm>
            <a:custGeom>
              <a:avLst/>
              <a:gdLst/>
              <a:ahLst/>
              <a:cxnLst>
                <a:cxn ang="0">
                  <a:pos x="34" y="48"/>
                </a:cxn>
                <a:cxn ang="0">
                  <a:pos x="33" y="45"/>
                </a:cxn>
                <a:cxn ang="0">
                  <a:pos x="28" y="35"/>
                </a:cxn>
                <a:cxn ang="0">
                  <a:pos x="22" y="24"/>
                </a:cxn>
                <a:cxn ang="0">
                  <a:pos x="15" y="15"/>
                </a:cxn>
                <a:cxn ang="0">
                  <a:pos x="8" y="7"/>
                </a:cxn>
                <a:cxn ang="0">
                  <a:pos x="0" y="0"/>
                </a:cxn>
                <a:cxn ang="0">
                  <a:pos x="34" y="48"/>
                </a:cxn>
              </a:cxnLst>
              <a:rect l="0" t="0" r="r" b="b"/>
              <a:pathLst>
                <a:path w="34" h="48">
                  <a:moveTo>
                    <a:pt x="34" y="48"/>
                  </a:moveTo>
                  <a:lnTo>
                    <a:pt x="33" y="45"/>
                  </a:lnTo>
                  <a:lnTo>
                    <a:pt x="28" y="35"/>
                  </a:lnTo>
                  <a:lnTo>
                    <a:pt x="22" y="24"/>
                  </a:lnTo>
                  <a:lnTo>
                    <a:pt x="15" y="15"/>
                  </a:lnTo>
                  <a:lnTo>
                    <a:pt x="8" y="7"/>
                  </a:lnTo>
                  <a:lnTo>
                    <a:pt x="0" y="0"/>
                  </a:lnTo>
                  <a:lnTo>
                    <a:pt x="34" y="48"/>
                  </a:lnTo>
                  <a:close/>
                </a:path>
              </a:pathLst>
            </a:custGeom>
            <a:solidFill>
              <a:srgbClr val="BCD0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4727" y="558"/>
              <a:ext cx="11" cy="16"/>
            </a:xfrm>
            <a:custGeom>
              <a:avLst/>
              <a:gdLst/>
              <a:ahLst/>
              <a:cxnLst>
                <a:cxn ang="0">
                  <a:pos x="0" y="0"/>
                </a:cxn>
                <a:cxn ang="0">
                  <a:pos x="0" y="1"/>
                </a:cxn>
                <a:cxn ang="0">
                  <a:pos x="1" y="1"/>
                </a:cxn>
                <a:cxn ang="0">
                  <a:pos x="2" y="2"/>
                </a:cxn>
                <a:cxn ang="0">
                  <a:pos x="3" y="2"/>
                </a:cxn>
                <a:cxn ang="0">
                  <a:pos x="4" y="3"/>
                </a:cxn>
                <a:cxn ang="0">
                  <a:pos x="4" y="3"/>
                </a:cxn>
                <a:cxn ang="0">
                  <a:pos x="5" y="4"/>
                </a:cxn>
                <a:cxn ang="0">
                  <a:pos x="6" y="4"/>
                </a:cxn>
                <a:cxn ang="0">
                  <a:pos x="7" y="6"/>
                </a:cxn>
                <a:cxn ang="0">
                  <a:pos x="8" y="7"/>
                </a:cxn>
                <a:cxn ang="0">
                  <a:pos x="9" y="8"/>
                </a:cxn>
                <a:cxn ang="0">
                  <a:pos x="9" y="10"/>
                </a:cxn>
                <a:cxn ang="0">
                  <a:pos x="10" y="11"/>
                </a:cxn>
                <a:cxn ang="0">
                  <a:pos x="10" y="13"/>
                </a:cxn>
                <a:cxn ang="0">
                  <a:pos x="11" y="15"/>
                </a:cxn>
                <a:cxn ang="0">
                  <a:pos x="11" y="16"/>
                </a:cxn>
                <a:cxn ang="0">
                  <a:pos x="0" y="0"/>
                </a:cxn>
              </a:cxnLst>
              <a:rect l="0" t="0" r="r" b="b"/>
              <a:pathLst>
                <a:path w="11" h="16">
                  <a:moveTo>
                    <a:pt x="0" y="0"/>
                  </a:moveTo>
                  <a:lnTo>
                    <a:pt x="0" y="1"/>
                  </a:lnTo>
                  <a:lnTo>
                    <a:pt x="1" y="1"/>
                  </a:lnTo>
                  <a:lnTo>
                    <a:pt x="2" y="2"/>
                  </a:lnTo>
                  <a:lnTo>
                    <a:pt x="3" y="2"/>
                  </a:lnTo>
                  <a:lnTo>
                    <a:pt x="4" y="3"/>
                  </a:lnTo>
                  <a:lnTo>
                    <a:pt x="4" y="3"/>
                  </a:lnTo>
                  <a:lnTo>
                    <a:pt x="5" y="4"/>
                  </a:lnTo>
                  <a:lnTo>
                    <a:pt x="6" y="4"/>
                  </a:lnTo>
                  <a:lnTo>
                    <a:pt x="7" y="6"/>
                  </a:lnTo>
                  <a:lnTo>
                    <a:pt x="8" y="7"/>
                  </a:lnTo>
                  <a:lnTo>
                    <a:pt x="9" y="8"/>
                  </a:lnTo>
                  <a:lnTo>
                    <a:pt x="9" y="10"/>
                  </a:lnTo>
                  <a:lnTo>
                    <a:pt x="10" y="11"/>
                  </a:lnTo>
                  <a:lnTo>
                    <a:pt x="10" y="13"/>
                  </a:lnTo>
                  <a:lnTo>
                    <a:pt x="11" y="15"/>
                  </a:lnTo>
                  <a:lnTo>
                    <a:pt x="11" y="1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4270" y="761"/>
              <a:ext cx="28" cy="19"/>
            </a:xfrm>
            <a:custGeom>
              <a:avLst/>
              <a:gdLst/>
              <a:ahLst/>
              <a:cxnLst>
                <a:cxn ang="0">
                  <a:pos x="14" y="0"/>
                </a:cxn>
                <a:cxn ang="0">
                  <a:pos x="17" y="0"/>
                </a:cxn>
                <a:cxn ang="0">
                  <a:pos x="19" y="0"/>
                </a:cxn>
                <a:cxn ang="0">
                  <a:pos x="22" y="1"/>
                </a:cxn>
                <a:cxn ang="0">
                  <a:pos x="24" y="2"/>
                </a:cxn>
                <a:cxn ang="0">
                  <a:pos x="25" y="4"/>
                </a:cxn>
                <a:cxn ang="0">
                  <a:pos x="27" y="5"/>
                </a:cxn>
                <a:cxn ang="0">
                  <a:pos x="28" y="7"/>
                </a:cxn>
                <a:cxn ang="0">
                  <a:pos x="28" y="9"/>
                </a:cxn>
                <a:cxn ang="0">
                  <a:pos x="28" y="11"/>
                </a:cxn>
                <a:cxn ang="0">
                  <a:pos x="27" y="13"/>
                </a:cxn>
                <a:cxn ang="0">
                  <a:pos x="25" y="14"/>
                </a:cxn>
                <a:cxn ang="0">
                  <a:pos x="24" y="16"/>
                </a:cxn>
                <a:cxn ang="0">
                  <a:pos x="22" y="17"/>
                </a:cxn>
                <a:cxn ang="0">
                  <a:pos x="19" y="18"/>
                </a:cxn>
                <a:cxn ang="0">
                  <a:pos x="17" y="18"/>
                </a:cxn>
                <a:cxn ang="0">
                  <a:pos x="14" y="19"/>
                </a:cxn>
                <a:cxn ang="0">
                  <a:pos x="11" y="18"/>
                </a:cxn>
                <a:cxn ang="0">
                  <a:pos x="8" y="18"/>
                </a:cxn>
                <a:cxn ang="0">
                  <a:pos x="6" y="17"/>
                </a:cxn>
                <a:cxn ang="0">
                  <a:pos x="4" y="16"/>
                </a:cxn>
                <a:cxn ang="0">
                  <a:pos x="2" y="14"/>
                </a:cxn>
                <a:cxn ang="0">
                  <a:pos x="1" y="13"/>
                </a:cxn>
                <a:cxn ang="0">
                  <a:pos x="0" y="11"/>
                </a:cxn>
                <a:cxn ang="0">
                  <a:pos x="0" y="9"/>
                </a:cxn>
                <a:cxn ang="0">
                  <a:pos x="0" y="7"/>
                </a:cxn>
                <a:cxn ang="0">
                  <a:pos x="1" y="5"/>
                </a:cxn>
                <a:cxn ang="0">
                  <a:pos x="2" y="4"/>
                </a:cxn>
                <a:cxn ang="0">
                  <a:pos x="4" y="2"/>
                </a:cxn>
                <a:cxn ang="0">
                  <a:pos x="6" y="1"/>
                </a:cxn>
                <a:cxn ang="0">
                  <a:pos x="8" y="0"/>
                </a:cxn>
                <a:cxn ang="0">
                  <a:pos x="11" y="0"/>
                </a:cxn>
                <a:cxn ang="0">
                  <a:pos x="14" y="0"/>
                </a:cxn>
              </a:cxnLst>
              <a:rect l="0" t="0" r="r" b="b"/>
              <a:pathLst>
                <a:path w="28" h="19">
                  <a:moveTo>
                    <a:pt x="14" y="0"/>
                  </a:moveTo>
                  <a:lnTo>
                    <a:pt x="17" y="0"/>
                  </a:lnTo>
                  <a:lnTo>
                    <a:pt x="19" y="0"/>
                  </a:lnTo>
                  <a:lnTo>
                    <a:pt x="22" y="1"/>
                  </a:lnTo>
                  <a:lnTo>
                    <a:pt x="24" y="2"/>
                  </a:lnTo>
                  <a:lnTo>
                    <a:pt x="25" y="4"/>
                  </a:lnTo>
                  <a:lnTo>
                    <a:pt x="27" y="5"/>
                  </a:lnTo>
                  <a:lnTo>
                    <a:pt x="28" y="7"/>
                  </a:lnTo>
                  <a:lnTo>
                    <a:pt x="28" y="9"/>
                  </a:lnTo>
                  <a:lnTo>
                    <a:pt x="28" y="11"/>
                  </a:lnTo>
                  <a:lnTo>
                    <a:pt x="27" y="13"/>
                  </a:lnTo>
                  <a:lnTo>
                    <a:pt x="25" y="14"/>
                  </a:lnTo>
                  <a:lnTo>
                    <a:pt x="24" y="16"/>
                  </a:lnTo>
                  <a:lnTo>
                    <a:pt x="22" y="17"/>
                  </a:lnTo>
                  <a:lnTo>
                    <a:pt x="19" y="18"/>
                  </a:lnTo>
                  <a:lnTo>
                    <a:pt x="17" y="18"/>
                  </a:lnTo>
                  <a:lnTo>
                    <a:pt x="14" y="19"/>
                  </a:lnTo>
                  <a:lnTo>
                    <a:pt x="11" y="18"/>
                  </a:lnTo>
                  <a:lnTo>
                    <a:pt x="8" y="18"/>
                  </a:lnTo>
                  <a:lnTo>
                    <a:pt x="6" y="17"/>
                  </a:lnTo>
                  <a:lnTo>
                    <a:pt x="4" y="16"/>
                  </a:lnTo>
                  <a:lnTo>
                    <a:pt x="2" y="14"/>
                  </a:lnTo>
                  <a:lnTo>
                    <a:pt x="1" y="13"/>
                  </a:lnTo>
                  <a:lnTo>
                    <a:pt x="0" y="11"/>
                  </a:lnTo>
                  <a:lnTo>
                    <a:pt x="0" y="9"/>
                  </a:lnTo>
                  <a:lnTo>
                    <a:pt x="0" y="7"/>
                  </a:lnTo>
                  <a:lnTo>
                    <a:pt x="1" y="5"/>
                  </a:lnTo>
                  <a:lnTo>
                    <a:pt x="2" y="4"/>
                  </a:lnTo>
                  <a:lnTo>
                    <a:pt x="4" y="2"/>
                  </a:lnTo>
                  <a:lnTo>
                    <a:pt x="6" y="1"/>
                  </a:lnTo>
                  <a:lnTo>
                    <a:pt x="8" y="0"/>
                  </a:lnTo>
                  <a:lnTo>
                    <a:pt x="11" y="0"/>
                  </a:lnTo>
                  <a:lnTo>
                    <a:pt x="1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4519" y="1001"/>
              <a:ext cx="10" cy="20"/>
            </a:xfrm>
            <a:custGeom>
              <a:avLst/>
              <a:gdLst/>
              <a:ahLst/>
              <a:cxnLst>
                <a:cxn ang="0">
                  <a:pos x="5" y="0"/>
                </a:cxn>
                <a:cxn ang="0">
                  <a:pos x="6" y="0"/>
                </a:cxn>
                <a:cxn ang="0">
                  <a:pos x="7" y="1"/>
                </a:cxn>
                <a:cxn ang="0">
                  <a:pos x="8" y="2"/>
                </a:cxn>
                <a:cxn ang="0">
                  <a:pos x="8" y="3"/>
                </a:cxn>
                <a:cxn ang="0">
                  <a:pos x="9" y="4"/>
                </a:cxn>
                <a:cxn ang="0">
                  <a:pos x="9" y="6"/>
                </a:cxn>
                <a:cxn ang="0">
                  <a:pos x="10" y="8"/>
                </a:cxn>
                <a:cxn ang="0">
                  <a:pos x="10" y="10"/>
                </a:cxn>
                <a:cxn ang="0">
                  <a:pos x="10" y="11"/>
                </a:cxn>
                <a:cxn ang="0">
                  <a:pos x="9" y="13"/>
                </a:cxn>
                <a:cxn ang="0">
                  <a:pos x="9" y="15"/>
                </a:cxn>
                <a:cxn ang="0">
                  <a:pos x="8" y="16"/>
                </a:cxn>
                <a:cxn ang="0">
                  <a:pos x="8" y="17"/>
                </a:cxn>
                <a:cxn ang="0">
                  <a:pos x="7" y="19"/>
                </a:cxn>
                <a:cxn ang="0">
                  <a:pos x="6" y="20"/>
                </a:cxn>
                <a:cxn ang="0">
                  <a:pos x="5" y="20"/>
                </a:cxn>
                <a:cxn ang="0">
                  <a:pos x="4" y="20"/>
                </a:cxn>
                <a:cxn ang="0">
                  <a:pos x="3" y="19"/>
                </a:cxn>
                <a:cxn ang="0">
                  <a:pos x="2" y="17"/>
                </a:cxn>
                <a:cxn ang="0">
                  <a:pos x="2" y="16"/>
                </a:cxn>
                <a:cxn ang="0">
                  <a:pos x="1" y="15"/>
                </a:cxn>
                <a:cxn ang="0">
                  <a:pos x="1" y="13"/>
                </a:cxn>
                <a:cxn ang="0">
                  <a:pos x="0" y="11"/>
                </a:cxn>
                <a:cxn ang="0">
                  <a:pos x="0" y="10"/>
                </a:cxn>
                <a:cxn ang="0">
                  <a:pos x="0" y="8"/>
                </a:cxn>
                <a:cxn ang="0">
                  <a:pos x="1" y="6"/>
                </a:cxn>
                <a:cxn ang="0">
                  <a:pos x="1" y="4"/>
                </a:cxn>
                <a:cxn ang="0">
                  <a:pos x="2" y="3"/>
                </a:cxn>
                <a:cxn ang="0">
                  <a:pos x="2" y="2"/>
                </a:cxn>
                <a:cxn ang="0">
                  <a:pos x="3" y="1"/>
                </a:cxn>
                <a:cxn ang="0">
                  <a:pos x="4" y="0"/>
                </a:cxn>
                <a:cxn ang="0">
                  <a:pos x="5" y="0"/>
                </a:cxn>
              </a:cxnLst>
              <a:rect l="0" t="0" r="r" b="b"/>
              <a:pathLst>
                <a:path w="10" h="20">
                  <a:moveTo>
                    <a:pt x="5" y="0"/>
                  </a:moveTo>
                  <a:lnTo>
                    <a:pt x="6" y="0"/>
                  </a:lnTo>
                  <a:lnTo>
                    <a:pt x="7" y="1"/>
                  </a:lnTo>
                  <a:lnTo>
                    <a:pt x="8" y="2"/>
                  </a:lnTo>
                  <a:lnTo>
                    <a:pt x="8" y="3"/>
                  </a:lnTo>
                  <a:lnTo>
                    <a:pt x="9" y="4"/>
                  </a:lnTo>
                  <a:lnTo>
                    <a:pt x="9" y="6"/>
                  </a:lnTo>
                  <a:lnTo>
                    <a:pt x="10" y="8"/>
                  </a:lnTo>
                  <a:lnTo>
                    <a:pt x="10" y="10"/>
                  </a:lnTo>
                  <a:lnTo>
                    <a:pt x="10" y="11"/>
                  </a:lnTo>
                  <a:lnTo>
                    <a:pt x="9" y="13"/>
                  </a:lnTo>
                  <a:lnTo>
                    <a:pt x="9" y="15"/>
                  </a:lnTo>
                  <a:lnTo>
                    <a:pt x="8" y="16"/>
                  </a:lnTo>
                  <a:lnTo>
                    <a:pt x="8" y="17"/>
                  </a:lnTo>
                  <a:lnTo>
                    <a:pt x="7" y="19"/>
                  </a:lnTo>
                  <a:lnTo>
                    <a:pt x="6" y="20"/>
                  </a:lnTo>
                  <a:lnTo>
                    <a:pt x="5" y="20"/>
                  </a:lnTo>
                  <a:lnTo>
                    <a:pt x="4" y="20"/>
                  </a:lnTo>
                  <a:lnTo>
                    <a:pt x="3" y="19"/>
                  </a:lnTo>
                  <a:lnTo>
                    <a:pt x="2" y="17"/>
                  </a:lnTo>
                  <a:lnTo>
                    <a:pt x="2" y="16"/>
                  </a:lnTo>
                  <a:lnTo>
                    <a:pt x="1" y="15"/>
                  </a:lnTo>
                  <a:lnTo>
                    <a:pt x="1" y="13"/>
                  </a:lnTo>
                  <a:lnTo>
                    <a:pt x="0" y="11"/>
                  </a:lnTo>
                  <a:lnTo>
                    <a:pt x="0" y="10"/>
                  </a:lnTo>
                  <a:lnTo>
                    <a:pt x="0" y="8"/>
                  </a:lnTo>
                  <a:lnTo>
                    <a:pt x="1" y="6"/>
                  </a:lnTo>
                  <a:lnTo>
                    <a:pt x="1" y="4"/>
                  </a:lnTo>
                  <a:lnTo>
                    <a:pt x="2" y="3"/>
                  </a:lnTo>
                  <a:lnTo>
                    <a:pt x="2" y="2"/>
                  </a:lnTo>
                  <a:lnTo>
                    <a:pt x="3" y="1"/>
                  </a:lnTo>
                  <a:lnTo>
                    <a:pt x="4" y="0"/>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4307" y="1006"/>
              <a:ext cx="16" cy="20"/>
            </a:xfrm>
            <a:custGeom>
              <a:avLst/>
              <a:gdLst/>
              <a:ahLst/>
              <a:cxnLst>
                <a:cxn ang="0">
                  <a:pos x="7" y="0"/>
                </a:cxn>
                <a:cxn ang="0">
                  <a:pos x="9" y="0"/>
                </a:cxn>
                <a:cxn ang="0">
                  <a:pos x="11" y="1"/>
                </a:cxn>
                <a:cxn ang="0">
                  <a:pos x="12" y="1"/>
                </a:cxn>
                <a:cxn ang="0">
                  <a:pos x="13" y="3"/>
                </a:cxn>
                <a:cxn ang="0">
                  <a:pos x="14" y="4"/>
                </a:cxn>
                <a:cxn ang="0">
                  <a:pos x="15" y="6"/>
                </a:cxn>
                <a:cxn ang="0">
                  <a:pos x="15" y="7"/>
                </a:cxn>
                <a:cxn ang="0">
                  <a:pos x="16" y="9"/>
                </a:cxn>
                <a:cxn ang="0">
                  <a:pos x="15" y="11"/>
                </a:cxn>
                <a:cxn ang="0">
                  <a:pos x="15" y="14"/>
                </a:cxn>
                <a:cxn ang="0">
                  <a:pos x="14" y="16"/>
                </a:cxn>
                <a:cxn ang="0">
                  <a:pos x="13" y="17"/>
                </a:cxn>
                <a:cxn ang="0">
                  <a:pos x="12" y="18"/>
                </a:cxn>
                <a:cxn ang="0">
                  <a:pos x="11" y="19"/>
                </a:cxn>
                <a:cxn ang="0">
                  <a:pos x="9" y="20"/>
                </a:cxn>
                <a:cxn ang="0">
                  <a:pos x="7" y="20"/>
                </a:cxn>
                <a:cxn ang="0">
                  <a:pos x="6" y="20"/>
                </a:cxn>
                <a:cxn ang="0">
                  <a:pos x="5" y="19"/>
                </a:cxn>
                <a:cxn ang="0">
                  <a:pos x="3" y="18"/>
                </a:cxn>
                <a:cxn ang="0">
                  <a:pos x="2" y="17"/>
                </a:cxn>
                <a:cxn ang="0">
                  <a:pos x="2" y="16"/>
                </a:cxn>
                <a:cxn ang="0">
                  <a:pos x="1" y="14"/>
                </a:cxn>
                <a:cxn ang="0">
                  <a:pos x="1" y="11"/>
                </a:cxn>
                <a:cxn ang="0">
                  <a:pos x="0" y="9"/>
                </a:cxn>
                <a:cxn ang="0">
                  <a:pos x="1" y="7"/>
                </a:cxn>
                <a:cxn ang="0">
                  <a:pos x="1" y="6"/>
                </a:cxn>
                <a:cxn ang="0">
                  <a:pos x="2" y="4"/>
                </a:cxn>
                <a:cxn ang="0">
                  <a:pos x="2" y="3"/>
                </a:cxn>
                <a:cxn ang="0">
                  <a:pos x="3" y="1"/>
                </a:cxn>
                <a:cxn ang="0">
                  <a:pos x="5" y="1"/>
                </a:cxn>
                <a:cxn ang="0">
                  <a:pos x="6" y="0"/>
                </a:cxn>
                <a:cxn ang="0">
                  <a:pos x="7" y="0"/>
                </a:cxn>
              </a:cxnLst>
              <a:rect l="0" t="0" r="r" b="b"/>
              <a:pathLst>
                <a:path w="16" h="20">
                  <a:moveTo>
                    <a:pt x="7" y="0"/>
                  </a:moveTo>
                  <a:lnTo>
                    <a:pt x="9" y="0"/>
                  </a:lnTo>
                  <a:lnTo>
                    <a:pt x="11" y="1"/>
                  </a:lnTo>
                  <a:lnTo>
                    <a:pt x="12" y="1"/>
                  </a:lnTo>
                  <a:lnTo>
                    <a:pt x="13" y="3"/>
                  </a:lnTo>
                  <a:lnTo>
                    <a:pt x="14" y="4"/>
                  </a:lnTo>
                  <a:lnTo>
                    <a:pt x="15" y="6"/>
                  </a:lnTo>
                  <a:lnTo>
                    <a:pt x="15" y="7"/>
                  </a:lnTo>
                  <a:lnTo>
                    <a:pt x="16" y="9"/>
                  </a:lnTo>
                  <a:lnTo>
                    <a:pt x="15" y="11"/>
                  </a:lnTo>
                  <a:lnTo>
                    <a:pt x="15" y="14"/>
                  </a:lnTo>
                  <a:lnTo>
                    <a:pt x="14" y="16"/>
                  </a:lnTo>
                  <a:lnTo>
                    <a:pt x="13" y="17"/>
                  </a:lnTo>
                  <a:lnTo>
                    <a:pt x="12" y="18"/>
                  </a:lnTo>
                  <a:lnTo>
                    <a:pt x="11" y="19"/>
                  </a:lnTo>
                  <a:lnTo>
                    <a:pt x="9" y="20"/>
                  </a:lnTo>
                  <a:lnTo>
                    <a:pt x="7" y="20"/>
                  </a:lnTo>
                  <a:lnTo>
                    <a:pt x="6" y="20"/>
                  </a:lnTo>
                  <a:lnTo>
                    <a:pt x="5" y="19"/>
                  </a:lnTo>
                  <a:lnTo>
                    <a:pt x="3" y="18"/>
                  </a:lnTo>
                  <a:lnTo>
                    <a:pt x="2" y="17"/>
                  </a:lnTo>
                  <a:lnTo>
                    <a:pt x="2" y="16"/>
                  </a:lnTo>
                  <a:lnTo>
                    <a:pt x="1" y="14"/>
                  </a:lnTo>
                  <a:lnTo>
                    <a:pt x="1" y="11"/>
                  </a:lnTo>
                  <a:lnTo>
                    <a:pt x="0" y="9"/>
                  </a:lnTo>
                  <a:lnTo>
                    <a:pt x="1" y="7"/>
                  </a:lnTo>
                  <a:lnTo>
                    <a:pt x="1" y="6"/>
                  </a:lnTo>
                  <a:lnTo>
                    <a:pt x="2" y="4"/>
                  </a:lnTo>
                  <a:lnTo>
                    <a:pt x="2" y="3"/>
                  </a:lnTo>
                  <a:lnTo>
                    <a:pt x="3" y="1"/>
                  </a:lnTo>
                  <a:lnTo>
                    <a:pt x="5" y="1"/>
                  </a:lnTo>
                  <a:lnTo>
                    <a:pt x="6" y="0"/>
                  </a:lnTo>
                  <a:lnTo>
                    <a:pt x="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4399" y="794"/>
              <a:ext cx="14" cy="15"/>
            </a:xfrm>
            <a:custGeom>
              <a:avLst/>
              <a:gdLst/>
              <a:ahLst/>
              <a:cxnLst>
                <a:cxn ang="0">
                  <a:pos x="7" y="0"/>
                </a:cxn>
                <a:cxn ang="0">
                  <a:pos x="9" y="0"/>
                </a:cxn>
                <a:cxn ang="0">
                  <a:pos x="10" y="0"/>
                </a:cxn>
                <a:cxn ang="0">
                  <a:pos x="11" y="1"/>
                </a:cxn>
                <a:cxn ang="0">
                  <a:pos x="12" y="2"/>
                </a:cxn>
                <a:cxn ang="0">
                  <a:pos x="13" y="3"/>
                </a:cxn>
                <a:cxn ang="0">
                  <a:pos x="14" y="5"/>
                </a:cxn>
                <a:cxn ang="0">
                  <a:pos x="14" y="6"/>
                </a:cxn>
                <a:cxn ang="0">
                  <a:pos x="14" y="8"/>
                </a:cxn>
                <a:cxn ang="0">
                  <a:pos x="14" y="9"/>
                </a:cxn>
                <a:cxn ang="0">
                  <a:pos x="14" y="11"/>
                </a:cxn>
                <a:cxn ang="0">
                  <a:pos x="13" y="12"/>
                </a:cxn>
                <a:cxn ang="0">
                  <a:pos x="12" y="13"/>
                </a:cxn>
                <a:cxn ang="0">
                  <a:pos x="11" y="14"/>
                </a:cxn>
                <a:cxn ang="0">
                  <a:pos x="10" y="14"/>
                </a:cxn>
                <a:cxn ang="0">
                  <a:pos x="9" y="15"/>
                </a:cxn>
                <a:cxn ang="0">
                  <a:pos x="7" y="15"/>
                </a:cxn>
                <a:cxn ang="0">
                  <a:pos x="6" y="15"/>
                </a:cxn>
                <a:cxn ang="0">
                  <a:pos x="5" y="14"/>
                </a:cxn>
                <a:cxn ang="0">
                  <a:pos x="3" y="14"/>
                </a:cxn>
                <a:cxn ang="0">
                  <a:pos x="2" y="13"/>
                </a:cxn>
                <a:cxn ang="0">
                  <a:pos x="1" y="12"/>
                </a:cxn>
                <a:cxn ang="0">
                  <a:pos x="1" y="11"/>
                </a:cxn>
                <a:cxn ang="0">
                  <a:pos x="0" y="9"/>
                </a:cxn>
                <a:cxn ang="0">
                  <a:pos x="0" y="8"/>
                </a:cxn>
                <a:cxn ang="0">
                  <a:pos x="0" y="6"/>
                </a:cxn>
                <a:cxn ang="0">
                  <a:pos x="1" y="5"/>
                </a:cxn>
                <a:cxn ang="0">
                  <a:pos x="1" y="3"/>
                </a:cxn>
                <a:cxn ang="0">
                  <a:pos x="2" y="2"/>
                </a:cxn>
                <a:cxn ang="0">
                  <a:pos x="3" y="1"/>
                </a:cxn>
                <a:cxn ang="0">
                  <a:pos x="5" y="0"/>
                </a:cxn>
                <a:cxn ang="0">
                  <a:pos x="6" y="0"/>
                </a:cxn>
                <a:cxn ang="0">
                  <a:pos x="7" y="0"/>
                </a:cxn>
              </a:cxnLst>
              <a:rect l="0" t="0" r="r" b="b"/>
              <a:pathLst>
                <a:path w="14" h="15">
                  <a:moveTo>
                    <a:pt x="7" y="0"/>
                  </a:moveTo>
                  <a:lnTo>
                    <a:pt x="9" y="0"/>
                  </a:lnTo>
                  <a:lnTo>
                    <a:pt x="10" y="0"/>
                  </a:lnTo>
                  <a:lnTo>
                    <a:pt x="11" y="1"/>
                  </a:lnTo>
                  <a:lnTo>
                    <a:pt x="12" y="2"/>
                  </a:lnTo>
                  <a:lnTo>
                    <a:pt x="13" y="3"/>
                  </a:lnTo>
                  <a:lnTo>
                    <a:pt x="14" y="5"/>
                  </a:lnTo>
                  <a:lnTo>
                    <a:pt x="14" y="6"/>
                  </a:lnTo>
                  <a:lnTo>
                    <a:pt x="14" y="8"/>
                  </a:lnTo>
                  <a:lnTo>
                    <a:pt x="14" y="9"/>
                  </a:lnTo>
                  <a:lnTo>
                    <a:pt x="14" y="11"/>
                  </a:lnTo>
                  <a:lnTo>
                    <a:pt x="13" y="12"/>
                  </a:lnTo>
                  <a:lnTo>
                    <a:pt x="12" y="13"/>
                  </a:lnTo>
                  <a:lnTo>
                    <a:pt x="11" y="14"/>
                  </a:lnTo>
                  <a:lnTo>
                    <a:pt x="10" y="14"/>
                  </a:lnTo>
                  <a:lnTo>
                    <a:pt x="9" y="15"/>
                  </a:lnTo>
                  <a:lnTo>
                    <a:pt x="7" y="15"/>
                  </a:lnTo>
                  <a:lnTo>
                    <a:pt x="6" y="15"/>
                  </a:lnTo>
                  <a:lnTo>
                    <a:pt x="5" y="14"/>
                  </a:lnTo>
                  <a:lnTo>
                    <a:pt x="3" y="14"/>
                  </a:lnTo>
                  <a:lnTo>
                    <a:pt x="2" y="13"/>
                  </a:lnTo>
                  <a:lnTo>
                    <a:pt x="1" y="12"/>
                  </a:lnTo>
                  <a:lnTo>
                    <a:pt x="1" y="11"/>
                  </a:lnTo>
                  <a:lnTo>
                    <a:pt x="0" y="9"/>
                  </a:lnTo>
                  <a:lnTo>
                    <a:pt x="0" y="8"/>
                  </a:lnTo>
                  <a:lnTo>
                    <a:pt x="0" y="6"/>
                  </a:lnTo>
                  <a:lnTo>
                    <a:pt x="1" y="5"/>
                  </a:lnTo>
                  <a:lnTo>
                    <a:pt x="1" y="3"/>
                  </a:lnTo>
                  <a:lnTo>
                    <a:pt x="2" y="2"/>
                  </a:lnTo>
                  <a:lnTo>
                    <a:pt x="3" y="1"/>
                  </a:lnTo>
                  <a:lnTo>
                    <a:pt x="5" y="0"/>
                  </a:lnTo>
                  <a:lnTo>
                    <a:pt x="6" y="0"/>
                  </a:lnTo>
                  <a:lnTo>
                    <a:pt x="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4462" y="905"/>
              <a:ext cx="19" cy="10"/>
            </a:xfrm>
            <a:custGeom>
              <a:avLst/>
              <a:gdLst/>
              <a:ahLst/>
              <a:cxnLst>
                <a:cxn ang="0">
                  <a:pos x="9" y="0"/>
                </a:cxn>
                <a:cxn ang="0">
                  <a:pos x="11" y="0"/>
                </a:cxn>
                <a:cxn ang="0">
                  <a:pos x="13" y="0"/>
                </a:cxn>
                <a:cxn ang="0">
                  <a:pos x="14" y="0"/>
                </a:cxn>
                <a:cxn ang="0">
                  <a:pos x="16" y="1"/>
                </a:cxn>
                <a:cxn ang="0">
                  <a:pos x="17" y="2"/>
                </a:cxn>
                <a:cxn ang="0">
                  <a:pos x="18" y="2"/>
                </a:cxn>
                <a:cxn ang="0">
                  <a:pos x="18" y="3"/>
                </a:cxn>
                <a:cxn ang="0">
                  <a:pos x="19" y="5"/>
                </a:cxn>
                <a:cxn ang="0">
                  <a:pos x="18" y="6"/>
                </a:cxn>
                <a:cxn ang="0">
                  <a:pos x="18" y="7"/>
                </a:cxn>
                <a:cxn ang="0">
                  <a:pos x="17" y="8"/>
                </a:cxn>
                <a:cxn ang="0">
                  <a:pos x="16" y="9"/>
                </a:cxn>
                <a:cxn ang="0">
                  <a:pos x="14" y="9"/>
                </a:cxn>
                <a:cxn ang="0">
                  <a:pos x="13" y="10"/>
                </a:cxn>
                <a:cxn ang="0">
                  <a:pos x="11" y="10"/>
                </a:cxn>
                <a:cxn ang="0">
                  <a:pos x="9" y="10"/>
                </a:cxn>
                <a:cxn ang="0">
                  <a:pos x="7" y="10"/>
                </a:cxn>
                <a:cxn ang="0">
                  <a:pos x="5" y="10"/>
                </a:cxn>
                <a:cxn ang="0">
                  <a:pos x="4" y="9"/>
                </a:cxn>
                <a:cxn ang="0">
                  <a:pos x="2" y="9"/>
                </a:cxn>
                <a:cxn ang="0">
                  <a:pos x="1" y="8"/>
                </a:cxn>
                <a:cxn ang="0">
                  <a:pos x="0" y="7"/>
                </a:cxn>
                <a:cxn ang="0">
                  <a:pos x="0" y="6"/>
                </a:cxn>
                <a:cxn ang="0">
                  <a:pos x="0" y="5"/>
                </a:cxn>
                <a:cxn ang="0">
                  <a:pos x="0" y="3"/>
                </a:cxn>
                <a:cxn ang="0">
                  <a:pos x="0" y="2"/>
                </a:cxn>
                <a:cxn ang="0">
                  <a:pos x="1" y="2"/>
                </a:cxn>
                <a:cxn ang="0">
                  <a:pos x="2" y="1"/>
                </a:cxn>
                <a:cxn ang="0">
                  <a:pos x="4" y="0"/>
                </a:cxn>
                <a:cxn ang="0">
                  <a:pos x="5" y="0"/>
                </a:cxn>
                <a:cxn ang="0">
                  <a:pos x="7" y="0"/>
                </a:cxn>
                <a:cxn ang="0">
                  <a:pos x="9" y="0"/>
                </a:cxn>
              </a:cxnLst>
              <a:rect l="0" t="0" r="r" b="b"/>
              <a:pathLst>
                <a:path w="19" h="10">
                  <a:moveTo>
                    <a:pt x="9" y="0"/>
                  </a:moveTo>
                  <a:lnTo>
                    <a:pt x="11" y="0"/>
                  </a:lnTo>
                  <a:lnTo>
                    <a:pt x="13" y="0"/>
                  </a:lnTo>
                  <a:lnTo>
                    <a:pt x="14" y="0"/>
                  </a:lnTo>
                  <a:lnTo>
                    <a:pt x="16" y="1"/>
                  </a:lnTo>
                  <a:lnTo>
                    <a:pt x="17" y="2"/>
                  </a:lnTo>
                  <a:lnTo>
                    <a:pt x="18" y="2"/>
                  </a:lnTo>
                  <a:lnTo>
                    <a:pt x="18" y="3"/>
                  </a:lnTo>
                  <a:lnTo>
                    <a:pt x="19" y="5"/>
                  </a:lnTo>
                  <a:lnTo>
                    <a:pt x="18" y="6"/>
                  </a:lnTo>
                  <a:lnTo>
                    <a:pt x="18" y="7"/>
                  </a:lnTo>
                  <a:lnTo>
                    <a:pt x="17" y="8"/>
                  </a:lnTo>
                  <a:lnTo>
                    <a:pt x="16" y="9"/>
                  </a:lnTo>
                  <a:lnTo>
                    <a:pt x="14" y="9"/>
                  </a:lnTo>
                  <a:lnTo>
                    <a:pt x="13" y="10"/>
                  </a:lnTo>
                  <a:lnTo>
                    <a:pt x="11" y="10"/>
                  </a:lnTo>
                  <a:lnTo>
                    <a:pt x="9" y="10"/>
                  </a:lnTo>
                  <a:lnTo>
                    <a:pt x="7" y="10"/>
                  </a:lnTo>
                  <a:lnTo>
                    <a:pt x="5" y="10"/>
                  </a:lnTo>
                  <a:lnTo>
                    <a:pt x="4" y="9"/>
                  </a:lnTo>
                  <a:lnTo>
                    <a:pt x="2" y="9"/>
                  </a:lnTo>
                  <a:lnTo>
                    <a:pt x="1" y="8"/>
                  </a:lnTo>
                  <a:lnTo>
                    <a:pt x="0" y="7"/>
                  </a:lnTo>
                  <a:lnTo>
                    <a:pt x="0" y="6"/>
                  </a:lnTo>
                  <a:lnTo>
                    <a:pt x="0" y="5"/>
                  </a:lnTo>
                  <a:lnTo>
                    <a:pt x="0" y="3"/>
                  </a:lnTo>
                  <a:lnTo>
                    <a:pt x="0" y="2"/>
                  </a:lnTo>
                  <a:lnTo>
                    <a:pt x="1" y="2"/>
                  </a:lnTo>
                  <a:lnTo>
                    <a:pt x="2" y="1"/>
                  </a:lnTo>
                  <a:lnTo>
                    <a:pt x="4" y="0"/>
                  </a:lnTo>
                  <a:lnTo>
                    <a:pt x="5" y="0"/>
                  </a:lnTo>
                  <a:lnTo>
                    <a:pt x="7" y="0"/>
                  </a:lnTo>
                  <a:lnTo>
                    <a:pt x="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4376" y="886"/>
              <a:ext cx="9" cy="14"/>
            </a:xfrm>
            <a:custGeom>
              <a:avLst/>
              <a:gdLst/>
              <a:ahLst/>
              <a:cxnLst>
                <a:cxn ang="0">
                  <a:pos x="4" y="0"/>
                </a:cxn>
                <a:cxn ang="0">
                  <a:pos x="5" y="0"/>
                </a:cxn>
                <a:cxn ang="0">
                  <a:pos x="6" y="0"/>
                </a:cxn>
                <a:cxn ang="0">
                  <a:pos x="7" y="1"/>
                </a:cxn>
                <a:cxn ang="0">
                  <a:pos x="8" y="2"/>
                </a:cxn>
                <a:cxn ang="0">
                  <a:pos x="8" y="3"/>
                </a:cxn>
                <a:cxn ang="0">
                  <a:pos x="9" y="4"/>
                </a:cxn>
                <a:cxn ang="0">
                  <a:pos x="9" y="5"/>
                </a:cxn>
                <a:cxn ang="0">
                  <a:pos x="9" y="7"/>
                </a:cxn>
                <a:cxn ang="0">
                  <a:pos x="9" y="8"/>
                </a:cxn>
                <a:cxn ang="0">
                  <a:pos x="9" y="9"/>
                </a:cxn>
                <a:cxn ang="0">
                  <a:pos x="8" y="11"/>
                </a:cxn>
                <a:cxn ang="0">
                  <a:pos x="8" y="12"/>
                </a:cxn>
                <a:cxn ang="0">
                  <a:pos x="7" y="13"/>
                </a:cxn>
                <a:cxn ang="0">
                  <a:pos x="6" y="13"/>
                </a:cxn>
                <a:cxn ang="0">
                  <a:pos x="5" y="14"/>
                </a:cxn>
                <a:cxn ang="0">
                  <a:pos x="4" y="14"/>
                </a:cxn>
                <a:cxn ang="0">
                  <a:pos x="3" y="14"/>
                </a:cxn>
                <a:cxn ang="0">
                  <a:pos x="2" y="13"/>
                </a:cxn>
                <a:cxn ang="0">
                  <a:pos x="1" y="12"/>
                </a:cxn>
                <a:cxn ang="0">
                  <a:pos x="0" y="11"/>
                </a:cxn>
                <a:cxn ang="0">
                  <a:pos x="0" y="9"/>
                </a:cxn>
                <a:cxn ang="0">
                  <a:pos x="0" y="8"/>
                </a:cxn>
                <a:cxn ang="0">
                  <a:pos x="0" y="7"/>
                </a:cxn>
                <a:cxn ang="0">
                  <a:pos x="0" y="5"/>
                </a:cxn>
                <a:cxn ang="0">
                  <a:pos x="0" y="4"/>
                </a:cxn>
                <a:cxn ang="0">
                  <a:pos x="0" y="3"/>
                </a:cxn>
                <a:cxn ang="0">
                  <a:pos x="1" y="2"/>
                </a:cxn>
                <a:cxn ang="0">
                  <a:pos x="2" y="1"/>
                </a:cxn>
                <a:cxn ang="0">
                  <a:pos x="2" y="0"/>
                </a:cxn>
                <a:cxn ang="0">
                  <a:pos x="3" y="0"/>
                </a:cxn>
                <a:cxn ang="0">
                  <a:pos x="4" y="0"/>
                </a:cxn>
              </a:cxnLst>
              <a:rect l="0" t="0" r="r" b="b"/>
              <a:pathLst>
                <a:path w="9" h="14">
                  <a:moveTo>
                    <a:pt x="4" y="0"/>
                  </a:moveTo>
                  <a:lnTo>
                    <a:pt x="5" y="0"/>
                  </a:lnTo>
                  <a:lnTo>
                    <a:pt x="6" y="0"/>
                  </a:lnTo>
                  <a:lnTo>
                    <a:pt x="7" y="1"/>
                  </a:lnTo>
                  <a:lnTo>
                    <a:pt x="8" y="2"/>
                  </a:lnTo>
                  <a:lnTo>
                    <a:pt x="8" y="3"/>
                  </a:lnTo>
                  <a:lnTo>
                    <a:pt x="9" y="4"/>
                  </a:lnTo>
                  <a:lnTo>
                    <a:pt x="9" y="5"/>
                  </a:lnTo>
                  <a:lnTo>
                    <a:pt x="9" y="7"/>
                  </a:lnTo>
                  <a:lnTo>
                    <a:pt x="9" y="8"/>
                  </a:lnTo>
                  <a:lnTo>
                    <a:pt x="9" y="9"/>
                  </a:lnTo>
                  <a:lnTo>
                    <a:pt x="8" y="11"/>
                  </a:lnTo>
                  <a:lnTo>
                    <a:pt x="8" y="12"/>
                  </a:lnTo>
                  <a:lnTo>
                    <a:pt x="7" y="13"/>
                  </a:lnTo>
                  <a:lnTo>
                    <a:pt x="6" y="13"/>
                  </a:lnTo>
                  <a:lnTo>
                    <a:pt x="5" y="14"/>
                  </a:lnTo>
                  <a:lnTo>
                    <a:pt x="4" y="14"/>
                  </a:lnTo>
                  <a:lnTo>
                    <a:pt x="3" y="14"/>
                  </a:lnTo>
                  <a:lnTo>
                    <a:pt x="2" y="13"/>
                  </a:lnTo>
                  <a:lnTo>
                    <a:pt x="1" y="12"/>
                  </a:lnTo>
                  <a:lnTo>
                    <a:pt x="0" y="11"/>
                  </a:lnTo>
                  <a:lnTo>
                    <a:pt x="0" y="9"/>
                  </a:lnTo>
                  <a:lnTo>
                    <a:pt x="0" y="8"/>
                  </a:lnTo>
                  <a:lnTo>
                    <a:pt x="0" y="7"/>
                  </a:lnTo>
                  <a:lnTo>
                    <a:pt x="0" y="5"/>
                  </a:lnTo>
                  <a:lnTo>
                    <a:pt x="0" y="4"/>
                  </a:lnTo>
                  <a:lnTo>
                    <a:pt x="0" y="3"/>
                  </a:lnTo>
                  <a:lnTo>
                    <a:pt x="1" y="2"/>
                  </a:lnTo>
                  <a:lnTo>
                    <a:pt x="2" y="1"/>
                  </a:lnTo>
                  <a:lnTo>
                    <a:pt x="2" y="0"/>
                  </a:lnTo>
                  <a:lnTo>
                    <a:pt x="3" y="0"/>
                  </a:lnTo>
                  <a:lnTo>
                    <a:pt x="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4471" y="823"/>
              <a:ext cx="5" cy="14"/>
            </a:xfrm>
            <a:custGeom>
              <a:avLst/>
              <a:gdLst/>
              <a:ahLst/>
              <a:cxnLst>
                <a:cxn ang="0">
                  <a:pos x="2" y="0"/>
                </a:cxn>
                <a:cxn ang="0">
                  <a:pos x="3" y="0"/>
                </a:cxn>
                <a:cxn ang="0">
                  <a:pos x="3" y="1"/>
                </a:cxn>
                <a:cxn ang="0">
                  <a:pos x="4" y="1"/>
                </a:cxn>
                <a:cxn ang="0">
                  <a:pos x="4" y="2"/>
                </a:cxn>
                <a:cxn ang="0">
                  <a:pos x="4" y="3"/>
                </a:cxn>
                <a:cxn ang="0">
                  <a:pos x="5" y="4"/>
                </a:cxn>
                <a:cxn ang="0">
                  <a:pos x="5" y="6"/>
                </a:cxn>
                <a:cxn ang="0">
                  <a:pos x="5" y="7"/>
                </a:cxn>
                <a:cxn ang="0">
                  <a:pos x="5" y="9"/>
                </a:cxn>
                <a:cxn ang="0">
                  <a:pos x="5" y="10"/>
                </a:cxn>
                <a:cxn ang="0">
                  <a:pos x="4" y="11"/>
                </a:cxn>
                <a:cxn ang="0">
                  <a:pos x="4" y="12"/>
                </a:cxn>
                <a:cxn ang="0">
                  <a:pos x="4" y="13"/>
                </a:cxn>
                <a:cxn ang="0">
                  <a:pos x="3" y="14"/>
                </a:cxn>
                <a:cxn ang="0">
                  <a:pos x="2" y="14"/>
                </a:cxn>
                <a:cxn ang="0">
                  <a:pos x="1" y="13"/>
                </a:cxn>
                <a:cxn ang="0">
                  <a:pos x="1" y="12"/>
                </a:cxn>
                <a:cxn ang="0">
                  <a:pos x="1" y="11"/>
                </a:cxn>
                <a:cxn ang="0">
                  <a:pos x="0" y="10"/>
                </a:cxn>
                <a:cxn ang="0">
                  <a:pos x="0" y="9"/>
                </a:cxn>
                <a:cxn ang="0">
                  <a:pos x="0" y="7"/>
                </a:cxn>
                <a:cxn ang="0">
                  <a:pos x="0" y="6"/>
                </a:cxn>
                <a:cxn ang="0">
                  <a:pos x="0" y="4"/>
                </a:cxn>
                <a:cxn ang="0">
                  <a:pos x="1" y="3"/>
                </a:cxn>
                <a:cxn ang="0">
                  <a:pos x="1" y="2"/>
                </a:cxn>
                <a:cxn ang="0">
                  <a:pos x="1" y="1"/>
                </a:cxn>
                <a:cxn ang="0">
                  <a:pos x="2" y="1"/>
                </a:cxn>
                <a:cxn ang="0">
                  <a:pos x="2" y="0"/>
                </a:cxn>
              </a:cxnLst>
              <a:rect l="0" t="0" r="r" b="b"/>
              <a:pathLst>
                <a:path w="5" h="14">
                  <a:moveTo>
                    <a:pt x="2" y="0"/>
                  </a:moveTo>
                  <a:lnTo>
                    <a:pt x="3" y="0"/>
                  </a:lnTo>
                  <a:lnTo>
                    <a:pt x="3" y="1"/>
                  </a:lnTo>
                  <a:lnTo>
                    <a:pt x="4" y="1"/>
                  </a:lnTo>
                  <a:lnTo>
                    <a:pt x="4" y="2"/>
                  </a:lnTo>
                  <a:lnTo>
                    <a:pt x="4" y="3"/>
                  </a:lnTo>
                  <a:lnTo>
                    <a:pt x="5" y="4"/>
                  </a:lnTo>
                  <a:lnTo>
                    <a:pt x="5" y="6"/>
                  </a:lnTo>
                  <a:lnTo>
                    <a:pt x="5" y="7"/>
                  </a:lnTo>
                  <a:lnTo>
                    <a:pt x="5" y="9"/>
                  </a:lnTo>
                  <a:lnTo>
                    <a:pt x="5" y="10"/>
                  </a:lnTo>
                  <a:lnTo>
                    <a:pt x="4" y="11"/>
                  </a:lnTo>
                  <a:lnTo>
                    <a:pt x="4" y="12"/>
                  </a:lnTo>
                  <a:lnTo>
                    <a:pt x="4" y="13"/>
                  </a:lnTo>
                  <a:lnTo>
                    <a:pt x="3" y="14"/>
                  </a:lnTo>
                  <a:lnTo>
                    <a:pt x="2" y="14"/>
                  </a:lnTo>
                  <a:lnTo>
                    <a:pt x="1" y="13"/>
                  </a:lnTo>
                  <a:lnTo>
                    <a:pt x="1" y="12"/>
                  </a:lnTo>
                  <a:lnTo>
                    <a:pt x="1" y="11"/>
                  </a:lnTo>
                  <a:lnTo>
                    <a:pt x="0" y="10"/>
                  </a:lnTo>
                  <a:lnTo>
                    <a:pt x="0" y="9"/>
                  </a:lnTo>
                  <a:lnTo>
                    <a:pt x="0" y="7"/>
                  </a:lnTo>
                  <a:lnTo>
                    <a:pt x="0" y="6"/>
                  </a:lnTo>
                  <a:lnTo>
                    <a:pt x="0" y="4"/>
                  </a:lnTo>
                  <a:lnTo>
                    <a:pt x="1" y="3"/>
                  </a:lnTo>
                  <a:lnTo>
                    <a:pt x="1" y="2"/>
                  </a:lnTo>
                  <a:lnTo>
                    <a:pt x="1" y="1"/>
                  </a:lnTo>
                  <a:lnTo>
                    <a:pt x="2" y="1"/>
                  </a:lnTo>
                  <a:lnTo>
                    <a:pt x="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404" y="1006"/>
              <a:ext cx="14" cy="9"/>
            </a:xfrm>
            <a:custGeom>
              <a:avLst/>
              <a:gdLst/>
              <a:ahLst/>
              <a:cxnLst>
                <a:cxn ang="0">
                  <a:pos x="7" y="0"/>
                </a:cxn>
                <a:cxn ang="0">
                  <a:pos x="8" y="0"/>
                </a:cxn>
                <a:cxn ang="0">
                  <a:pos x="10" y="0"/>
                </a:cxn>
                <a:cxn ang="0">
                  <a:pos x="11" y="1"/>
                </a:cxn>
                <a:cxn ang="0">
                  <a:pos x="12" y="1"/>
                </a:cxn>
                <a:cxn ang="0">
                  <a:pos x="13" y="2"/>
                </a:cxn>
                <a:cxn ang="0">
                  <a:pos x="14" y="3"/>
                </a:cxn>
                <a:cxn ang="0">
                  <a:pos x="14" y="4"/>
                </a:cxn>
                <a:cxn ang="0">
                  <a:pos x="14" y="5"/>
                </a:cxn>
                <a:cxn ang="0">
                  <a:pos x="14" y="6"/>
                </a:cxn>
                <a:cxn ang="0">
                  <a:pos x="13" y="7"/>
                </a:cxn>
                <a:cxn ang="0">
                  <a:pos x="12" y="8"/>
                </a:cxn>
                <a:cxn ang="0">
                  <a:pos x="11" y="8"/>
                </a:cxn>
                <a:cxn ang="0">
                  <a:pos x="10" y="9"/>
                </a:cxn>
                <a:cxn ang="0">
                  <a:pos x="8" y="9"/>
                </a:cxn>
                <a:cxn ang="0">
                  <a:pos x="7" y="9"/>
                </a:cxn>
                <a:cxn ang="0">
                  <a:pos x="6" y="9"/>
                </a:cxn>
                <a:cxn ang="0">
                  <a:pos x="4" y="9"/>
                </a:cxn>
                <a:cxn ang="0">
                  <a:pos x="3" y="8"/>
                </a:cxn>
                <a:cxn ang="0">
                  <a:pos x="2" y="8"/>
                </a:cxn>
                <a:cxn ang="0">
                  <a:pos x="1" y="7"/>
                </a:cxn>
                <a:cxn ang="0">
                  <a:pos x="0" y="6"/>
                </a:cxn>
                <a:cxn ang="0">
                  <a:pos x="0" y="5"/>
                </a:cxn>
                <a:cxn ang="0">
                  <a:pos x="0" y="4"/>
                </a:cxn>
                <a:cxn ang="0">
                  <a:pos x="0" y="3"/>
                </a:cxn>
                <a:cxn ang="0">
                  <a:pos x="1" y="2"/>
                </a:cxn>
                <a:cxn ang="0">
                  <a:pos x="2" y="1"/>
                </a:cxn>
                <a:cxn ang="0">
                  <a:pos x="3" y="1"/>
                </a:cxn>
                <a:cxn ang="0">
                  <a:pos x="4" y="0"/>
                </a:cxn>
                <a:cxn ang="0">
                  <a:pos x="6" y="0"/>
                </a:cxn>
                <a:cxn ang="0">
                  <a:pos x="7" y="0"/>
                </a:cxn>
              </a:cxnLst>
              <a:rect l="0" t="0" r="r" b="b"/>
              <a:pathLst>
                <a:path w="14" h="9">
                  <a:moveTo>
                    <a:pt x="7" y="0"/>
                  </a:moveTo>
                  <a:lnTo>
                    <a:pt x="8" y="0"/>
                  </a:lnTo>
                  <a:lnTo>
                    <a:pt x="10" y="0"/>
                  </a:lnTo>
                  <a:lnTo>
                    <a:pt x="11" y="1"/>
                  </a:lnTo>
                  <a:lnTo>
                    <a:pt x="12" y="1"/>
                  </a:lnTo>
                  <a:lnTo>
                    <a:pt x="13" y="2"/>
                  </a:lnTo>
                  <a:lnTo>
                    <a:pt x="14" y="3"/>
                  </a:lnTo>
                  <a:lnTo>
                    <a:pt x="14" y="4"/>
                  </a:lnTo>
                  <a:lnTo>
                    <a:pt x="14" y="5"/>
                  </a:lnTo>
                  <a:lnTo>
                    <a:pt x="14" y="6"/>
                  </a:lnTo>
                  <a:lnTo>
                    <a:pt x="13" y="7"/>
                  </a:lnTo>
                  <a:lnTo>
                    <a:pt x="12" y="8"/>
                  </a:lnTo>
                  <a:lnTo>
                    <a:pt x="11" y="8"/>
                  </a:lnTo>
                  <a:lnTo>
                    <a:pt x="10" y="9"/>
                  </a:lnTo>
                  <a:lnTo>
                    <a:pt x="8" y="9"/>
                  </a:lnTo>
                  <a:lnTo>
                    <a:pt x="7" y="9"/>
                  </a:lnTo>
                  <a:lnTo>
                    <a:pt x="6" y="9"/>
                  </a:lnTo>
                  <a:lnTo>
                    <a:pt x="4" y="9"/>
                  </a:lnTo>
                  <a:lnTo>
                    <a:pt x="3" y="8"/>
                  </a:lnTo>
                  <a:lnTo>
                    <a:pt x="2" y="8"/>
                  </a:lnTo>
                  <a:lnTo>
                    <a:pt x="1" y="7"/>
                  </a:lnTo>
                  <a:lnTo>
                    <a:pt x="0" y="6"/>
                  </a:lnTo>
                  <a:lnTo>
                    <a:pt x="0" y="5"/>
                  </a:lnTo>
                  <a:lnTo>
                    <a:pt x="0" y="4"/>
                  </a:lnTo>
                  <a:lnTo>
                    <a:pt x="0" y="3"/>
                  </a:lnTo>
                  <a:lnTo>
                    <a:pt x="1" y="2"/>
                  </a:lnTo>
                  <a:lnTo>
                    <a:pt x="2" y="1"/>
                  </a:lnTo>
                  <a:lnTo>
                    <a:pt x="3" y="1"/>
                  </a:lnTo>
                  <a:lnTo>
                    <a:pt x="4" y="0"/>
                  </a:lnTo>
                  <a:lnTo>
                    <a:pt x="6" y="0"/>
                  </a:lnTo>
                  <a:lnTo>
                    <a:pt x="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433" y="1079"/>
              <a:ext cx="14" cy="9"/>
            </a:xfrm>
            <a:custGeom>
              <a:avLst/>
              <a:gdLst/>
              <a:ahLst/>
              <a:cxnLst>
                <a:cxn ang="0">
                  <a:pos x="7" y="0"/>
                </a:cxn>
                <a:cxn ang="0">
                  <a:pos x="9" y="0"/>
                </a:cxn>
                <a:cxn ang="0">
                  <a:pos x="10" y="0"/>
                </a:cxn>
                <a:cxn ang="0">
                  <a:pos x="11" y="1"/>
                </a:cxn>
                <a:cxn ang="0">
                  <a:pos x="12" y="1"/>
                </a:cxn>
                <a:cxn ang="0">
                  <a:pos x="13" y="2"/>
                </a:cxn>
                <a:cxn ang="0">
                  <a:pos x="14" y="3"/>
                </a:cxn>
                <a:cxn ang="0">
                  <a:pos x="14" y="4"/>
                </a:cxn>
                <a:cxn ang="0">
                  <a:pos x="14" y="5"/>
                </a:cxn>
                <a:cxn ang="0">
                  <a:pos x="14" y="6"/>
                </a:cxn>
                <a:cxn ang="0">
                  <a:pos x="13" y="7"/>
                </a:cxn>
                <a:cxn ang="0">
                  <a:pos x="12" y="8"/>
                </a:cxn>
                <a:cxn ang="0">
                  <a:pos x="11" y="8"/>
                </a:cxn>
                <a:cxn ang="0">
                  <a:pos x="10" y="9"/>
                </a:cxn>
                <a:cxn ang="0">
                  <a:pos x="9" y="9"/>
                </a:cxn>
                <a:cxn ang="0">
                  <a:pos x="7" y="9"/>
                </a:cxn>
                <a:cxn ang="0">
                  <a:pos x="6" y="9"/>
                </a:cxn>
                <a:cxn ang="0">
                  <a:pos x="5" y="9"/>
                </a:cxn>
                <a:cxn ang="0">
                  <a:pos x="3" y="8"/>
                </a:cxn>
                <a:cxn ang="0">
                  <a:pos x="2" y="8"/>
                </a:cxn>
                <a:cxn ang="0">
                  <a:pos x="1" y="7"/>
                </a:cxn>
                <a:cxn ang="0">
                  <a:pos x="1" y="6"/>
                </a:cxn>
                <a:cxn ang="0">
                  <a:pos x="0" y="5"/>
                </a:cxn>
                <a:cxn ang="0">
                  <a:pos x="0" y="4"/>
                </a:cxn>
                <a:cxn ang="0">
                  <a:pos x="1" y="3"/>
                </a:cxn>
                <a:cxn ang="0">
                  <a:pos x="1" y="2"/>
                </a:cxn>
                <a:cxn ang="0">
                  <a:pos x="2" y="1"/>
                </a:cxn>
                <a:cxn ang="0">
                  <a:pos x="3" y="1"/>
                </a:cxn>
                <a:cxn ang="0">
                  <a:pos x="5" y="0"/>
                </a:cxn>
                <a:cxn ang="0">
                  <a:pos x="6" y="0"/>
                </a:cxn>
                <a:cxn ang="0">
                  <a:pos x="7" y="0"/>
                </a:cxn>
              </a:cxnLst>
              <a:rect l="0" t="0" r="r" b="b"/>
              <a:pathLst>
                <a:path w="14" h="9">
                  <a:moveTo>
                    <a:pt x="7" y="0"/>
                  </a:moveTo>
                  <a:lnTo>
                    <a:pt x="9" y="0"/>
                  </a:lnTo>
                  <a:lnTo>
                    <a:pt x="10" y="0"/>
                  </a:lnTo>
                  <a:lnTo>
                    <a:pt x="11" y="1"/>
                  </a:lnTo>
                  <a:lnTo>
                    <a:pt x="12" y="1"/>
                  </a:lnTo>
                  <a:lnTo>
                    <a:pt x="13" y="2"/>
                  </a:lnTo>
                  <a:lnTo>
                    <a:pt x="14" y="3"/>
                  </a:lnTo>
                  <a:lnTo>
                    <a:pt x="14" y="4"/>
                  </a:lnTo>
                  <a:lnTo>
                    <a:pt x="14" y="5"/>
                  </a:lnTo>
                  <a:lnTo>
                    <a:pt x="14" y="6"/>
                  </a:lnTo>
                  <a:lnTo>
                    <a:pt x="13" y="7"/>
                  </a:lnTo>
                  <a:lnTo>
                    <a:pt x="12" y="8"/>
                  </a:lnTo>
                  <a:lnTo>
                    <a:pt x="11" y="8"/>
                  </a:lnTo>
                  <a:lnTo>
                    <a:pt x="10" y="9"/>
                  </a:lnTo>
                  <a:lnTo>
                    <a:pt x="9" y="9"/>
                  </a:lnTo>
                  <a:lnTo>
                    <a:pt x="7" y="9"/>
                  </a:lnTo>
                  <a:lnTo>
                    <a:pt x="6" y="9"/>
                  </a:lnTo>
                  <a:lnTo>
                    <a:pt x="5" y="9"/>
                  </a:lnTo>
                  <a:lnTo>
                    <a:pt x="3" y="8"/>
                  </a:lnTo>
                  <a:lnTo>
                    <a:pt x="2" y="8"/>
                  </a:lnTo>
                  <a:lnTo>
                    <a:pt x="1" y="7"/>
                  </a:lnTo>
                  <a:lnTo>
                    <a:pt x="1" y="6"/>
                  </a:lnTo>
                  <a:lnTo>
                    <a:pt x="0" y="5"/>
                  </a:lnTo>
                  <a:lnTo>
                    <a:pt x="0" y="4"/>
                  </a:lnTo>
                  <a:lnTo>
                    <a:pt x="1" y="3"/>
                  </a:lnTo>
                  <a:lnTo>
                    <a:pt x="1" y="2"/>
                  </a:lnTo>
                  <a:lnTo>
                    <a:pt x="2" y="1"/>
                  </a:lnTo>
                  <a:lnTo>
                    <a:pt x="3" y="1"/>
                  </a:lnTo>
                  <a:lnTo>
                    <a:pt x="5" y="0"/>
                  </a:lnTo>
                  <a:lnTo>
                    <a:pt x="6" y="0"/>
                  </a:lnTo>
                  <a:lnTo>
                    <a:pt x="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544" y="929"/>
              <a:ext cx="28" cy="5"/>
            </a:xfrm>
            <a:custGeom>
              <a:avLst/>
              <a:gdLst/>
              <a:ahLst/>
              <a:cxnLst>
                <a:cxn ang="0">
                  <a:pos x="14" y="0"/>
                </a:cxn>
                <a:cxn ang="0">
                  <a:pos x="17" y="0"/>
                </a:cxn>
                <a:cxn ang="0">
                  <a:pos x="20" y="0"/>
                </a:cxn>
                <a:cxn ang="0">
                  <a:pos x="22" y="1"/>
                </a:cxn>
                <a:cxn ang="0">
                  <a:pos x="24" y="1"/>
                </a:cxn>
                <a:cxn ang="0">
                  <a:pos x="26" y="1"/>
                </a:cxn>
                <a:cxn ang="0">
                  <a:pos x="27" y="2"/>
                </a:cxn>
                <a:cxn ang="0">
                  <a:pos x="28" y="2"/>
                </a:cxn>
                <a:cxn ang="0">
                  <a:pos x="28" y="3"/>
                </a:cxn>
                <a:cxn ang="0">
                  <a:pos x="27" y="3"/>
                </a:cxn>
                <a:cxn ang="0">
                  <a:pos x="26" y="4"/>
                </a:cxn>
                <a:cxn ang="0">
                  <a:pos x="24" y="4"/>
                </a:cxn>
                <a:cxn ang="0">
                  <a:pos x="22" y="4"/>
                </a:cxn>
                <a:cxn ang="0">
                  <a:pos x="20" y="5"/>
                </a:cxn>
                <a:cxn ang="0">
                  <a:pos x="17" y="5"/>
                </a:cxn>
                <a:cxn ang="0">
                  <a:pos x="14" y="5"/>
                </a:cxn>
                <a:cxn ang="0">
                  <a:pos x="11" y="5"/>
                </a:cxn>
                <a:cxn ang="0">
                  <a:pos x="9" y="5"/>
                </a:cxn>
                <a:cxn ang="0">
                  <a:pos x="6" y="4"/>
                </a:cxn>
                <a:cxn ang="0">
                  <a:pos x="4" y="4"/>
                </a:cxn>
                <a:cxn ang="0">
                  <a:pos x="2" y="4"/>
                </a:cxn>
                <a:cxn ang="0">
                  <a:pos x="1" y="3"/>
                </a:cxn>
                <a:cxn ang="0">
                  <a:pos x="0" y="3"/>
                </a:cxn>
                <a:cxn ang="0">
                  <a:pos x="0" y="2"/>
                </a:cxn>
                <a:cxn ang="0">
                  <a:pos x="1" y="2"/>
                </a:cxn>
                <a:cxn ang="0">
                  <a:pos x="2" y="1"/>
                </a:cxn>
                <a:cxn ang="0">
                  <a:pos x="4" y="1"/>
                </a:cxn>
                <a:cxn ang="0">
                  <a:pos x="6" y="1"/>
                </a:cxn>
                <a:cxn ang="0">
                  <a:pos x="9" y="0"/>
                </a:cxn>
                <a:cxn ang="0">
                  <a:pos x="11" y="0"/>
                </a:cxn>
                <a:cxn ang="0">
                  <a:pos x="14" y="0"/>
                </a:cxn>
              </a:cxnLst>
              <a:rect l="0" t="0" r="r" b="b"/>
              <a:pathLst>
                <a:path w="28" h="5">
                  <a:moveTo>
                    <a:pt x="14" y="0"/>
                  </a:moveTo>
                  <a:lnTo>
                    <a:pt x="17" y="0"/>
                  </a:lnTo>
                  <a:lnTo>
                    <a:pt x="20" y="0"/>
                  </a:lnTo>
                  <a:lnTo>
                    <a:pt x="22" y="1"/>
                  </a:lnTo>
                  <a:lnTo>
                    <a:pt x="24" y="1"/>
                  </a:lnTo>
                  <a:lnTo>
                    <a:pt x="26" y="1"/>
                  </a:lnTo>
                  <a:lnTo>
                    <a:pt x="27" y="2"/>
                  </a:lnTo>
                  <a:lnTo>
                    <a:pt x="28" y="2"/>
                  </a:lnTo>
                  <a:lnTo>
                    <a:pt x="28" y="3"/>
                  </a:lnTo>
                  <a:lnTo>
                    <a:pt x="27" y="3"/>
                  </a:lnTo>
                  <a:lnTo>
                    <a:pt x="26" y="4"/>
                  </a:lnTo>
                  <a:lnTo>
                    <a:pt x="24" y="4"/>
                  </a:lnTo>
                  <a:lnTo>
                    <a:pt x="22" y="4"/>
                  </a:lnTo>
                  <a:lnTo>
                    <a:pt x="20" y="5"/>
                  </a:lnTo>
                  <a:lnTo>
                    <a:pt x="17" y="5"/>
                  </a:lnTo>
                  <a:lnTo>
                    <a:pt x="14" y="5"/>
                  </a:lnTo>
                  <a:lnTo>
                    <a:pt x="11" y="5"/>
                  </a:lnTo>
                  <a:lnTo>
                    <a:pt x="9" y="5"/>
                  </a:lnTo>
                  <a:lnTo>
                    <a:pt x="6" y="4"/>
                  </a:lnTo>
                  <a:lnTo>
                    <a:pt x="4" y="4"/>
                  </a:lnTo>
                  <a:lnTo>
                    <a:pt x="2" y="4"/>
                  </a:lnTo>
                  <a:lnTo>
                    <a:pt x="1" y="3"/>
                  </a:lnTo>
                  <a:lnTo>
                    <a:pt x="0" y="3"/>
                  </a:lnTo>
                  <a:lnTo>
                    <a:pt x="0" y="2"/>
                  </a:lnTo>
                  <a:lnTo>
                    <a:pt x="1" y="2"/>
                  </a:lnTo>
                  <a:lnTo>
                    <a:pt x="2" y="1"/>
                  </a:lnTo>
                  <a:lnTo>
                    <a:pt x="4" y="1"/>
                  </a:lnTo>
                  <a:lnTo>
                    <a:pt x="6" y="1"/>
                  </a:lnTo>
                  <a:lnTo>
                    <a:pt x="9" y="0"/>
                  </a:lnTo>
                  <a:lnTo>
                    <a:pt x="11" y="0"/>
                  </a:lnTo>
                  <a:lnTo>
                    <a:pt x="1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279" y="1247"/>
              <a:ext cx="24" cy="10"/>
            </a:xfrm>
            <a:custGeom>
              <a:avLst/>
              <a:gdLst/>
              <a:ahLst/>
              <a:cxnLst>
                <a:cxn ang="0">
                  <a:pos x="12" y="0"/>
                </a:cxn>
                <a:cxn ang="0">
                  <a:pos x="14" y="0"/>
                </a:cxn>
                <a:cxn ang="0">
                  <a:pos x="16" y="1"/>
                </a:cxn>
                <a:cxn ang="0">
                  <a:pos x="18" y="1"/>
                </a:cxn>
                <a:cxn ang="0">
                  <a:pos x="20" y="2"/>
                </a:cxn>
                <a:cxn ang="0">
                  <a:pos x="22" y="2"/>
                </a:cxn>
                <a:cxn ang="0">
                  <a:pos x="23" y="3"/>
                </a:cxn>
                <a:cxn ang="0">
                  <a:pos x="23" y="4"/>
                </a:cxn>
                <a:cxn ang="0">
                  <a:pos x="24" y="5"/>
                </a:cxn>
                <a:cxn ang="0">
                  <a:pos x="23" y="6"/>
                </a:cxn>
                <a:cxn ang="0">
                  <a:pos x="23" y="7"/>
                </a:cxn>
                <a:cxn ang="0">
                  <a:pos x="22" y="8"/>
                </a:cxn>
                <a:cxn ang="0">
                  <a:pos x="20" y="8"/>
                </a:cxn>
                <a:cxn ang="0">
                  <a:pos x="18" y="9"/>
                </a:cxn>
                <a:cxn ang="0">
                  <a:pos x="16" y="9"/>
                </a:cxn>
                <a:cxn ang="0">
                  <a:pos x="14" y="10"/>
                </a:cxn>
                <a:cxn ang="0">
                  <a:pos x="12" y="10"/>
                </a:cxn>
                <a:cxn ang="0">
                  <a:pos x="9" y="10"/>
                </a:cxn>
                <a:cxn ang="0">
                  <a:pos x="7" y="9"/>
                </a:cxn>
                <a:cxn ang="0">
                  <a:pos x="5" y="9"/>
                </a:cxn>
                <a:cxn ang="0">
                  <a:pos x="3" y="8"/>
                </a:cxn>
                <a:cxn ang="0">
                  <a:pos x="2" y="8"/>
                </a:cxn>
                <a:cxn ang="0">
                  <a:pos x="1" y="7"/>
                </a:cxn>
                <a:cxn ang="0">
                  <a:pos x="0" y="6"/>
                </a:cxn>
                <a:cxn ang="0">
                  <a:pos x="0" y="5"/>
                </a:cxn>
                <a:cxn ang="0">
                  <a:pos x="0" y="4"/>
                </a:cxn>
                <a:cxn ang="0">
                  <a:pos x="1" y="3"/>
                </a:cxn>
                <a:cxn ang="0">
                  <a:pos x="2" y="2"/>
                </a:cxn>
                <a:cxn ang="0">
                  <a:pos x="3" y="2"/>
                </a:cxn>
                <a:cxn ang="0">
                  <a:pos x="5" y="1"/>
                </a:cxn>
                <a:cxn ang="0">
                  <a:pos x="7" y="1"/>
                </a:cxn>
                <a:cxn ang="0">
                  <a:pos x="9" y="0"/>
                </a:cxn>
                <a:cxn ang="0">
                  <a:pos x="12" y="0"/>
                </a:cxn>
              </a:cxnLst>
              <a:rect l="0" t="0" r="r" b="b"/>
              <a:pathLst>
                <a:path w="24" h="10">
                  <a:moveTo>
                    <a:pt x="12" y="0"/>
                  </a:moveTo>
                  <a:lnTo>
                    <a:pt x="14" y="0"/>
                  </a:lnTo>
                  <a:lnTo>
                    <a:pt x="16" y="1"/>
                  </a:lnTo>
                  <a:lnTo>
                    <a:pt x="18" y="1"/>
                  </a:lnTo>
                  <a:lnTo>
                    <a:pt x="20" y="2"/>
                  </a:lnTo>
                  <a:lnTo>
                    <a:pt x="22" y="2"/>
                  </a:lnTo>
                  <a:lnTo>
                    <a:pt x="23" y="3"/>
                  </a:lnTo>
                  <a:lnTo>
                    <a:pt x="23" y="4"/>
                  </a:lnTo>
                  <a:lnTo>
                    <a:pt x="24" y="5"/>
                  </a:lnTo>
                  <a:lnTo>
                    <a:pt x="23" y="6"/>
                  </a:lnTo>
                  <a:lnTo>
                    <a:pt x="23" y="7"/>
                  </a:lnTo>
                  <a:lnTo>
                    <a:pt x="22" y="8"/>
                  </a:lnTo>
                  <a:lnTo>
                    <a:pt x="20" y="8"/>
                  </a:lnTo>
                  <a:lnTo>
                    <a:pt x="18" y="9"/>
                  </a:lnTo>
                  <a:lnTo>
                    <a:pt x="16" y="9"/>
                  </a:lnTo>
                  <a:lnTo>
                    <a:pt x="14" y="10"/>
                  </a:lnTo>
                  <a:lnTo>
                    <a:pt x="12" y="10"/>
                  </a:lnTo>
                  <a:lnTo>
                    <a:pt x="9" y="10"/>
                  </a:lnTo>
                  <a:lnTo>
                    <a:pt x="7" y="9"/>
                  </a:lnTo>
                  <a:lnTo>
                    <a:pt x="5" y="9"/>
                  </a:lnTo>
                  <a:lnTo>
                    <a:pt x="3" y="8"/>
                  </a:lnTo>
                  <a:lnTo>
                    <a:pt x="2" y="8"/>
                  </a:lnTo>
                  <a:lnTo>
                    <a:pt x="1" y="7"/>
                  </a:lnTo>
                  <a:lnTo>
                    <a:pt x="0" y="6"/>
                  </a:lnTo>
                  <a:lnTo>
                    <a:pt x="0" y="5"/>
                  </a:lnTo>
                  <a:lnTo>
                    <a:pt x="0" y="4"/>
                  </a:lnTo>
                  <a:lnTo>
                    <a:pt x="1" y="3"/>
                  </a:lnTo>
                  <a:lnTo>
                    <a:pt x="2" y="2"/>
                  </a:lnTo>
                  <a:lnTo>
                    <a:pt x="3" y="2"/>
                  </a:lnTo>
                  <a:lnTo>
                    <a:pt x="5" y="1"/>
                  </a:lnTo>
                  <a:lnTo>
                    <a:pt x="7" y="1"/>
                  </a:lnTo>
                  <a:lnTo>
                    <a:pt x="9" y="0"/>
                  </a:lnTo>
                  <a:lnTo>
                    <a:pt x="1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4259" y="1406"/>
              <a:ext cx="25" cy="15"/>
            </a:xfrm>
            <a:custGeom>
              <a:avLst/>
              <a:gdLst/>
              <a:ahLst/>
              <a:cxnLst>
                <a:cxn ang="0">
                  <a:pos x="13" y="0"/>
                </a:cxn>
                <a:cxn ang="0">
                  <a:pos x="15" y="1"/>
                </a:cxn>
                <a:cxn ang="0">
                  <a:pos x="17" y="1"/>
                </a:cxn>
                <a:cxn ang="0">
                  <a:pos x="19" y="2"/>
                </a:cxn>
                <a:cxn ang="0">
                  <a:pos x="21" y="2"/>
                </a:cxn>
                <a:cxn ang="0">
                  <a:pos x="23" y="3"/>
                </a:cxn>
                <a:cxn ang="0">
                  <a:pos x="24" y="5"/>
                </a:cxn>
                <a:cxn ang="0">
                  <a:pos x="24" y="6"/>
                </a:cxn>
                <a:cxn ang="0">
                  <a:pos x="25" y="7"/>
                </a:cxn>
                <a:cxn ang="0">
                  <a:pos x="24" y="9"/>
                </a:cxn>
                <a:cxn ang="0">
                  <a:pos x="24" y="10"/>
                </a:cxn>
                <a:cxn ang="0">
                  <a:pos x="23" y="11"/>
                </a:cxn>
                <a:cxn ang="0">
                  <a:pos x="21" y="12"/>
                </a:cxn>
                <a:cxn ang="0">
                  <a:pos x="19" y="13"/>
                </a:cxn>
                <a:cxn ang="0">
                  <a:pos x="17" y="14"/>
                </a:cxn>
                <a:cxn ang="0">
                  <a:pos x="15" y="14"/>
                </a:cxn>
                <a:cxn ang="0">
                  <a:pos x="13" y="15"/>
                </a:cxn>
                <a:cxn ang="0">
                  <a:pos x="11" y="14"/>
                </a:cxn>
                <a:cxn ang="0">
                  <a:pos x="8" y="14"/>
                </a:cxn>
                <a:cxn ang="0">
                  <a:pos x="6" y="13"/>
                </a:cxn>
                <a:cxn ang="0">
                  <a:pos x="5" y="12"/>
                </a:cxn>
                <a:cxn ang="0">
                  <a:pos x="2" y="11"/>
                </a:cxn>
                <a:cxn ang="0">
                  <a:pos x="1" y="10"/>
                </a:cxn>
                <a:cxn ang="0">
                  <a:pos x="0" y="9"/>
                </a:cxn>
                <a:cxn ang="0">
                  <a:pos x="0" y="7"/>
                </a:cxn>
                <a:cxn ang="0">
                  <a:pos x="0" y="6"/>
                </a:cxn>
                <a:cxn ang="0">
                  <a:pos x="1" y="5"/>
                </a:cxn>
                <a:cxn ang="0">
                  <a:pos x="2" y="3"/>
                </a:cxn>
                <a:cxn ang="0">
                  <a:pos x="5" y="2"/>
                </a:cxn>
                <a:cxn ang="0">
                  <a:pos x="6" y="2"/>
                </a:cxn>
                <a:cxn ang="0">
                  <a:pos x="8" y="1"/>
                </a:cxn>
                <a:cxn ang="0">
                  <a:pos x="11" y="1"/>
                </a:cxn>
                <a:cxn ang="0">
                  <a:pos x="13" y="0"/>
                </a:cxn>
              </a:cxnLst>
              <a:rect l="0" t="0" r="r" b="b"/>
              <a:pathLst>
                <a:path w="25" h="15">
                  <a:moveTo>
                    <a:pt x="13" y="0"/>
                  </a:moveTo>
                  <a:lnTo>
                    <a:pt x="15" y="1"/>
                  </a:lnTo>
                  <a:lnTo>
                    <a:pt x="17" y="1"/>
                  </a:lnTo>
                  <a:lnTo>
                    <a:pt x="19" y="2"/>
                  </a:lnTo>
                  <a:lnTo>
                    <a:pt x="21" y="2"/>
                  </a:lnTo>
                  <a:lnTo>
                    <a:pt x="23" y="3"/>
                  </a:lnTo>
                  <a:lnTo>
                    <a:pt x="24" y="5"/>
                  </a:lnTo>
                  <a:lnTo>
                    <a:pt x="24" y="6"/>
                  </a:lnTo>
                  <a:lnTo>
                    <a:pt x="25" y="7"/>
                  </a:lnTo>
                  <a:lnTo>
                    <a:pt x="24" y="9"/>
                  </a:lnTo>
                  <a:lnTo>
                    <a:pt x="24" y="10"/>
                  </a:lnTo>
                  <a:lnTo>
                    <a:pt x="23" y="11"/>
                  </a:lnTo>
                  <a:lnTo>
                    <a:pt x="21" y="12"/>
                  </a:lnTo>
                  <a:lnTo>
                    <a:pt x="19" y="13"/>
                  </a:lnTo>
                  <a:lnTo>
                    <a:pt x="17" y="14"/>
                  </a:lnTo>
                  <a:lnTo>
                    <a:pt x="15" y="14"/>
                  </a:lnTo>
                  <a:lnTo>
                    <a:pt x="13" y="15"/>
                  </a:lnTo>
                  <a:lnTo>
                    <a:pt x="11" y="14"/>
                  </a:lnTo>
                  <a:lnTo>
                    <a:pt x="8" y="14"/>
                  </a:lnTo>
                  <a:lnTo>
                    <a:pt x="6" y="13"/>
                  </a:lnTo>
                  <a:lnTo>
                    <a:pt x="5" y="12"/>
                  </a:lnTo>
                  <a:lnTo>
                    <a:pt x="2" y="11"/>
                  </a:lnTo>
                  <a:lnTo>
                    <a:pt x="1" y="10"/>
                  </a:lnTo>
                  <a:lnTo>
                    <a:pt x="0" y="9"/>
                  </a:lnTo>
                  <a:lnTo>
                    <a:pt x="0" y="7"/>
                  </a:lnTo>
                  <a:lnTo>
                    <a:pt x="0" y="6"/>
                  </a:lnTo>
                  <a:lnTo>
                    <a:pt x="1" y="5"/>
                  </a:lnTo>
                  <a:lnTo>
                    <a:pt x="2" y="3"/>
                  </a:lnTo>
                  <a:lnTo>
                    <a:pt x="5" y="2"/>
                  </a:lnTo>
                  <a:lnTo>
                    <a:pt x="6" y="2"/>
                  </a:lnTo>
                  <a:lnTo>
                    <a:pt x="8" y="1"/>
                  </a:lnTo>
                  <a:lnTo>
                    <a:pt x="11" y="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254" y="1580"/>
              <a:ext cx="11" cy="23"/>
            </a:xfrm>
            <a:custGeom>
              <a:avLst/>
              <a:gdLst/>
              <a:ahLst/>
              <a:cxnLst>
                <a:cxn ang="0">
                  <a:pos x="5" y="0"/>
                </a:cxn>
                <a:cxn ang="0">
                  <a:pos x="6" y="0"/>
                </a:cxn>
                <a:cxn ang="0">
                  <a:pos x="7" y="1"/>
                </a:cxn>
                <a:cxn ang="0">
                  <a:pos x="9" y="2"/>
                </a:cxn>
                <a:cxn ang="0">
                  <a:pos x="9" y="3"/>
                </a:cxn>
                <a:cxn ang="0">
                  <a:pos x="10" y="5"/>
                </a:cxn>
                <a:cxn ang="0">
                  <a:pos x="10" y="7"/>
                </a:cxn>
                <a:cxn ang="0">
                  <a:pos x="11" y="9"/>
                </a:cxn>
                <a:cxn ang="0">
                  <a:pos x="11" y="11"/>
                </a:cxn>
                <a:cxn ang="0">
                  <a:pos x="11" y="14"/>
                </a:cxn>
                <a:cxn ang="0">
                  <a:pos x="10" y="16"/>
                </a:cxn>
                <a:cxn ang="0">
                  <a:pos x="10" y="18"/>
                </a:cxn>
                <a:cxn ang="0">
                  <a:pos x="9" y="20"/>
                </a:cxn>
                <a:cxn ang="0">
                  <a:pos x="9" y="21"/>
                </a:cxn>
                <a:cxn ang="0">
                  <a:pos x="7" y="22"/>
                </a:cxn>
                <a:cxn ang="0">
                  <a:pos x="6" y="23"/>
                </a:cxn>
                <a:cxn ang="0">
                  <a:pos x="5" y="23"/>
                </a:cxn>
                <a:cxn ang="0">
                  <a:pos x="4" y="23"/>
                </a:cxn>
                <a:cxn ang="0">
                  <a:pos x="3" y="22"/>
                </a:cxn>
                <a:cxn ang="0">
                  <a:pos x="2" y="21"/>
                </a:cxn>
                <a:cxn ang="0">
                  <a:pos x="2" y="20"/>
                </a:cxn>
                <a:cxn ang="0">
                  <a:pos x="1" y="18"/>
                </a:cxn>
                <a:cxn ang="0">
                  <a:pos x="1" y="16"/>
                </a:cxn>
                <a:cxn ang="0">
                  <a:pos x="0" y="14"/>
                </a:cxn>
                <a:cxn ang="0">
                  <a:pos x="0" y="11"/>
                </a:cxn>
                <a:cxn ang="0">
                  <a:pos x="0" y="9"/>
                </a:cxn>
                <a:cxn ang="0">
                  <a:pos x="1" y="7"/>
                </a:cxn>
                <a:cxn ang="0">
                  <a:pos x="1" y="5"/>
                </a:cxn>
                <a:cxn ang="0">
                  <a:pos x="2" y="3"/>
                </a:cxn>
                <a:cxn ang="0">
                  <a:pos x="2" y="2"/>
                </a:cxn>
                <a:cxn ang="0">
                  <a:pos x="3" y="1"/>
                </a:cxn>
                <a:cxn ang="0">
                  <a:pos x="4" y="0"/>
                </a:cxn>
                <a:cxn ang="0">
                  <a:pos x="5" y="0"/>
                </a:cxn>
              </a:cxnLst>
              <a:rect l="0" t="0" r="r" b="b"/>
              <a:pathLst>
                <a:path w="11" h="23">
                  <a:moveTo>
                    <a:pt x="5" y="0"/>
                  </a:moveTo>
                  <a:lnTo>
                    <a:pt x="6" y="0"/>
                  </a:lnTo>
                  <a:lnTo>
                    <a:pt x="7" y="1"/>
                  </a:lnTo>
                  <a:lnTo>
                    <a:pt x="9" y="2"/>
                  </a:lnTo>
                  <a:lnTo>
                    <a:pt x="9" y="3"/>
                  </a:lnTo>
                  <a:lnTo>
                    <a:pt x="10" y="5"/>
                  </a:lnTo>
                  <a:lnTo>
                    <a:pt x="10" y="7"/>
                  </a:lnTo>
                  <a:lnTo>
                    <a:pt x="11" y="9"/>
                  </a:lnTo>
                  <a:lnTo>
                    <a:pt x="11" y="11"/>
                  </a:lnTo>
                  <a:lnTo>
                    <a:pt x="11" y="14"/>
                  </a:lnTo>
                  <a:lnTo>
                    <a:pt x="10" y="16"/>
                  </a:lnTo>
                  <a:lnTo>
                    <a:pt x="10" y="18"/>
                  </a:lnTo>
                  <a:lnTo>
                    <a:pt x="9" y="20"/>
                  </a:lnTo>
                  <a:lnTo>
                    <a:pt x="9" y="21"/>
                  </a:lnTo>
                  <a:lnTo>
                    <a:pt x="7" y="22"/>
                  </a:lnTo>
                  <a:lnTo>
                    <a:pt x="6" y="23"/>
                  </a:lnTo>
                  <a:lnTo>
                    <a:pt x="5" y="23"/>
                  </a:lnTo>
                  <a:lnTo>
                    <a:pt x="4" y="23"/>
                  </a:lnTo>
                  <a:lnTo>
                    <a:pt x="3" y="22"/>
                  </a:lnTo>
                  <a:lnTo>
                    <a:pt x="2" y="21"/>
                  </a:lnTo>
                  <a:lnTo>
                    <a:pt x="2" y="20"/>
                  </a:lnTo>
                  <a:lnTo>
                    <a:pt x="1" y="18"/>
                  </a:lnTo>
                  <a:lnTo>
                    <a:pt x="1" y="16"/>
                  </a:lnTo>
                  <a:lnTo>
                    <a:pt x="0" y="14"/>
                  </a:lnTo>
                  <a:lnTo>
                    <a:pt x="0" y="11"/>
                  </a:lnTo>
                  <a:lnTo>
                    <a:pt x="0" y="9"/>
                  </a:lnTo>
                  <a:lnTo>
                    <a:pt x="1" y="7"/>
                  </a:lnTo>
                  <a:lnTo>
                    <a:pt x="1" y="5"/>
                  </a:lnTo>
                  <a:lnTo>
                    <a:pt x="2" y="3"/>
                  </a:lnTo>
                  <a:lnTo>
                    <a:pt x="2" y="2"/>
                  </a:lnTo>
                  <a:lnTo>
                    <a:pt x="3" y="1"/>
                  </a:lnTo>
                  <a:lnTo>
                    <a:pt x="4" y="0"/>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4226" y="1045"/>
              <a:ext cx="19" cy="23"/>
            </a:xfrm>
            <a:custGeom>
              <a:avLst/>
              <a:gdLst/>
              <a:ahLst/>
              <a:cxnLst>
                <a:cxn ang="0">
                  <a:pos x="9" y="0"/>
                </a:cxn>
                <a:cxn ang="0">
                  <a:pos x="11" y="0"/>
                </a:cxn>
                <a:cxn ang="0">
                  <a:pos x="13" y="1"/>
                </a:cxn>
                <a:cxn ang="0">
                  <a:pos x="15" y="2"/>
                </a:cxn>
                <a:cxn ang="0">
                  <a:pos x="16" y="3"/>
                </a:cxn>
                <a:cxn ang="0">
                  <a:pos x="17" y="5"/>
                </a:cxn>
                <a:cxn ang="0">
                  <a:pos x="18" y="7"/>
                </a:cxn>
                <a:cxn ang="0">
                  <a:pos x="19" y="9"/>
                </a:cxn>
                <a:cxn ang="0">
                  <a:pos x="19" y="11"/>
                </a:cxn>
                <a:cxn ang="0">
                  <a:pos x="19" y="14"/>
                </a:cxn>
                <a:cxn ang="0">
                  <a:pos x="18" y="16"/>
                </a:cxn>
                <a:cxn ang="0">
                  <a:pos x="17" y="18"/>
                </a:cxn>
                <a:cxn ang="0">
                  <a:pos x="16" y="20"/>
                </a:cxn>
                <a:cxn ang="0">
                  <a:pos x="15" y="21"/>
                </a:cxn>
                <a:cxn ang="0">
                  <a:pos x="13" y="22"/>
                </a:cxn>
                <a:cxn ang="0">
                  <a:pos x="11" y="23"/>
                </a:cxn>
                <a:cxn ang="0">
                  <a:pos x="9" y="23"/>
                </a:cxn>
                <a:cxn ang="0">
                  <a:pos x="8" y="23"/>
                </a:cxn>
                <a:cxn ang="0">
                  <a:pos x="6" y="22"/>
                </a:cxn>
                <a:cxn ang="0">
                  <a:pos x="4" y="21"/>
                </a:cxn>
                <a:cxn ang="0">
                  <a:pos x="3" y="20"/>
                </a:cxn>
                <a:cxn ang="0">
                  <a:pos x="2" y="18"/>
                </a:cxn>
                <a:cxn ang="0">
                  <a:pos x="1" y="16"/>
                </a:cxn>
                <a:cxn ang="0">
                  <a:pos x="0" y="14"/>
                </a:cxn>
                <a:cxn ang="0">
                  <a:pos x="0" y="11"/>
                </a:cxn>
                <a:cxn ang="0">
                  <a:pos x="0" y="9"/>
                </a:cxn>
                <a:cxn ang="0">
                  <a:pos x="1" y="7"/>
                </a:cxn>
                <a:cxn ang="0">
                  <a:pos x="2" y="5"/>
                </a:cxn>
                <a:cxn ang="0">
                  <a:pos x="3" y="3"/>
                </a:cxn>
                <a:cxn ang="0">
                  <a:pos x="4" y="2"/>
                </a:cxn>
                <a:cxn ang="0">
                  <a:pos x="6" y="1"/>
                </a:cxn>
                <a:cxn ang="0">
                  <a:pos x="8" y="0"/>
                </a:cxn>
                <a:cxn ang="0">
                  <a:pos x="9" y="0"/>
                </a:cxn>
              </a:cxnLst>
              <a:rect l="0" t="0" r="r" b="b"/>
              <a:pathLst>
                <a:path w="19" h="23">
                  <a:moveTo>
                    <a:pt x="9" y="0"/>
                  </a:moveTo>
                  <a:lnTo>
                    <a:pt x="11" y="0"/>
                  </a:lnTo>
                  <a:lnTo>
                    <a:pt x="13" y="1"/>
                  </a:lnTo>
                  <a:lnTo>
                    <a:pt x="15" y="2"/>
                  </a:lnTo>
                  <a:lnTo>
                    <a:pt x="16" y="3"/>
                  </a:lnTo>
                  <a:lnTo>
                    <a:pt x="17" y="5"/>
                  </a:lnTo>
                  <a:lnTo>
                    <a:pt x="18" y="7"/>
                  </a:lnTo>
                  <a:lnTo>
                    <a:pt x="19" y="9"/>
                  </a:lnTo>
                  <a:lnTo>
                    <a:pt x="19" y="11"/>
                  </a:lnTo>
                  <a:lnTo>
                    <a:pt x="19" y="14"/>
                  </a:lnTo>
                  <a:lnTo>
                    <a:pt x="18" y="16"/>
                  </a:lnTo>
                  <a:lnTo>
                    <a:pt x="17" y="18"/>
                  </a:lnTo>
                  <a:lnTo>
                    <a:pt x="16" y="20"/>
                  </a:lnTo>
                  <a:lnTo>
                    <a:pt x="15" y="21"/>
                  </a:lnTo>
                  <a:lnTo>
                    <a:pt x="13" y="22"/>
                  </a:lnTo>
                  <a:lnTo>
                    <a:pt x="11" y="23"/>
                  </a:lnTo>
                  <a:lnTo>
                    <a:pt x="9" y="23"/>
                  </a:lnTo>
                  <a:lnTo>
                    <a:pt x="8" y="23"/>
                  </a:lnTo>
                  <a:lnTo>
                    <a:pt x="6" y="22"/>
                  </a:lnTo>
                  <a:lnTo>
                    <a:pt x="4" y="21"/>
                  </a:lnTo>
                  <a:lnTo>
                    <a:pt x="3" y="20"/>
                  </a:lnTo>
                  <a:lnTo>
                    <a:pt x="2" y="18"/>
                  </a:lnTo>
                  <a:lnTo>
                    <a:pt x="1" y="16"/>
                  </a:lnTo>
                  <a:lnTo>
                    <a:pt x="0" y="14"/>
                  </a:lnTo>
                  <a:lnTo>
                    <a:pt x="0" y="11"/>
                  </a:lnTo>
                  <a:lnTo>
                    <a:pt x="0" y="9"/>
                  </a:lnTo>
                  <a:lnTo>
                    <a:pt x="1" y="7"/>
                  </a:lnTo>
                  <a:lnTo>
                    <a:pt x="2" y="5"/>
                  </a:lnTo>
                  <a:lnTo>
                    <a:pt x="3" y="3"/>
                  </a:lnTo>
                  <a:lnTo>
                    <a:pt x="4" y="2"/>
                  </a:lnTo>
                  <a:lnTo>
                    <a:pt x="6" y="1"/>
                  </a:lnTo>
                  <a:lnTo>
                    <a:pt x="8" y="0"/>
                  </a:lnTo>
                  <a:lnTo>
                    <a:pt x="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4178" y="1194"/>
              <a:ext cx="14" cy="14"/>
            </a:xfrm>
            <a:custGeom>
              <a:avLst/>
              <a:gdLst/>
              <a:ahLst/>
              <a:cxnLst>
                <a:cxn ang="0">
                  <a:pos x="7" y="0"/>
                </a:cxn>
                <a:cxn ang="0">
                  <a:pos x="8" y="0"/>
                </a:cxn>
                <a:cxn ang="0">
                  <a:pos x="10" y="1"/>
                </a:cxn>
                <a:cxn ang="0">
                  <a:pos x="11" y="1"/>
                </a:cxn>
                <a:cxn ang="0">
                  <a:pos x="12" y="2"/>
                </a:cxn>
                <a:cxn ang="0">
                  <a:pos x="13" y="3"/>
                </a:cxn>
                <a:cxn ang="0">
                  <a:pos x="13" y="5"/>
                </a:cxn>
                <a:cxn ang="0">
                  <a:pos x="14" y="6"/>
                </a:cxn>
                <a:cxn ang="0">
                  <a:pos x="14" y="7"/>
                </a:cxn>
                <a:cxn ang="0">
                  <a:pos x="14" y="9"/>
                </a:cxn>
                <a:cxn ang="0">
                  <a:pos x="13" y="10"/>
                </a:cxn>
                <a:cxn ang="0">
                  <a:pos x="13" y="11"/>
                </a:cxn>
                <a:cxn ang="0">
                  <a:pos x="12" y="12"/>
                </a:cxn>
                <a:cxn ang="0">
                  <a:pos x="11" y="13"/>
                </a:cxn>
                <a:cxn ang="0">
                  <a:pos x="10" y="14"/>
                </a:cxn>
                <a:cxn ang="0">
                  <a:pos x="8" y="14"/>
                </a:cxn>
                <a:cxn ang="0">
                  <a:pos x="7" y="14"/>
                </a:cxn>
                <a:cxn ang="0">
                  <a:pos x="5" y="14"/>
                </a:cxn>
                <a:cxn ang="0">
                  <a:pos x="4" y="14"/>
                </a:cxn>
                <a:cxn ang="0">
                  <a:pos x="3" y="13"/>
                </a:cxn>
                <a:cxn ang="0">
                  <a:pos x="2" y="12"/>
                </a:cxn>
                <a:cxn ang="0">
                  <a:pos x="1" y="11"/>
                </a:cxn>
                <a:cxn ang="0">
                  <a:pos x="0" y="10"/>
                </a:cxn>
                <a:cxn ang="0">
                  <a:pos x="0" y="9"/>
                </a:cxn>
                <a:cxn ang="0">
                  <a:pos x="0" y="7"/>
                </a:cxn>
                <a:cxn ang="0">
                  <a:pos x="0" y="6"/>
                </a:cxn>
                <a:cxn ang="0">
                  <a:pos x="0" y="5"/>
                </a:cxn>
                <a:cxn ang="0">
                  <a:pos x="1" y="3"/>
                </a:cxn>
                <a:cxn ang="0">
                  <a:pos x="2" y="2"/>
                </a:cxn>
                <a:cxn ang="0">
                  <a:pos x="3" y="1"/>
                </a:cxn>
                <a:cxn ang="0">
                  <a:pos x="4" y="1"/>
                </a:cxn>
                <a:cxn ang="0">
                  <a:pos x="5" y="0"/>
                </a:cxn>
                <a:cxn ang="0">
                  <a:pos x="7" y="0"/>
                </a:cxn>
              </a:cxnLst>
              <a:rect l="0" t="0" r="r" b="b"/>
              <a:pathLst>
                <a:path w="14" h="14">
                  <a:moveTo>
                    <a:pt x="7" y="0"/>
                  </a:moveTo>
                  <a:lnTo>
                    <a:pt x="8" y="0"/>
                  </a:lnTo>
                  <a:lnTo>
                    <a:pt x="10" y="1"/>
                  </a:lnTo>
                  <a:lnTo>
                    <a:pt x="11" y="1"/>
                  </a:lnTo>
                  <a:lnTo>
                    <a:pt x="12" y="2"/>
                  </a:lnTo>
                  <a:lnTo>
                    <a:pt x="13" y="3"/>
                  </a:lnTo>
                  <a:lnTo>
                    <a:pt x="13" y="5"/>
                  </a:lnTo>
                  <a:lnTo>
                    <a:pt x="14" y="6"/>
                  </a:lnTo>
                  <a:lnTo>
                    <a:pt x="14" y="7"/>
                  </a:lnTo>
                  <a:lnTo>
                    <a:pt x="14" y="9"/>
                  </a:lnTo>
                  <a:lnTo>
                    <a:pt x="13" y="10"/>
                  </a:lnTo>
                  <a:lnTo>
                    <a:pt x="13" y="11"/>
                  </a:lnTo>
                  <a:lnTo>
                    <a:pt x="12" y="12"/>
                  </a:lnTo>
                  <a:lnTo>
                    <a:pt x="11" y="13"/>
                  </a:lnTo>
                  <a:lnTo>
                    <a:pt x="10" y="14"/>
                  </a:lnTo>
                  <a:lnTo>
                    <a:pt x="8" y="14"/>
                  </a:lnTo>
                  <a:lnTo>
                    <a:pt x="7" y="14"/>
                  </a:lnTo>
                  <a:lnTo>
                    <a:pt x="5" y="14"/>
                  </a:lnTo>
                  <a:lnTo>
                    <a:pt x="4" y="14"/>
                  </a:lnTo>
                  <a:lnTo>
                    <a:pt x="3" y="13"/>
                  </a:lnTo>
                  <a:lnTo>
                    <a:pt x="2" y="12"/>
                  </a:lnTo>
                  <a:lnTo>
                    <a:pt x="1" y="11"/>
                  </a:lnTo>
                  <a:lnTo>
                    <a:pt x="0" y="10"/>
                  </a:lnTo>
                  <a:lnTo>
                    <a:pt x="0" y="9"/>
                  </a:lnTo>
                  <a:lnTo>
                    <a:pt x="0" y="7"/>
                  </a:lnTo>
                  <a:lnTo>
                    <a:pt x="0" y="6"/>
                  </a:lnTo>
                  <a:lnTo>
                    <a:pt x="0" y="5"/>
                  </a:lnTo>
                  <a:lnTo>
                    <a:pt x="1" y="3"/>
                  </a:lnTo>
                  <a:lnTo>
                    <a:pt x="2" y="2"/>
                  </a:lnTo>
                  <a:lnTo>
                    <a:pt x="3" y="1"/>
                  </a:lnTo>
                  <a:lnTo>
                    <a:pt x="4" y="1"/>
                  </a:lnTo>
                  <a:lnTo>
                    <a:pt x="5" y="0"/>
                  </a:lnTo>
                  <a:lnTo>
                    <a:pt x="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4187" y="943"/>
              <a:ext cx="10" cy="15"/>
            </a:xfrm>
            <a:custGeom>
              <a:avLst/>
              <a:gdLst/>
              <a:ahLst/>
              <a:cxnLst>
                <a:cxn ang="0">
                  <a:pos x="5" y="0"/>
                </a:cxn>
                <a:cxn ang="0">
                  <a:pos x="6" y="0"/>
                </a:cxn>
                <a:cxn ang="0">
                  <a:pos x="7" y="1"/>
                </a:cxn>
                <a:cxn ang="0">
                  <a:pos x="8" y="2"/>
                </a:cxn>
                <a:cxn ang="0">
                  <a:pos x="9" y="3"/>
                </a:cxn>
                <a:cxn ang="0">
                  <a:pos x="9" y="5"/>
                </a:cxn>
                <a:cxn ang="0">
                  <a:pos x="10" y="6"/>
                </a:cxn>
                <a:cxn ang="0">
                  <a:pos x="10" y="7"/>
                </a:cxn>
                <a:cxn ang="0">
                  <a:pos x="10" y="9"/>
                </a:cxn>
                <a:cxn ang="0">
                  <a:pos x="9" y="10"/>
                </a:cxn>
                <a:cxn ang="0">
                  <a:pos x="9" y="11"/>
                </a:cxn>
                <a:cxn ang="0">
                  <a:pos x="8" y="12"/>
                </a:cxn>
                <a:cxn ang="0">
                  <a:pos x="8" y="13"/>
                </a:cxn>
                <a:cxn ang="0">
                  <a:pos x="7" y="14"/>
                </a:cxn>
                <a:cxn ang="0">
                  <a:pos x="6" y="14"/>
                </a:cxn>
                <a:cxn ang="0">
                  <a:pos x="5" y="15"/>
                </a:cxn>
                <a:cxn ang="0">
                  <a:pos x="4" y="14"/>
                </a:cxn>
                <a:cxn ang="0">
                  <a:pos x="3" y="14"/>
                </a:cxn>
                <a:cxn ang="0">
                  <a:pos x="2" y="13"/>
                </a:cxn>
                <a:cxn ang="0">
                  <a:pos x="2" y="12"/>
                </a:cxn>
                <a:cxn ang="0">
                  <a:pos x="1" y="11"/>
                </a:cxn>
                <a:cxn ang="0">
                  <a:pos x="1" y="10"/>
                </a:cxn>
                <a:cxn ang="0">
                  <a:pos x="0" y="9"/>
                </a:cxn>
                <a:cxn ang="0">
                  <a:pos x="0" y="7"/>
                </a:cxn>
                <a:cxn ang="0">
                  <a:pos x="0" y="6"/>
                </a:cxn>
                <a:cxn ang="0">
                  <a:pos x="1" y="5"/>
                </a:cxn>
                <a:cxn ang="0">
                  <a:pos x="1" y="3"/>
                </a:cxn>
                <a:cxn ang="0">
                  <a:pos x="2" y="2"/>
                </a:cxn>
                <a:cxn ang="0">
                  <a:pos x="3" y="1"/>
                </a:cxn>
                <a:cxn ang="0">
                  <a:pos x="4" y="0"/>
                </a:cxn>
                <a:cxn ang="0">
                  <a:pos x="5" y="0"/>
                </a:cxn>
              </a:cxnLst>
              <a:rect l="0" t="0" r="r" b="b"/>
              <a:pathLst>
                <a:path w="10" h="15">
                  <a:moveTo>
                    <a:pt x="5" y="0"/>
                  </a:moveTo>
                  <a:lnTo>
                    <a:pt x="6" y="0"/>
                  </a:lnTo>
                  <a:lnTo>
                    <a:pt x="7" y="1"/>
                  </a:lnTo>
                  <a:lnTo>
                    <a:pt x="8" y="2"/>
                  </a:lnTo>
                  <a:lnTo>
                    <a:pt x="9" y="3"/>
                  </a:lnTo>
                  <a:lnTo>
                    <a:pt x="9" y="5"/>
                  </a:lnTo>
                  <a:lnTo>
                    <a:pt x="10" y="6"/>
                  </a:lnTo>
                  <a:lnTo>
                    <a:pt x="10" y="7"/>
                  </a:lnTo>
                  <a:lnTo>
                    <a:pt x="10" y="9"/>
                  </a:lnTo>
                  <a:lnTo>
                    <a:pt x="9" y="10"/>
                  </a:lnTo>
                  <a:lnTo>
                    <a:pt x="9" y="11"/>
                  </a:lnTo>
                  <a:lnTo>
                    <a:pt x="8" y="12"/>
                  </a:lnTo>
                  <a:lnTo>
                    <a:pt x="8" y="13"/>
                  </a:lnTo>
                  <a:lnTo>
                    <a:pt x="7" y="14"/>
                  </a:lnTo>
                  <a:lnTo>
                    <a:pt x="6" y="14"/>
                  </a:lnTo>
                  <a:lnTo>
                    <a:pt x="5" y="15"/>
                  </a:lnTo>
                  <a:lnTo>
                    <a:pt x="4" y="14"/>
                  </a:lnTo>
                  <a:lnTo>
                    <a:pt x="3" y="14"/>
                  </a:lnTo>
                  <a:lnTo>
                    <a:pt x="2" y="13"/>
                  </a:lnTo>
                  <a:lnTo>
                    <a:pt x="2" y="12"/>
                  </a:lnTo>
                  <a:lnTo>
                    <a:pt x="1" y="11"/>
                  </a:lnTo>
                  <a:lnTo>
                    <a:pt x="1" y="10"/>
                  </a:lnTo>
                  <a:lnTo>
                    <a:pt x="0" y="9"/>
                  </a:lnTo>
                  <a:lnTo>
                    <a:pt x="0" y="7"/>
                  </a:lnTo>
                  <a:lnTo>
                    <a:pt x="0" y="6"/>
                  </a:lnTo>
                  <a:lnTo>
                    <a:pt x="1" y="5"/>
                  </a:lnTo>
                  <a:lnTo>
                    <a:pt x="1" y="3"/>
                  </a:lnTo>
                  <a:lnTo>
                    <a:pt x="2" y="2"/>
                  </a:lnTo>
                  <a:lnTo>
                    <a:pt x="3" y="1"/>
                  </a:lnTo>
                  <a:lnTo>
                    <a:pt x="4" y="0"/>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4086" y="1102"/>
              <a:ext cx="25" cy="19"/>
            </a:xfrm>
            <a:custGeom>
              <a:avLst/>
              <a:gdLst/>
              <a:ahLst/>
              <a:cxnLst>
                <a:cxn ang="0">
                  <a:pos x="13" y="0"/>
                </a:cxn>
                <a:cxn ang="0">
                  <a:pos x="15" y="1"/>
                </a:cxn>
                <a:cxn ang="0">
                  <a:pos x="17" y="1"/>
                </a:cxn>
                <a:cxn ang="0">
                  <a:pos x="19" y="2"/>
                </a:cxn>
                <a:cxn ang="0">
                  <a:pos x="21" y="3"/>
                </a:cxn>
                <a:cxn ang="0">
                  <a:pos x="22" y="5"/>
                </a:cxn>
                <a:cxn ang="0">
                  <a:pos x="24" y="6"/>
                </a:cxn>
                <a:cxn ang="0">
                  <a:pos x="24" y="8"/>
                </a:cxn>
                <a:cxn ang="0">
                  <a:pos x="25" y="10"/>
                </a:cxn>
                <a:cxn ang="0">
                  <a:pos x="24" y="12"/>
                </a:cxn>
                <a:cxn ang="0">
                  <a:pos x="24" y="14"/>
                </a:cxn>
                <a:cxn ang="0">
                  <a:pos x="22" y="15"/>
                </a:cxn>
                <a:cxn ang="0">
                  <a:pos x="21" y="17"/>
                </a:cxn>
                <a:cxn ang="0">
                  <a:pos x="19" y="18"/>
                </a:cxn>
                <a:cxn ang="0">
                  <a:pos x="17" y="19"/>
                </a:cxn>
                <a:cxn ang="0">
                  <a:pos x="15" y="19"/>
                </a:cxn>
                <a:cxn ang="0">
                  <a:pos x="13" y="19"/>
                </a:cxn>
                <a:cxn ang="0">
                  <a:pos x="9" y="19"/>
                </a:cxn>
                <a:cxn ang="0">
                  <a:pos x="7" y="19"/>
                </a:cxn>
                <a:cxn ang="0">
                  <a:pos x="5" y="18"/>
                </a:cxn>
                <a:cxn ang="0">
                  <a:pos x="3" y="17"/>
                </a:cxn>
                <a:cxn ang="0">
                  <a:pos x="2" y="15"/>
                </a:cxn>
                <a:cxn ang="0">
                  <a:pos x="1" y="14"/>
                </a:cxn>
                <a:cxn ang="0">
                  <a:pos x="0" y="12"/>
                </a:cxn>
                <a:cxn ang="0">
                  <a:pos x="0" y="10"/>
                </a:cxn>
                <a:cxn ang="0">
                  <a:pos x="0" y="8"/>
                </a:cxn>
                <a:cxn ang="0">
                  <a:pos x="1" y="6"/>
                </a:cxn>
                <a:cxn ang="0">
                  <a:pos x="2" y="5"/>
                </a:cxn>
                <a:cxn ang="0">
                  <a:pos x="3" y="3"/>
                </a:cxn>
                <a:cxn ang="0">
                  <a:pos x="5" y="2"/>
                </a:cxn>
                <a:cxn ang="0">
                  <a:pos x="7" y="1"/>
                </a:cxn>
                <a:cxn ang="0">
                  <a:pos x="9" y="1"/>
                </a:cxn>
                <a:cxn ang="0">
                  <a:pos x="13" y="0"/>
                </a:cxn>
              </a:cxnLst>
              <a:rect l="0" t="0" r="r" b="b"/>
              <a:pathLst>
                <a:path w="25" h="19">
                  <a:moveTo>
                    <a:pt x="13" y="0"/>
                  </a:moveTo>
                  <a:lnTo>
                    <a:pt x="15" y="1"/>
                  </a:lnTo>
                  <a:lnTo>
                    <a:pt x="17" y="1"/>
                  </a:lnTo>
                  <a:lnTo>
                    <a:pt x="19" y="2"/>
                  </a:lnTo>
                  <a:lnTo>
                    <a:pt x="21" y="3"/>
                  </a:lnTo>
                  <a:lnTo>
                    <a:pt x="22" y="5"/>
                  </a:lnTo>
                  <a:lnTo>
                    <a:pt x="24" y="6"/>
                  </a:lnTo>
                  <a:lnTo>
                    <a:pt x="24" y="8"/>
                  </a:lnTo>
                  <a:lnTo>
                    <a:pt x="25" y="10"/>
                  </a:lnTo>
                  <a:lnTo>
                    <a:pt x="24" y="12"/>
                  </a:lnTo>
                  <a:lnTo>
                    <a:pt x="24" y="14"/>
                  </a:lnTo>
                  <a:lnTo>
                    <a:pt x="22" y="15"/>
                  </a:lnTo>
                  <a:lnTo>
                    <a:pt x="21" y="17"/>
                  </a:lnTo>
                  <a:lnTo>
                    <a:pt x="19" y="18"/>
                  </a:lnTo>
                  <a:lnTo>
                    <a:pt x="17" y="19"/>
                  </a:lnTo>
                  <a:lnTo>
                    <a:pt x="15" y="19"/>
                  </a:lnTo>
                  <a:lnTo>
                    <a:pt x="13" y="19"/>
                  </a:lnTo>
                  <a:lnTo>
                    <a:pt x="9" y="19"/>
                  </a:lnTo>
                  <a:lnTo>
                    <a:pt x="7" y="19"/>
                  </a:lnTo>
                  <a:lnTo>
                    <a:pt x="5" y="18"/>
                  </a:lnTo>
                  <a:lnTo>
                    <a:pt x="3" y="17"/>
                  </a:lnTo>
                  <a:lnTo>
                    <a:pt x="2" y="15"/>
                  </a:lnTo>
                  <a:lnTo>
                    <a:pt x="1" y="14"/>
                  </a:lnTo>
                  <a:lnTo>
                    <a:pt x="0" y="12"/>
                  </a:lnTo>
                  <a:lnTo>
                    <a:pt x="0" y="10"/>
                  </a:lnTo>
                  <a:lnTo>
                    <a:pt x="0" y="8"/>
                  </a:lnTo>
                  <a:lnTo>
                    <a:pt x="1" y="6"/>
                  </a:lnTo>
                  <a:lnTo>
                    <a:pt x="2" y="5"/>
                  </a:lnTo>
                  <a:lnTo>
                    <a:pt x="3" y="3"/>
                  </a:lnTo>
                  <a:lnTo>
                    <a:pt x="5" y="2"/>
                  </a:lnTo>
                  <a:lnTo>
                    <a:pt x="7" y="1"/>
                  </a:lnTo>
                  <a:lnTo>
                    <a:pt x="9" y="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3942" y="1310"/>
              <a:ext cx="19" cy="14"/>
            </a:xfrm>
            <a:custGeom>
              <a:avLst/>
              <a:gdLst/>
              <a:ahLst/>
              <a:cxnLst>
                <a:cxn ang="0">
                  <a:pos x="9" y="0"/>
                </a:cxn>
                <a:cxn ang="0">
                  <a:pos x="11" y="0"/>
                </a:cxn>
                <a:cxn ang="0">
                  <a:pos x="13" y="0"/>
                </a:cxn>
                <a:cxn ang="0">
                  <a:pos x="15" y="1"/>
                </a:cxn>
                <a:cxn ang="0">
                  <a:pos x="16" y="2"/>
                </a:cxn>
                <a:cxn ang="0">
                  <a:pos x="17" y="3"/>
                </a:cxn>
                <a:cxn ang="0">
                  <a:pos x="18" y="4"/>
                </a:cxn>
                <a:cxn ang="0">
                  <a:pos x="19" y="5"/>
                </a:cxn>
                <a:cxn ang="0">
                  <a:pos x="19" y="7"/>
                </a:cxn>
                <a:cxn ang="0">
                  <a:pos x="19" y="8"/>
                </a:cxn>
                <a:cxn ang="0">
                  <a:pos x="18" y="10"/>
                </a:cxn>
                <a:cxn ang="0">
                  <a:pos x="17" y="11"/>
                </a:cxn>
                <a:cxn ang="0">
                  <a:pos x="16" y="12"/>
                </a:cxn>
                <a:cxn ang="0">
                  <a:pos x="15" y="13"/>
                </a:cxn>
                <a:cxn ang="0">
                  <a:pos x="13" y="13"/>
                </a:cxn>
                <a:cxn ang="0">
                  <a:pos x="11" y="14"/>
                </a:cxn>
                <a:cxn ang="0">
                  <a:pos x="9" y="14"/>
                </a:cxn>
                <a:cxn ang="0">
                  <a:pos x="8" y="14"/>
                </a:cxn>
                <a:cxn ang="0">
                  <a:pos x="6" y="13"/>
                </a:cxn>
                <a:cxn ang="0">
                  <a:pos x="4" y="13"/>
                </a:cxn>
                <a:cxn ang="0">
                  <a:pos x="3" y="12"/>
                </a:cxn>
                <a:cxn ang="0">
                  <a:pos x="2" y="11"/>
                </a:cxn>
                <a:cxn ang="0">
                  <a:pos x="1" y="10"/>
                </a:cxn>
                <a:cxn ang="0">
                  <a:pos x="0" y="8"/>
                </a:cxn>
                <a:cxn ang="0">
                  <a:pos x="0" y="7"/>
                </a:cxn>
                <a:cxn ang="0">
                  <a:pos x="0" y="5"/>
                </a:cxn>
                <a:cxn ang="0">
                  <a:pos x="1" y="4"/>
                </a:cxn>
                <a:cxn ang="0">
                  <a:pos x="2" y="3"/>
                </a:cxn>
                <a:cxn ang="0">
                  <a:pos x="3" y="2"/>
                </a:cxn>
                <a:cxn ang="0">
                  <a:pos x="4" y="1"/>
                </a:cxn>
                <a:cxn ang="0">
                  <a:pos x="6" y="0"/>
                </a:cxn>
                <a:cxn ang="0">
                  <a:pos x="8" y="0"/>
                </a:cxn>
                <a:cxn ang="0">
                  <a:pos x="9" y="0"/>
                </a:cxn>
              </a:cxnLst>
              <a:rect l="0" t="0" r="r" b="b"/>
              <a:pathLst>
                <a:path w="19" h="14">
                  <a:moveTo>
                    <a:pt x="9" y="0"/>
                  </a:moveTo>
                  <a:lnTo>
                    <a:pt x="11" y="0"/>
                  </a:lnTo>
                  <a:lnTo>
                    <a:pt x="13" y="0"/>
                  </a:lnTo>
                  <a:lnTo>
                    <a:pt x="15" y="1"/>
                  </a:lnTo>
                  <a:lnTo>
                    <a:pt x="16" y="2"/>
                  </a:lnTo>
                  <a:lnTo>
                    <a:pt x="17" y="3"/>
                  </a:lnTo>
                  <a:lnTo>
                    <a:pt x="18" y="4"/>
                  </a:lnTo>
                  <a:lnTo>
                    <a:pt x="19" y="5"/>
                  </a:lnTo>
                  <a:lnTo>
                    <a:pt x="19" y="7"/>
                  </a:lnTo>
                  <a:lnTo>
                    <a:pt x="19" y="8"/>
                  </a:lnTo>
                  <a:lnTo>
                    <a:pt x="18" y="10"/>
                  </a:lnTo>
                  <a:lnTo>
                    <a:pt x="17" y="11"/>
                  </a:lnTo>
                  <a:lnTo>
                    <a:pt x="16" y="12"/>
                  </a:lnTo>
                  <a:lnTo>
                    <a:pt x="15" y="13"/>
                  </a:lnTo>
                  <a:lnTo>
                    <a:pt x="13" y="13"/>
                  </a:lnTo>
                  <a:lnTo>
                    <a:pt x="11" y="14"/>
                  </a:lnTo>
                  <a:lnTo>
                    <a:pt x="9" y="14"/>
                  </a:lnTo>
                  <a:lnTo>
                    <a:pt x="8" y="14"/>
                  </a:lnTo>
                  <a:lnTo>
                    <a:pt x="6" y="13"/>
                  </a:lnTo>
                  <a:lnTo>
                    <a:pt x="4" y="13"/>
                  </a:lnTo>
                  <a:lnTo>
                    <a:pt x="3" y="12"/>
                  </a:lnTo>
                  <a:lnTo>
                    <a:pt x="2" y="11"/>
                  </a:lnTo>
                  <a:lnTo>
                    <a:pt x="1" y="10"/>
                  </a:lnTo>
                  <a:lnTo>
                    <a:pt x="0" y="8"/>
                  </a:lnTo>
                  <a:lnTo>
                    <a:pt x="0" y="7"/>
                  </a:lnTo>
                  <a:lnTo>
                    <a:pt x="0" y="5"/>
                  </a:lnTo>
                  <a:lnTo>
                    <a:pt x="1" y="4"/>
                  </a:lnTo>
                  <a:lnTo>
                    <a:pt x="2" y="3"/>
                  </a:lnTo>
                  <a:lnTo>
                    <a:pt x="3" y="2"/>
                  </a:lnTo>
                  <a:lnTo>
                    <a:pt x="4" y="1"/>
                  </a:lnTo>
                  <a:lnTo>
                    <a:pt x="6" y="0"/>
                  </a:lnTo>
                  <a:lnTo>
                    <a:pt x="8" y="0"/>
                  </a:lnTo>
                  <a:lnTo>
                    <a:pt x="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4067" y="1329"/>
              <a:ext cx="28" cy="14"/>
            </a:xfrm>
            <a:custGeom>
              <a:avLst/>
              <a:gdLst/>
              <a:ahLst/>
              <a:cxnLst>
                <a:cxn ang="0">
                  <a:pos x="14" y="0"/>
                </a:cxn>
                <a:cxn ang="0">
                  <a:pos x="17" y="0"/>
                </a:cxn>
                <a:cxn ang="0">
                  <a:pos x="20" y="0"/>
                </a:cxn>
                <a:cxn ang="0">
                  <a:pos x="22" y="1"/>
                </a:cxn>
                <a:cxn ang="0">
                  <a:pos x="24" y="2"/>
                </a:cxn>
                <a:cxn ang="0">
                  <a:pos x="26" y="3"/>
                </a:cxn>
                <a:cxn ang="0">
                  <a:pos x="27" y="4"/>
                </a:cxn>
                <a:cxn ang="0">
                  <a:pos x="28" y="5"/>
                </a:cxn>
                <a:cxn ang="0">
                  <a:pos x="28" y="7"/>
                </a:cxn>
                <a:cxn ang="0">
                  <a:pos x="28" y="8"/>
                </a:cxn>
                <a:cxn ang="0">
                  <a:pos x="27" y="10"/>
                </a:cxn>
                <a:cxn ang="0">
                  <a:pos x="26" y="11"/>
                </a:cxn>
                <a:cxn ang="0">
                  <a:pos x="24" y="12"/>
                </a:cxn>
                <a:cxn ang="0">
                  <a:pos x="22" y="13"/>
                </a:cxn>
                <a:cxn ang="0">
                  <a:pos x="20" y="13"/>
                </a:cxn>
                <a:cxn ang="0">
                  <a:pos x="17" y="14"/>
                </a:cxn>
                <a:cxn ang="0">
                  <a:pos x="14" y="14"/>
                </a:cxn>
                <a:cxn ang="0">
                  <a:pos x="11" y="14"/>
                </a:cxn>
                <a:cxn ang="0">
                  <a:pos x="9" y="13"/>
                </a:cxn>
                <a:cxn ang="0">
                  <a:pos x="6" y="13"/>
                </a:cxn>
                <a:cxn ang="0">
                  <a:pos x="4" y="12"/>
                </a:cxn>
                <a:cxn ang="0">
                  <a:pos x="2" y="11"/>
                </a:cxn>
                <a:cxn ang="0">
                  <a:pos x="1" y="10"/>
                </a:cxn>
                <a:cxn ang="0">
                  <a:pos x="0" y="8"/>
                </a:cxn>
                <a:cxn ang="0">
                  <a:pos x="0" y="7"/>
                </a:cxn>
                <a:cxn ang="0">
                  <a:pos x="0" y="5"/>
                </a:cxn>
                <a:cxn ang="0">
                  <a:pos x="1" y="4"/>
                </a:cxn>
                <a:cxn ang="0">
                  <a:pos x="2" y="3"/>
                </a:cxn>
                <a:cxn ang="0">
                  <a:pos x="4" y="2"/>
                </a:cxn>
                <a:cxn ang="0">
                  <a:pos x="6" y="1"/>
                </a:cxn>
                <a:cxn ang="0">
                  <a:pos x="9" y="0"/>
                </a:cxn>
                <a:cxn ang="0">
                  <a:pos x="11" y="0"/>
                </a:cxn>
                <a:cxn ang="0">
                  <a:pos x="14" y="0"/>
                </a:cxn>
              </a:cxnLst>
              <a:rect l="0" t="0" r="r" b="b"/>
              <a:pathLst>
                <a:path w="28" h="14">
                  <a:moveTo>
                    <a:pt x="14" y="0"/>
                  </a:moveTo>
                  <a:lnTo>
                    <a:pt x="17" y="0"/>
                  </a:lnTo>
                  <a:lnTo>
                    <a:pt x="20" y="0"/>
                  </a:lnTo>
                  <a:lnTo>
                    <a:pt x="22" y="1"/>
                  </a:lnTo>
                  <a:lnTo>
                    <a:pt x="24" y="2"/>
                  </a:lnTo>
                  <a:lnTo>
                    <a:pt x="26" y="3"/>
                  </a:lnTo>
                  <a:lnTo>
                    <a:pt x="27" y="4"/>
                  </a:lnTo>
                  <a:lnTo>
                    <a:pt x="28" y="5"/>
                  </a:lnTo>
                  <a:lnTo>
                    <a:pt x="28" y="7"/>
                  </a:lnTo>
                  <a:lnTo>
                    <a:pt x="28" y="8"/>
                  </a:lnTo>
                  <a:lnTo>
                    <a:pt x="27" y="10"/>
                  </a:lnTo>
                  <a:lnTo>
                    <a:pt x="26" y="11"/>
                  </a:lnTo>
                  <a:lnTo>
                    <a:pt x="24" y="12"/>
                  </a:lnTo>
                  <a:lnTo>
                    <a:pt x="22" y="13"/>
                  </a:lnTo>
                  <a:lnTo>
                    <a:pt x="20" y="13"/>
                  </a:lnTo>
                  <a:lnTo>
                    <a:pt x="17" y="14"/>
                  </a:lnTo>
                  <a:lnTo>
                    <a:pt x="14" y="14"/>
                  </a:lnTo>
                  <a:lnTo>
                    <a:pt x="11" y="14"/>
                  </a:lnTo>
                  <a:lnTo>
                    <a:pt x="9" y="13"/>
                  </a:lnTo>
                  <a:lnTo>
                    <a:pt x="6" y="13"/>
                  </a:lnTo>
                  <a:lnTo>
                    <a:pt x="4" y="12"/>
                  </a:lnTo>
                  <a:lnTo>
                    <a:pt x="2" y="11"/>
                  </a:lnTo>
                  <a:lnTo>
                    <a:pt x="1" y="10"/>
                  </a:lnTo>
                  <a:lnTo>
                    <a:pt x="0" y="8"/>
                  </a:lnTo>
                  <a:lnTo>
                    <a:pt x="0" y="7"/>
                  </a:lnTo>
                  <a:lnTo>
                    <a:pt x="0" y="5"/>
                  </a:lnTo>
                  <a:lnTo>
                    <a:pt x="1" y="4"/>
                  </a:lnTo>
                  <a:lnTo>
                    <a:pt x="2" y="3"/>
                  </a:lnTo>
                  <a:lnTo>
                    <a:pt x="4" y="2"/>
                  </a:lnTo>
                  <a:lnTo>
                    <a:pt x="6" y="1"/>
                  </a:lnTo>
                  <a:lnTo>
                    <a:pt x="9" y="0"/>
                  </a:lnTo>
                  <a:lnTo>
                    <a:pt x="11" y="0"/>
                  </a:lnTo>
                  <a:lnTo>
                    <a:pt x="1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4028" y="1575"/>
              <a:ext cx="39" cy="28"/>
            </a:xfrm>
            <a:custGeom>
              <a:avLst/>
              <a:gdLst/>
              <a:ahLst/>
              <a:cxnLst>
                <a:cxn ang="0">
                  <a:pos x="20" y="0"/>
                </a:cxn>
                <a:cxn ang="0">
                  <a:pos x="24" y="0"/>
                </a:cxn>
                <a:cxn ang="0">
                  <a:pos x="27" y="1"/>
                </a:cxn>
                <a:cxn ang="0">
                  <a:pos x="31" y="2"/>
                </a:cxn>
                <a:cxn ang="0">
                  <a:pos x="33" y="4"/>
                </a:cxn>
                <a:cxn ang="0">
                  <a:pos x="36" y="6"/>
                </a:cxn>
                <a:cxn ang="0">
                  <a:pos x="37" y="9"/>
                </a:cxn>
                <a:cxn ang="0">
                  <a:pos x="39" y="11"/>
                </a:cxn>
                <a:cxn ang="0">
                  <a:pos x="39" y="14"/>
                </a:cxn>
                <a:cxn ang="0">
                  <a:pos x="39" y="17"/>
                </a:cxn>
                <a:cxn ang="0">
                  <a:pos x="37" y="20"/>
                </a:cxn>
                <a:cxn ang="0">
                  <a:pos x="36" y="22"/>
                </a:cxn>
                <a:cxn ang="0">
                  <a:pos x="33" y="24"/>
                </a:cxn>
                <a:cxn ang="0">
                  <a:pos x="31" y="26"/>
                </a:cxn>
                <a:cxn ang="0">
                  <a:pos x="27" y="27"/>
                </a:cxn>
                <a:cxn ang="0">
                  <a:pos x="24" y="28"/>
                </a:cxn>
                <a:cxn ang="0">
                  <a:pos x="20" y="28"/>
                </a:cxn>
                <a:cxn ang="0">
                  <a:pos x="16" y="28"/>
                </a:cxn>
                <a:cxn ang="0">
                  <a:pos x="12" y="27"/>
                </a:cxn>
                <a:cxn ang="0">
                  <a:pos x="8" y="26"/>
                </a:cxn>
                <a:cxn ang="0">
                  <a:pos x="6" y="24"/>
                </a:cxn>
                <a:cxn ang="0">
                  <a:pos x="3" y="22"/>
                </a:cxn>
                <a:cxn ang="0">
                  <a:pos x="2" y="20"/>
                </a:cxn>
                <a:cxn ang="0">
                  <a:pos x="1" y="17"/>
                </a:cxn>
                <a:cxn ang="0">
                  <a:pos x="0" y="14"/>
                </a:cxn>
                <a:cxn ang="0">
                  <a:pos x="1" y="11"/>
                </a:cxn>
                <a:cxn ang="0">
                  <a:pos x="2" y="9"/>
                </a:cxn>
                <a:cxn ang="0">
                  <a:pos x="3" y="6"/>
                </a:cxn>
                <a:cxn ang="0">
                  <a:pos x="6" y="4"/>
                </a:cxn>
                <a:cxn ang="0">
                  <a:pos x="8" y="2"/>
                </a:cxn>
                <a:cxn ang="0">
                  <a:pos x="12" y="1"/>
                </a:cxn>
                <a:cxn ang="0">
                  <a:pos x="16" y="0"/>
                </a:cxn>
                <a:cxn ang="0">
                  <a:pos x="20" y="0"/>
                </a:cxn>
              </a:cxnLst>
              <a:rect l="0" t="0" r="r" b="b"/>
              <a:pathLst>
                <a:path w="39" h="28">
                  <a:moveTo>
                    <a:pt x="20" y="0"/>
                  </a:moveTo>
                  <a:lnTo>
                    <a:pt x="24" y="0"/>
                  </a:lnTo>
                  <a:lnTo>
                    <a:pt x="27" y="1"/>
                  </a:lnTo>
                  <a:lnTo>
                    <a:pt x="31" y="2"/>
                  </a:lnTo>
                  <a:lnTo>
                    <a:pt x="33" y="4"/>
                  </a:lnTo>
                  <a:lnTo>
                    <a:pt x="36" y="6"/>
                  </a:lnTo>
                  <a:lnTo>
                    <a:pt x="37" y="9"/>
                  </a:lnTo>
                  <a:lnTo>
                    <a:pt x="39" y="11"/>
                  </a:lnTo>
                  <a:lnTo>
                    <a:pt x="39" y="14"/>
                  </a:lnTo>
                  <a:lnTo>
                    <a:pt x="39" y="17"/>
                  </a:lnTo>
                  <a:lnTo>
                    <a:pt x="37" y="20"/>
                  </a:lnTo>
                  <a:lnTo>
                    <a:pt x="36" y="22"/>
                  </a:lnTo>
                  <a:lnTo>
                    <a:pt x="33" y="24"/>
                  </a:lnTo>
                  <a:lnTo>
                    <a:pt x="31" y="26"/>
                  </a:lnTo>
                  <a:lnTo>
                    <a:pt x="27" y="27"/>
                  </a:lnTo>
                  <a:lnTo>
                    <a:pt x="24" y="28"/>
                  </a:lnTo>
                  <a:lnTo>
                    <a:pt x="20" y="28"/>
                  </a:lnTo>
                  <a:lnTo>
                    <a:pt x="16" y="28"/>
                  </a:lnTo>
                  <a:lnTo>
                    <a:pt x="12" y="27"/>
                  </a:lnTo>
                  <a:lnTo>
                    <a:pt x="8" y="26"/>
                  </a:lnTo>
                  <a:lnTo>
                    <a:pt x="6" y="24"/>
                  </a:lnTo>
                  <a:lnTo>
                    <a:pt x="3" y="22"/>
                  </a:lnTo>
                  <a:lnTo>
                    <a:pt x="2" y="20"/>
                  </a:lnTo>
                  <a:lnTo>
                    <a:pt x="1" y="17"/>
                  </a:lnTo>
                  <a:lnTo>
                    <a:pt x="0" y="14"/>
                  </a:lnTo>
                  <a:lnTo>
                    <a:pt x="1" y="11"/>
                  </a:lnTo>
                  <a:lnTo>
                    <a:pt x="2" y="9"/>
                  </a:lnTo>
                  <a:lnTo>
                    <a:pt x="3" y="6"/>
                  </a:lnTo>
                  <a:lnTo>
                    <a:pt x="6" y="4"/>
                  </a:lnTo>
                  <a:lnTo>
                    <a:pt x="8" y="2"/>
                  </a:lnTo>
                  <a:lnTo>
                    <a:pt x="12" y="1"/>
                  </a:lnTo>
                  <a:lnTo>
                    <a:pt x="16" y="0"/>
                  </a:lnTo>
                  <a:lnTo>
                    <a:pt x="2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4394" y="693"/>
              <a:ext cx="15" cy="5"/>
            </a:xfrm>
            <a:custGeom>
              <a:avLst/>
              <a:gdLst/>
              <a:ahLst/>
              <a:cxnLst>
                <a:cxn ang="0">
                  <a:pos x="8" y="0"/>
                </a:cxn>
                <a:cxn ang="0">
                  <a:pos x="9" y="0"/>
                </a:cxn>
                <a:cxn ang="0">
                  <a:pos x="10" y="1"/>
                </a:cxn>
                <a:cxn ang="0">
                  <a:pos x="12" y="1"/>
                </a:cxn>
                <a:cxn ang="0">
                  <a:pos x="13" y="1"/>
                </a:cxn>
                <a:cxn ang="0">
                  <a:pos x="14" y="2"/>
                </a:cxn>
                <a:cxn ang="0">
                  <a:pos x="15" y="3"/>
                </a:cxn>
                <a:cxn ang="0">
                  <a:pos x="14" y="3"/>
                </a:cxn>
                <a:cxn ang="0">
                  <a:pos x="14" y="4"/>
                </a:cxn>
                <a:cxn ang="0">
                  <a:pos x="13" y="4"/>
                </a:cxn>
                <a:cxn ang="0">
                  <a:pos x="12" y="5"/>
                </a:cxn>
                <a:cxn ang="0">
                  <a:pos x="10" y="5"/>
                </a:cxn>
                <a:cxn ang="0">
                  <a:pos x="9" y="5"/>
                </a:cxn>
                <a:cxn ang="0">
                  <a:pos x="8" y="5"/>
                </a:cxn>
                <a:cxn ang="0">
                  <a:pos x="6" y="5"/>
                </a:cxn>
                <a:cxn ang="0">
                  <a:pos x="5" y="5"/>
                </a:cxn>
                <a:cxn ang="0">
                  <a:pos x="4" y="5"/>
                </a:cxn>
                <a:cxn ang="0">
                  <a:pos x="3" y="4"/>
                </a:cxn>
                <a:cxn ang="0">
                  <a:pos x="2" y="4"/>
                </a:cxn>
                <a:cxn ang="0">
                  <a:pos x="1" y="4"/>
                </a:cxn>
                <a:cxn ang="0">
                  <a:pos x="1" y="3"/>
                </a:cxn>
                <a:cxn ang="0">
                  <a:pos x="0" y="3"/>
                </a:cxn>
                <a:cxn ang="0">
                  <a:pos x="1" y="2"/>
                </a:cxn>
                <a:cxn ang="0">
                  <a:pos x="2" y="1"/>
                </a:cxn>
                <a:cxn ang="0">
                  <a:pos x="3" y="1"/>
                </a:cxn>
                <a:cxn ang="0">
                  <a:pos x="4" y="1"/>
                </a:cxn>
                <a:cxn ang="0">
                  <a:pos x="5" y="1"/>
                </a:cxn>
                <a:cxn ang="0">
                  <a:pos x="6" y="0"/>
                </a:cxn>
                <a:cxn ang="0">
                  <a:pos x="8" y="0"/>
                </a:cxn>
              </a:cxnLst>
              <a:rect l="0" t="0" r="r" b="b"/>
              <a:pathLst>
                <a:path w="15" h="5">
                  <a:moveTo>
                    <a:pt x="8" y="0"/>
                  </a:moveTo>
                  <a:lnTo>
                    <a:pt x="9" y="0"/>
                  </a:lnTo>
                  <a:lnTo>
                    <a:pt x="10" y="1"/>
                  </a:lnTo>
                  <a:lnTo>
                    <a:pt x="12" y="1"/>
                  </a:lnTo>
                  <a:lnTo>
                    <a:pt x="13" y="1"/>
                  </a:lnTo>
                  <a:lnTo>
                    <a:pt x="14" y="2"/>
                  </a:lnTo>
                  <a:lnTo>
                    <a:pt x="15" y="3"/>
                  </a:lnTo>
                  <a:lnTo>
                    <a:pt x="14" y="3"/>
                  </a:lnTo>
                  <a:lnTo>
                    <a:pt x="14" y="4"/>
                  </a:lnTo>
                  <a:lnTo>
                    <a:pt x="13" y="4"/>
                  </a:lnTo>
                  <a:lnTo>
                    <a:pt x="12" y="5"/>
                  </a:lnTo>
                  <a:lnTo>
                    <a:pt x="10" y="5"/>
                  </a:lnTo>
                  <a:lnTo>
                    <a:pt x="9" y="5"/>
                  </a:lnTo>
                  <a:lnTo>
                    <a:pt x="8" y="5"/>
                  </a:lnTo>
                  <a:lnTo>
                    <a:pt x="6" y="5"/>
                  </a:lnTo>
                  <a:lnTo>
                    <a:pt x="5" y="5"/>
                  </a:lnTo>
                  <a:lnTo>
                    <a:pt x="4" y="5"/>
                  </a:lnTo>
                  <a:lnTo>
                    <a:pt x="3" y="4"/>
                  </a:lnTo>
                  <a:lnTo>
                    <a:pt x="2" y="4"/>
                  </a:lnTo>
                  <a:lnTo>
                    <a:pt x="1" y="4"/>
                  </a:lnTo>
                  <a:lnTo>
                    <a:pt x="1" y="3"/>
                  </a:lnTo>
                  <a:lnTo>
                    <a:pt x="0" y="3"/>
                  </a:lnTo>
                  <a:lnTo>
                    <a:pt x="1" y="2"/>
                  </a:lnTo>
                  <a:lnTo>
                    <a:pt x="2" y="1"/>
                  </a:lnTo>
                  <a:lnTo>
                    <a:pt x="3" y="1"/>
                  </a:lnTo>
                  <a:lnTo>
                    <a:pt x="4" y="1"/>
                  </a:lnTo>
                  <a:lnTo>
                    <a:pt x="5" y="1"/>
                  </a:lnTo>
                  <a:lnTo>
                    <a:pt x="6" y="0"/>
                  </a:lnTo>
                  <a:lnTo>
                    <a:pt x="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3792" y="1517"/>
              <a:ext cx="24" cy="14"/>
            </a:xfrm>
            <a:custGeom>
              <a:avLst/>
              <a:gdLst/>
              <a:ahLst/>
              <a:cxnLst>
                <a:cxn ang="0">
                  <a:pos x="12" y="0"/>
                </a:cxn>
                <a:cxn ang="0">
                  <a:pos x="15" y="0"/>
                </a:cxn>
                <a:cxn ang="0">
                  <a:pos x="17" y="1"/>
                </a:cxn>
                <a:cxn ang="0">
                  <a:pos x="19" y="1"/>
                </a:cxn>
                <a:cxn ang="0">
                  <a:pos x="21" y="2"/>
                </a:cxn>
                <a:cxn ang="0">
                  <a:pos x="22" y="3"/>
                </a:cxn>
                <a:cxn ang="0">
                  <a:pos x="23" y="4"/>
                </a:cxn>
                <a:cxn ang="0">
                  <a:pos x="24" y="6"/>
                </a:cxn>
                <a:cxn ang="0">
                  <a:pos x="24" y="7"/>
                </a:cxn>
                <a:cxn ang="0">
                  <a:pos x="24" y="9"/>
                </a:cxn>
                <a:cxn ang="0">
                  <a:pos x="23" y="10"/>
                </a:cxn>
                <a:cxn ang="0">
                  <a:pos x="22" y="11"/>
                </a:cxn>
                <a:cxn ang="0">
                  <a:pos x="21" y="12"/>
                </a:cxn>
                <a:cxn ang="0">
                  <a:pos x="19" y="13"/>
                </a:cxn>
                <a:cxn ang="0">
                  <a:pos x="17" y="14"/>
                </a:cxn>
                <a:cxn ang="0">
                  <a:pos x="15" y="14"/>
                </a:cxn>
                <a:cxn ang="0">
                  <a:pos x="12" y="14"/>
                </a:cxn>
                <a:cxn ang="0">
                  <a:pos x="10" y="14"/>
                </a:cxn>
                <a:cxn ang="0">
                  <a:pos x="8" y="14"/>
                </a:cxn>
                <a:cxn ang="0">
                  <a:pos x="6" y="13"/>
                </a:cxn>
                <a:cxn ang="0">
                  <a:pos x="4" y="12"/>
                </a:cxn>
                <a:cxn ang="0">
                  <a:pos x="2" y="11"/>
                </a:cxn>
                <a:cxn ang="0">
                  <a:pos x="1" y="10"/>
                </a:cxn>
                <a:cxn ang="0">
                  <a:pos x="1" y="9"/>
                </a:cxn>
                <a:cxn ang="0">
                  <a:pos x="0" y="7"/>
                </a:cxn>
                <a:cxn ang="0">
                  <a:pos x="1" y="6"/>
                </a:cxn>
                <a:cxn ang="0">
                  <a:pos x="1" y="4"/>
                </a:cxn>
                <a:cxn ang="0">
                  <a:pos x="2" y="3"/>
                </a:cxn>
                <a:cxn ang="0">
                  <a:pos x="4" y="2"/>
                </a:cxn>
                <a:cxn ang="0">
                  <a:pos x="6" y="1"/>
                </a:cxn>
                <a:cxn ang="0">
                  <a:pos x="8" y="1"/>
                </a:cxn>
                <a:cxn ang="0">
                  <a:pos x="10" y="0"/>
                </a:cxn>
                <a:cxn ang="0">
                  <a:pos x="12" y="0"/>
                </a:cxn>
              </a:cxnLst>
              <a:rect l="0" t="0" r="r" b="b"/>
              <a:pathLst>
                <a:path w="24" h="14">
                  <a:moveTo>
                    <a:pt x="12" y="0"/>
                  </a:moveTo>
                  <a:lnTo>
                    <a:pt x="15" y="0"/>
                  </a:lnTo>
                  <a:lnTo>
                    <a:pt x="17" y="1"/>
                  </a:lnTo>
                  <a:lnTo>
                    <a:pt x="19" y="1"/>
                  </a:lnTo>
                  <a:lnTo>
                    <a:pt x="21" y="2"/>
                  </a:lnTo>
                  <a:lnTo>
                    <a:pt x="22" y="3"/>
                  </a:lnTo>
                  <a:lnTo>
                    <a:pt x="23" y="4"/>
                  </a:lnTo>
                  <a:lnTo>
                    <a:pt x="24" y="6"/>
                  </a:lnTo>
                  <a:lnTo>
                    <a:pt x="24" y="7"/>
                  </a:lnTo>
                  <a:lnTo>
                    <a:pt x="24" y="9"/>
                  </a:lnTo>
                  <a:lnTo>
                    <a:pt x="23" y="10"/>
                  </a:lnTo>
                  <a:lnTo>
                    <a:pt x="22" y="11"/>
                  </a:lnTo>
                  <a:lnTo>
                    <a:pt x="21" y="12"/>
                  </a:lnTo>
                  <a:lnTo>
                    <a:pt x="19" y="13"/>
                  </a:lnTo>
                  <a:lnTo>
                    <a:pt x="17" y="14"/>
                  </a:lnTo>
                  <a:lnTo>
                    <a:pt x="15" y="14"/>
                  </a:lnTo>
                  <a:lnTo>
                    <a:pt x="12" y="14"/>
                  </a:lnTo>
                  <a:lnTo>
                    <a:pt x="10" y="14"/>
                  </a:lnTo>
                  <a:lnTo>
                    <a:pt x="8" y="14"/>
                  </a:lnTo>
                  <a:lnTo>
                    <a:pt x="6" y="13"/>
                  </a:lnTo>
                  <a:lnTo>
                    <a:pt x="4" y="12"/>
                  </a:lnTo>
                  <a:lnTo>
                    <a:pt x="2" y="11"/>
                  </a:lnTo>
                  <a:lnTo>
                    <a:pt x="1" y="10"/>
                  </a:lnTo>
                  <a:lnTo>
                    <a:pt x="1" y="9"/>
                  </a:lnTo>
                  <a:lnTo>
                    <a:pt x="0" y="7"/>
                  </a:lnTo>
                  <a:lnTo>
                    <a:pt x="1" y="6"/>
                  </a:lnTo>
                  <a:lnTo>
                    <a:pt x="1" y="4"/>
                  </a:lnTo>
                  <a:lnTo>
                    <a:pt x="2" y="3"/>
                  </a:lnTo>
                  <a:lnTo>
                    <a:pt x="4" y="2"/>
                  </a:lnTo>
                  <a:lnTo>
                    <a:pt x="6" y="1"/>
                  </a:lnTo>
                  <a:lnTo>
                    <a:pt x="8" y="1"/>
                  </a:lnTo>
                  <a:lnTo>
                    <a:pt x="10" y="0"/>
                  </a:lnTo>
                  <a:lnTo>
                    <a:pt x="1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3874" y="1126"/>
              <a:ext cx="15" cy="11"/>
            </a:xfrm>
            <a:custGeom>
              <a:avLst/>
              <a:gdLst/>
              <a:ahLst/>
              <a:cxnLst>
                <a:cxn ang="0">
                  <a:pos x="8" y="0"/>
                </a:cxn>
                <a:cxn ang="0">
                  <a:pos x="9" y="0"/>
                </a:cxn>
                <a:cxn ang="0">
                  <a:pos x="11" y="0"/>
                </a:cxn>
                <a:cxn ang="0">
                  <a:pos x="12" y="1"/>
                </a:cxn>
                <a:cxn ang="0">
                  <a:pos x="13" y="1"/>
                </a:cxn>
                <a:cxn ang="0">
                  <a:pos x="14" y="2"/>
                </a:cxn>
                <a:cxn ang="0">
                  <a:pos x="14" y="4"/>
                </a:cxn>
                <a:cxn ang="0">
                  <a:pos x="15" y="5"/>
                </a:cxn>
                <a:cxn ang="0">
                  <a:pos x="15" y="6"/>
                </a:cxn>
                <a:cxn ang="0">
                  <a:pos x="15" y="7"/>
                </a:cxn>
                <a:cxn ang="0">
                  <a:pos x="14" y="8"/>
                </a:cxn>
                <a:cxn ang="0">
                  <a:pos x="13" y="9"/>
                </a:cxn>
                <a:cxn ang="0">
                  <a:pos x="12" y="10"/>
                </a:cxn>
                <a:cxn ang="0">
                  <a:pos x="11" y="10"/>
                </a:cxn>
                <a:cxn ang="0">
                  <a:pos x="9" y="10"/>
                </a:cxn>
                <a:cxn ang="0">
                  <a:pos x="8" y="11"/>
                </a:cxn>
                <a:cxn ang="0">
                  <a:pos x="6" y="10"/>
                </a:cxn>
                <a:cxn ang="0">
                  <a:pos x="5" y="10"/>
                </a:cxn>
                <a:cxn ang="0">
                  <a:pos x="4" y="10"/>
                </a:cxn>
                <a:cxn ang="0">
                  <a:pos x="3" y="9"/>
                </a:cxn>
                <a:cxn ang="0">
                  <a:pos x="2" y="8"/>
                </a:cxn>
                <a:cxn ang="0">
                  <a:pos x="0" y="8"/>
                </a:cxn>
                <a:cxn ang="0">
                  <a:pos x="0" y="7"/>
                </a:cxn>
                <a:cxn ang="0">
                  <a:pos x="0" y="6"/>
                </a:cxn>
                <a:cxn ang="0">
                  <a:pos x="0" y="5"/>
                </a:cxn>
                <a:cxn ang="0">
                  <a:pos x="0" y="4"/>
                </a:cxn>
                <a:cxn ang="0">
                  <a:pos x="2" y="2"/>
                </a:cxn>
                <a:cxn ang="0">
                  <a:pos x="3" y="1"/>
                </a:cxn>
                <a:cxn ang="0">
                  <a:pos x="4" y="1"/>
                </a:cxn>
                <a:cxn ang="0">
                  <a:pos x="5" y="0"/>
                </a:cxn>
                <a:cxn ang="0">
                  <a:pos x="6" y="0"/>
                </a:cxn>
                <a:cxn ang="0">
                  <a:pos x="8" y="0"/>
                </a:cxn>
              </a:cxnLst>
              <a:rect l="0" t="0" r="r" b="b"/>
              <a:pathLst>
                <a:path w="15" h="11">
                  <a:moveTo>
                    <a:pt x="8" y="0"/>
                  </a:moveTo>
                  <a:lnTo>
                    <a:pt x="9" y="0"/>
                  </a:lnTo>
                  <a:lnTo>
                    <a:pt x="11" y="0"/>
                  </a:lnTo>
                  <a:lnTo>
                    <a:pt x="12" y="1"/>
                  </a:lnTo>
                  <a:lnTo>
                    <a:pt x="13" y="1"/>
                  </a:lnTo>
                  <a:lnTo>
                    <a:pt x="14" y="2"/>
                  </a:lnTo>
                  <a:lnTo>
                    <a:pt x="14" y="4"/>
                  </a:lnTo>
                  <a:lnTo>
                    <a:pt x="15" y="5"/>
                  </a:lnTo>
                  <a:lnTo>
                    <a:pt x="15" y="6"/>
                  </a:lnTo>
                  <a:lnTo>
                    <a:pt x="15" y="7"/>
                  </a:lnTo>
                  <a:lnTo>
                    <a:pt x="14" y="8"/>
                  </a:lnTo>
                  <a:lnTo>
                    <a:pt x="13" y="9"/>
                  </a:lnTo>
                  <a:lnTo>
                    <a:pt x="12" y="10"/>
                  </a:lnTo>
                  <a:lnTo>
                    <a:pt x="11" y="10"/>
                  </a:lnTo>
                  <a:lnTo>
                    <a:pt x="9" y="10"/>
                  </a:lnTo>
                  <a:lnTo>
                    <a:pt x="8" y="11"/>
                  </a:lnTo>
                  <a:lnTo>
                    <a:pt x="6" y="10"/>
                  </a:lnTo>
                  <a:lnTo>
                    <a:pt x="5" y="10"/>
                  </a:lnTo>
                  <a:lnTo>
                    <a:pt x="4" y="10"/>
                  </a:lnTo>
                  <a:lnTo>
                    <a:pt x="3" y="9"/>
                  </a:lnTo>
                  <a:lnTo>
                    <a:pt x="2" y="8"/>
                  </a:lnTo>
                  <a:lnTo>
                    <a:pt x="0" y="8"/>
                  </a:lnTo>
                  <a:lnTo>
                    <a:pt x="0" y="7"/>
                  </a:lnTo>
                  <a:lnTo>
                    <a:pt x="0" y="6"/>
                  </a:lnTo>
                  <a:lnTo>
                    <a:pt x="0" y="5"/>
                  </a:lnTo>
                  <a:lnTo>
                    <a:pt x="0" y="4"/>
                  </a:lnTo>
                  <a:lnTo>
                    <a:pt x="2" y="2"/>
                  </a:lnTo>
                  <a:lnTo>
                    <a:pt x="3" y="1"/>
                  </a:lnTo>
                  <a:lnTo>
                    <a:pt x="4" y="1"/>
                  </a:lnTo>
                  <a:lnTo>
                    <a:pt x="5" y="0"/>
                  </a:lnTo>
                  <a:lnTo>
                    <a:pt x="6" y="0"/>
                  </a:lnTo>
                  <a:lnTo>
                    <a:pt x="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4496" y="1406"/>
              <a:ext cx="19" cy="5"/>
            </a:xfrm>
            <a:custGeom>
              <a:avLst/>
              <a:gdLst/>
              <a:ahLst/>
              <a:cxnLst>
                <a:cxn ang="0">
                  <a:pos x="9" y="0"/>
                </a:cxn>
                <a:cxn ang="0">
                  <a:pos x="11" y="0"/>
                </a:cxn>
                <a:cxn ang="0">
                  <a:pos x="13" y="1"/>
                </a:cxn>
                <a:cxn ang="0">
                  <a:pos x="14" y="1"/>
                </a:cxn>
                <a:cxn ang="0">
                  <a:pos x="16" y="1"/>
                </a:cxn>
                <a:cxn ang="0">
                  <a:pos x="17" y="1"/>
                </a:cxn>
                <a:cxn ang="0">
                  <a:pos x="18" y="2"/>
                </a:cxn>
                <a:cxn ang="0">
                  <a:pos x="19" y="3"/>
                </a:cxn>
                <a:cxn ang="0">
                  <a:pos x="18" y="3"/>
                </a:cxn>
                <a:cxn ang="0">
                  <a:pos x="18" y="4"/>
                </a:cxn>
                <a:cxn ang="0">
                  <a:pos x="17" y="4"/>
                </a:cxn>
                <a:cxn ang="0">
                  <a:pos x="16" y="4"/>
                </a:cxn>
                <a:cxn ang="0">
                  <a:pos x="14" y="5"/>
                </a:cxn>
                <a:cxn ang="0">
                  <a:pos x="13" y="5"/>
                </a:cxn>
                <a:cxn ang="0">
                  <a:pos x="11" y="5"/>
                </a:cxn>
                <a:cxn ang="0">
                  <a:pos x="9" y="5"/>
                </a:cxn>
                <a:cxn ang="0">
                  <a:pos x="7" y="5"/>
                </a:cxn>
                <a:cxn ang="0">
                  <a:pos x="6" y="5"/>
                </a:cxn>
                <a:cxn ang="0">
                  <a:pos x="4" y="5"/>
                </a:cxn>
                <a:cxn ang="0">
                  <a:pos x="3" y="4"/>
                </a:cxn>
                <a:cxn ang="0">
                  <a:pos x="1" y="4"/>
                </a:cxn>
                <a:cxn ang="0">
                  <a:pos x="0" y="4"/>
                </a:cxn>
                <a:cxn ang="0">
                  <a:pos x="0" y="3"/>
                </a:cxn>
                <a:cxn ang="0">
                  <a:pos x="0" y="2"/>
                </a:cxn>
                <a:cxn ang="0">
                  <a:pos x="1" y="1"/>
                </a:cxn>
                <a:cxn ang="0">
                  <a:pos x="3" y="1"/>
                </a:cxn>
                <a:cxn ang="0">
                  <a:pos x="4" y="1"/>
                </a:cxn>
                <a:cxn ang="0">
                  <a:pos x="6" y="1"/>
                </a:cxn>
                <a:cxn ang="0">
                  <a:pos x="7" y="0"/>
                </a:cxn>
                <a:cxn ang="0">
                  <a:pos x="9" y="0"/>
                </a:cxn>
              </a:cxnLst>
              <a:rect l="0" t="0" r="r" b="b"/>
              <a:pathLst>
                <a:path w="19" h="5">
                  <a:moveTo>
                    <a:pt x="9" y="0"/>
                  </a:moveTo>
                  <a:lnTo>
                    <a:pt x="11" y="0"/>
                  </a:lnTo>
                  <a:lnTo>
                    <a:pt x="13" y="1"/>
                  </a:lnTo>
                  <a:lnTo>
                    <a:pt x="14" y="1"/>
                  </a:lnTo>
                  <a:lnTo>
                    <a:pt x="16" y="1"/>
                  </a:lnTo>
                  <a:lnTo>
                    <a:pt x="17" y="1"/>
                  </a:lnTo>
                  <a:lnTo>
                    <a:pt x="18" y="2"/>
                  </a:lnTo>
                  <a:lnTo>
                    <a:pt x="19" y="3"/>
                  </a:lnTo>
                  <a:lnTo>
                    <a:pt x="18" y="3"/>
                  </a:lnTo>
                  <a:lnTo>
                    <a:pt x="18" y="4"/>
                  </a:lnTo>
                  <a:lnTo>
                    <a:pt x="17" y="4"/>
                  </a:lnTo>
                  <a:lnTo>
                    <a:pt x="16" y="4"/>
                  </a:lnTo>
                  <a:lnTo>
                    <a:pt x="14" y="5"/>
                  </a:lnTo>
                  <a:lnTo>
                    <a:pt x="13" y="5"/>
                  </a:lnTo>
                  <a:lnTo>
                    <a:pt x="11" y="5"/>
                  </a:lnTo>
                  <a:lnTo>
                    <a:pt x="9" y="5"/>
                  </a:lnTo>
                  <a:lnTo>
                    <a:pt x="7" y="5"/>
                  </a:lnTo>
                  <a:lnTo>
                    <a:pt x="6" y="5"/>
                  </a:lnTo>
                  <a:lnTo>
                    <a:pt x="4" y="5"/>
                  </a:lnTo>
                  <a:lnTo>
                    <a:pt x="3" y="4"/>
                  </a:lnTo>
                  <a:lnTo>
                    <a:pt x="1" y="4"/>
                  </a:lnTo>
                  <a:lnTo>
                    <a:pt x="0" y="4"/>
                  </a:lnTo>
                  <a:lnTo>
                    <a:pt x="0" y="3"/>
                  </a:lnTo>
                  <a:lnTo>
                    <a:pt x="0" y="2"/>
                  </a:lnTo>
                  <a:lnTo>
                    <a:pt x="1" y="1"/>
                  </a:lnTo>
                  <a:lnTo>
                    <a:pt x="3" y="1"/>
                  </a:lnTo>
                  <a:lnTo>
                    <a:pt x="4" y="1"/>
                  </a:lnTo>
                  <a:lnTo>
                    <a:pt x="6" y="1"/>
                  </a:lnTo>
                  <a:lnTo>
                    <a:pt x="7" y="0"/>
                  </a:lnTo>
                  <a:lnTo>
                    <a:pt x="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462" y="1628"/>
              <a:ext cx="24" cy="24"/>
            </a:xfrm>
            <a:custGeom>
              <a:avLst/>
              <a:gdLst/>
              <a:ahLst/>
              <a:cxnLst>
                <a:cxn ang="0">
                  <a:pos x="11" y="0"/>
                </a:cxn>
                <a:cxn ang="0">
                  <a:pos x="14" y="0"/>
                </a:cxn>
                <a:cxn ang="0">
                  <a:pos x="16" y="1"/>
                </a:cxn>
                <a:cxn ang="0">
                  <a:pos x="18" y="2"/>
                </a:cxn>
                <a:cxn ang="0">
                  <a:pos x="20" y="3"/>
                </a:cxn>
                <a:cxn ang="0">
                  <a:pos x="22" y="5"/>
                </a:cxn>
                <a:cxn ang="0">
                  <a:pos x="23" y="7"/>
                </a:cxn>
                <a:cxn ang="0">
                  <a:pos x="24" y="9"/>
                </a:cxn>
                <a:cxn ang="0">
                  <a:pos x="24" y="12"/>
                </a:cxn>
                <a:cxn ang="0">
                  <a:pos x="24" y="14"/>
                </a:cxn>
                <a:cxn ang="0">
                  <a:pos x="23" y="16"/>
                </a:cxn>
                <a:cxn ang="0">
                  <a:pos x="22" y="18"/>
                </a:cxn>
                <a:cxn ang="0">
                  <a:pos x="20" y="20"/>
                </a:cxn>
                <a:cxn ang="0">
                  <a:pos x="18" y="22"/>
                </a:cxn>
                <a:cxn ang="0">
                  <a:pos x="16" y="23"/>
                </a:cxn>
                <a:cxn ang="0">
                  <a:pos x="14" y="23"/>
                </a:cxn>
                <a:cxn ang="0">
                  <a:pos x="11" y="24"/>
                </a:cxn>
                <a:cxn ang="0">
                  <a:pos x="9" y="23"/>
                </a:cxn>
                <a:cxn ang="0">
                  <a:pos x="7" y="23"/>
                </a:cxn>
                <a:cxn ang="0">
                  <a:pos x="5" y="22"/>
                </a:cxn>
                <a:cxn ang="0">
                  <a:pos x="3" y="20"/>
                </a:cxn>
                <a:cxn ang="0">
                  <a:pos x="2" y="18"/>
                </a:cxn>
                <a:cxn ang="0">
                  <a:pos x="1" y="16"/>
                </a:cxn>
                <a:cxn ang="0">
                  <a:pos x="0" y="14"/>
                </a:cxn>
                <a:cxn ang="0">
                  <a:pos x="0" y="12"/>
                </a:cxn>
                <a:cxn ang="0">
                  <a:pos x="0" y="9"/>
                </a:cxn>
                <a:cxn ang="0">
                  <a:pos x="1" y="7"/>
                </a:cxn>
                <a:cxn ang="0">
                  <a:pos x="2" y="5"/>
                </a:cxn>
                <a:cxn ang="0">
                  <a:pos x="3" y="3"/>
                </a:cxn>
                <a:cxn ang="0">
                  <a:pos x="5" y="2"/>
                </a:cxn>
                <a:cxn ang="0">
                  <a:pos x="7" y="1"/>
                </a:cxn>
                <a:cxn ang="0">
                  <a:pos x="9" y="0"/>
                </a:cxn>
                <a:cxn ang="0">
                  <a:pos x="11" y="0"/>
                </a:cxn>
              </a:cxnLst>
              <a:rect l="0" t="0" r="r" b="b"/>
              <a:pathLst>
                <a:path w="24" h="24">
                  <a:moveTo>
                    <a:pt x="11" y="0"/>
                  </a:moveTo>
                  <a:lnTo>
                    <a:pt x="14" y="0"/>
                  </a:lnTo>
                  <a:lnTo>
                    <a:pt x="16" y="1"/>
                  </a:lnTo>
                  <a:lnTo>
                    <a:pt x="18" y="2"/>
                  </a:lnTo>
                  <a:lnTo>
                    <a:pt x="20" y="3"/>
                  </a:lnTo>
                  <a:lnTo>
                    <a:pt x="22" y="5"/>
                  </a:lnTo>
                  <a:lnTo>
                    <a:pt x="23" y="7"/>
                  </a:lnTo>
                  <a:lnTo>
                    <a:pt x="24" y="9"/>
                  </a:lnTo>
                  <a:lnTo>
                    <a:pt x="24" y="12"/>
                  </a:lnTo>
                  <a:lnTo>
                    <a:pt x="24" y="14"/>
                  </a:lnTo>
                  <a:lnTo>
                    <a:pt x="23" y="16"/>
                  </a:lnTo>
                  <a:lnTo>
                    <a:pt x="22" y="18"/>
                  </a:lnTo>
                  <a:lnTo>
                    <a:pt x="20" y="20"/>
                  </a:lnTo>
                  <a:lnTo>
                    <a:pt x="18" y="22"/>
                  </a:lnTo>
                  <a:lnTo>
                    <a:pt x="16" y="23"/>
                  </a:lnTo>
                  <a:lnTo>
                    <a:pt x="14" y="23"/>
                  </a:lnTo>
                  <a:lnTo>
                    <a:pt x="11" y="24"/>
                  </a:lnTo>
                  <a:lnTo>
                    <a:pt x="9" y="23"/>
                  </a:lnTo>
                  <a:lnTo>
                    <a:pt x="7" y="23"/>
                  </a:lnTo>
                  <a:lnTo>
                    <a:pt x="5" y="22"/>
                  </a:lnTo>
                  <a:lnTo>
                    <a:pt x="3" y="20"/>
                  </a:lnTo>
                  <a:lnTo>
                    <a:pt x="2" y="18"/>
                  </a:lnTo>
                  <a:lnTo>
                    <a:pt x="1" y="16"/>
                  </a:lnTo>
                  <a:lnTo>
                    <a:pt x="0" y="14"/>
                  </a:lnTo>
                  <a:lnTo>
                    <a:pt x="0" y="12"/>
                  </a:lnTo>
                  <a:lnTo>
                    <a:pt x="0" y="9"/>
                  </a:lnTo>
                  <a:lnTo>
                    <a:pt x="1" y="7"/>
                  </a:lnTo>
                  <a:lnTo>
                    <a:pt x="2" y="5"/>
                  </a:lnTo>
                  <a:lnTo>
                    <a:pt x="3" y="3"/>
                  </a:lnTo>
                  <a:lnTo>
                    <a:pt x="5" y="2"/>
                  </a:lnTo>
                  <a:lnTo>
                    <a:pt x="7" y="1"/>
                  </a:lnTo>
                  <a:lnTo>
                    <a:pt x="9" y="0"/>
                  </a:lnTo>
                  <a:lnTo>
                    <a:pt x="11"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269" y="867"/>
              <a:ext cx="19" cy="28"/>
            </a:xfrm>
            <a:custGeom>
              <a:avLst/>
              <a:gdLst/>
              <a:ahLst/>
              <a:cxnLst>
                <a:cxn ang="0">
                  <a:pos x="10" y="0"/>
                </a:cxn>
                <a:cxn ang="0">
                  <a:pos x="12" y="0"/>
                </a:cxn>
                <a:cxn ang="0">
                  <a:pos x="14" y="1"/>
                </a:cxn>
                <a:cxn ang="0">
                  <a:pos x="15" y="2"/>
                </a:cxn>
                <a:cxn ang="0">
                  <a:pos x="17" y="4"/>
                </a:cxn>
                <a:cxn ang="0">
                  <a:pos x="18" y="6"/>
                </a:cxn>
                <a:cxn ang="0">
                  <a:pos x="19" y="8"/>
                </a:cxn>
                <a:cxn ang="0">
                  <a:pos x="19" y="11"/>
                </a:cxn>
                <a:cxn ang="0">
                  <a:pos x="19" y="14"/>
                </a:cxn>
                <a:cxn ang="0">
                  <a:pos x="19" y="17"/>
                </a:cxn>
                <a:cxn ang="0">
                  <a:pos x="19" y="19"/>
                </a:cxn>
                <a:cxn ang="0">
                  <a:pos x="18" y="22"/>
                </a:cxn>
                <a:cxn ang="0">
                  <a:pos x="17" y="24"/>
                </a:cxn>
                <a:cxn ang="0">
                  <a:pos x="15" y="26"/>
                </a:cxn>
                <a:cxn ang="0">
                  <a:pos x="14" y="27"/>
                </a:cxn>
                <a:cxn ang="0">
                  <a:pos x="12" y="28"/>
                </a:cxn>
                <a:cxn ang="0">
                  <a:pos x="10" y="28"/>
                </a:cxn>
                <a:cxn ang="0">
                  <a:pos x="8" y="28"/>
                </a:cxn>
                <a:cxn ang="0">
                  <a:pos x="6" y="27"/>
                </a:cxn>
                <a:cxn ang="0">
                  <a:pos x="5" y="26"/>
                </a:cxn>
                <a:cxn ang="0">
                  <a:pos x="3" y="24"/>
                </a:cxn>
                <a:cxn ang="0">
                  <a:pos x="2" y="22"/>
                </a:cxn>
                <a:cxn ang="0">
                  <a:pos x="1" y="19"/>
                </a:cxn>
                <a:cxn ang="0">
                  <a:pos x="1" y="17"/>
                </a:cxn>
                <a:cxn ang="0">
                  <a:pos x="0" y="14"/>
                </a:cxn>
                <a:cxn ang="0">
                  <a:pos x="1" y="11"/>
                </a:cxn>
                <a:cxn ang="0">
                  <a:pos x="1" y="8"/>
                </a:cxn>
                <a:cxn ang="0">
                  <a:pos x="2" y="6"/>
                </a:cxn>
                <a:cxn ang="0">
                  <a:pos x="3" y="4"/>
                </a:cxn>
                <a:cxn ang="0">
                  <a:pos x="5" y="2"/>
                </a:cxn>
                <a:cxn ang="0">
                  <a:pos x="6" y="1"/>
                </a:cxn>
                <a:cxn ang="0">
                  <a:pos x="8" y="0"/>
                </a:cxn>
                <a:cxn ang="0">
                  <a:pos x="10" y="0"/>
                </a:cxn>
              </a:cxnLst>
              <a:rect l="0" t="0" r="r" b="b"/>
              <a:pathLst>
                <a:path w="19" h="28">
                  <a:moveTo>
                    <a:pt x="10" y="0"/>
                  </a:moveTo>
                  <a:lnTo>
                    <a:pt x="12" y="0"/>
                  </a:lnTo>
                  <a:lnTo>
                    <a:pt x="14" y="1"/>
                  </a:lnTo>
                  <a:lnTo>
                    <a:pt x="15" y="2"/>
                  </a:lnTo>
                  <a:lnTo>
                    <a:pt x="17" y="4"/>
                  </a:lnTo>
                  <a:lnTo>
                    <a:pt x="18" y="6"/>
                  </a:lnTo>
                  <a:lnTo>
                    <a:pt x="19" y="8"/>
                  </a:lnTo>
                  <a:lnTo>
                    <a:pt x="19" y="11"/>
                  </a:lnTo>
                  <a:lnTo>
                    <a:pt x="19" y="14"/>
                  </a:lnTo>
                  <a:lnTo>
                    <a:pt x="19" y="17"/>
                  </a:lnTo>
                  <a:lnTo>
                    <a:pt x="19" y="19"/>
                  </a:lnTo>
                  <a:lnTo>
                    <a:pt x="18" y="22"/>
                  </a:lnTo>
                  <a:lnTo>
                    <a:pt x="17" y="24"/>
                  </a:lnTo>
                  <a:lnTo>
                    <a:pt x="15" y="26"/>
                  </a:lnTo>
                  <a:lnTo>
                    <a:pt x="14" y="27"/>
                  </a:lnTo>
                  <a:lnTo>
                    <a:pt x="12" y="28"/>
                  </a:lnTo>
                  <a:lnTo>
                    <a:pt x="10" y="28"/>
                  </a:lnTo>
                  <a:lnTo>
                    <a:pt x="8" y="28"/>
                  </a:lnTo>
                  <a:lnTo>
                    <a:pt x="6" y="27"/>
                  </a:lnTo>
                  <a:lnTo>
                    <a:pt x="5" y="26"/>
                  </a:lnTo>
                  <a:lnTo>
                    <a:pt x="3" y="24"/>
                  </a:lnTo>
                  <a:lnTo>
                    <a:pt x="2" y="22"/>
                  </a:lnTo>
                  <a:lnTo>
                    <a:pt x="1" y="19"/>
                  </a:lnTo>
                  <a:lnTo>
                    <a:pt x="1" y="17"/>
                  </a:lnTo>
                  <a:lnTo>
                    <a:pt x="0" y="14"/>
                  </a:lnTo>
                  <a:lnTo>
                    <a:pt x="1" y="11"/>
                  </a:lnTo>
                  <a:lnTo>
                    <a:pt x="1" y="8"/>
                  </a:lnTo>
                  <a:lnTo>
                    <a:pt x="2" y="6"/>
                  </a:lnTo>
                  <a:lnTo>
                    <a:pt x="3" y="4"/>
                  </a:lnTo>
                  <a:lnTo>
                    <a:pt x="5" y="2"/>
                  </a:lnTo>
                  <a:lnTo>
                    <a:pt x="6" y="1"/>
                  </a:lnTo>
                  <a:lnTo>
                    <a:pt x="8" y="0"/>
                  </a:lnTo>
                  <a:lnTo>
                    <a:pt x="1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452" y="741"/>
              <a:ext cx="10" cy="39"/>
            </a:xfrm>
            <a:custGeom>
              <a:avLst/>
              <a:gdLst/>
              <a:ahLst/>
              <a:cxnLst>
                <a:cxn ang="0">
                  <a:pos x="5" y="0"/>
                </a:cxn>
                <a:cxn ang="0">
                  <a:pos x="6" y="0"/>
                </a:cxn>
                <a:cxn ang="0">
                  <a:pos x="7" y="1"/>
                </a:cxn>
                <a:cxn ang="0">
                  <a:pos x="8" y="4"/>
                </a:cxn>
                <a:cxn ang="0">
                  <a:pos x="8" y="6"/>
                </a:cxn>
                <a:cxn ang="0">
                  <a:pos x="9" y="9"/>
                </a:cxn>
                <a:cxn ang="0">
                  <a:pos x="9" y="12"/>
                </a:cxn>
                <a:cxn ang="0">
                  <a:pos x="10" y="16"/>
                </a:cxn>
                <a:cxn ang="0">
                  <a:pos x="10" y="20"/>
                </a:cxn>
                <a:cxn ang="0">
                  <a:pos x="10" y="23"/>
                </a:cxn>
                <a:cxn ang="0">
                  <a:pos x="9" y="27"/>
                </a:cxn>
                <a:cxn ang="0">
                  <a:pos x="9" y="30"/>
                </a:cxn>
                <a:cxn ang="0">
                  <a:pos x="8" y="33"/>
                </a:cxn>
                <a:cxn ang="0">
                  <a:pos x="8" y="35"/>
                </a:cxn>
                <a:cxn ang="0">
                  <a:pos x="7" y="37"/>
                </a:cxn>
                <a:cxn ang="0">
                  <a:pos x="6" y="38"/>
                </a:cxn>
                <a:cxn ang="0">
                  <a:pos x="5" y="39"/>
                </a:cxn>
                <a:cxn ang="0">
                  <a:pos x="4" y="38"/>
                </a:cxn>
                <a:cxn ang="0">
                  <a:pos x="3" y="37"/>
                </a:cxn>
                <a:cxn ang="0">
                  <a:pos x="2" y="35"/>
                </a:cxn>
                <a:cxn ang="0">
                  <a:pos x="2" y="33"/>
                </a:cxn>
                <a:cxn ang="0">
                  <a:pos x="1" y="30"/>
                </a:cxn>
                <a:cxn ang="0">
                  <a:pos x="1" y="27"/>
                </a:cxn>
                <a:cxn ang="0">
                  <a:pos x="0" y="23"/>
                </a:cxn>
                <a:cxn ang="0">
                  <a:pos x="0" y="20"/>
                </a:cxn>
                <a:cxn ang="0">
                  <a:pos x="0" y="16"/>
                </a:cxn>
                <a:cxn ang="0">
                  <a:pos x="1" y="12"/>
                </a:cxn>
                <a:cxn ang="0">
                  <a:pos x="1" y="9"/>
                </a:cxn>
                <a:cxn ang="0">
                  <a:pos x="2" y="6"/>
                </a:cxn>
                <a:cxn ang="0">
                  <a:pos x="2" y="4"/>
                </a:cxn>
                <a:cxn ang="0">
                  <a:pos x="3" y="1"/>
                </a:cxn>
                <a:cxn ang="0">
                  <a:pos x="4" y="0"/>
                </a:cxn>
                <a:cxn ang="0">
                  <a:pos x="5" y="0"/>
                </a:cxn>
              </a:cxnLst>
              <a:rect l="0" t="0" r="r" b="b"/>
              <a:pathLst>
                <a:path w="10" h="39">
                  <a:moveTo>
                    <a:pt x="5" y="0"/>
                  </a:moveTo>
                  <a:lnTo>
                    <a:pt x="6" y="0"/>
                  </a:lnTo>
                  <a:lnTo>
                    <a:pt x="7" y="1"/>
                  </a:lnTo>
                  <a:lnTo>
                    <a:pt x="8" y="4"/>
                  </a:lnTo>
                  <a:lnTo>
                    <a:pt x="8" y="6"/>
                  </a:lnTo>
                  <a:lnTo>
                    <a:pt x="9" y="9"/>
                  </a:lnTo>
                  <a:lnTo>
                    <a:pt x="9" y="12"/>
                  </a:lnTo>
                  <a:lnTo>
                    <a:pt x="10" y="16"/>
                  </a:lnTo>
                  <a:lnTo>
                    <a:pt x="10" y="20"/>
                  </a:lnTo>
                  <a:lnTo>
                    <a:pt x="10" y="23"/>
                  </a:lnTo>
                  <a:lnTo>
                    <a:pt x="9" y="27"/>
                  </a:lnTo>
                  <a:lnTo>
                    <a:pt x="9" y="30"/>
                  </a:lnTo>
                  <a:lnTo>
                    <a:pt x="8" y="33"/>
                  </a:lnTo>
                  <a:lnTo>
                    <a:pt x="8" y="35"/>
                  </a:lnTo>
                  <a:lnTo>
                    <a:pt x="7" y="37"/>
                  </a:lnTo>
                  <a:lnTo>
                    <a:pt x="6" y="38"/>
                  </a:lnTo>
                  <a:lnTo>
                    <a:pt x="5" y="39"/>
                  </a:lnTo>
                  <a:lnTo>
                    <a:pt x="4" y="38"/>
                  </a:lnTo>
                  <a:lnTo>
                    <a:pt x="3" y="37"/>
                  </a:lnTo>
                  <a:lnTo>
                    <a:pt x="2" y="35"/>
                  </a:lnTo>
                  <a:lnTo>
                    <a:pt x="2" y="33"/>
                  </a:lnTo>
                  <a:lnTo>
                    <a:pt x="1" y="30"/>
                  </a:lnTo>
                  <a:lnTo>
                    <a:pt x="1" y="27"/>
                  </a:lnTo>
                  <a:lnTo>
                    <a:pt x="0" y="23"/>
                  </a:lnTo>
                  <a:lnTo>
                    <a:pt x="0" y="20"/>
                  </a:lnTo>
                  <a:lnTo>
                    <a:pt x="0" y="16"/>
                  </a:lnTo>
                  <a:lnTo>
                    <a:pt x="1" y="12"/>
                  </a:lnTo>
                  <a:lnTo>
                    <a:pt x="1" y="9"/>
                  </a:lnTo>
                  <a:lnTo>
                    <a:pt x="2" y="6"/>
                  </a:lnTo>
                  <a:lnTo>
                    <a:pt x="2" y="4"/>
                  </a:lnTo>
                  <a:lnTo>
                    <a:pt x="3" y="1"/>
                  </a:lnTo>
                  <a:lnTo>
                    <a:pt x="4" y="0"/>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549" y="847"/>
              <a:ext cx="38" cy="20"/>
            </a:xfrm>
            <a:custGeom>
              <a:avLst/>
              <a:gdLst/>
              <a:ahLst/>
              <a:cxnLst>
                <a:cxn ang="0">
                  <a:pos x="19" y="0"/>
                </a:cxn>
                <a:cxn ang="0">
                  <a:pos x="22" y="0"/>
                </a:cxn>
                <a:cxn ang="0">
                  <a:pos x="26" y="0"/>
                </a:cxn>
                <a:cxn ang="0">
                  <a:pos x="29" y="1"/>
                </a:cxn>
                <a:cxn ang="0">
                  <a:pos x="32" y="3"/>
                </a:cxn>
                <a:cxn ang="0">
                  <a:pos x="34" y="4"/>
                </a:cxn>
                <a:cxn ang="0">
                  <a:pos x="36" y="6"/>
                </a:cxn>
                <a:cxn ang="0">
                  <a:pos x="37" y="8"/>
                </a:cxn>
                <a:cxn ang="0">
                  <a:pos x="38" y="10"/>
                </a:cxn>
                <a:cxn ang="0">
                  <a:pos x="37" y="12"/>
                </a:cxn>
                <a:cxn ang="0">
                  <a:pos x="36" y="14"/>
                </a:cxn>
                <a:cxn ang="0">
                  <a:pos x="34" y="15"/>
                </a:cxn>
                <a:cxn ang="0">
                  <a:pos x="32" y="17"/>
                </a:cxn>
                <a:cxn ang="0">
                  <a:pos x="29" y="18"/>
                </a:cxn>
                <a:cxn ang="0">
                  <a:pos x="26" y="19"/>
                </a:cxn>
                <a:cxn ang="0">
                  <a:pos x="22" y="19"/>
                </a:cxn>
                <a:cxn ang="0">
                  <a:pos x="19" y="20"/>
                </a:cxn>
                <a:cxn ang="0">
                  <a:pos x="15" y="19"/>
                </a:cxn>
                <a:cxn ang="0">
                  <a:pos x="11" y="19"/>
                </a:cxn>
                <a:cxn ang="0">
                  <a:pos x="8" y="18"/>
                </a:cxn>
                <a:cxn ang="0">
                  <a:pos x="5" y="17"/>
                </a:cxn>
                <a:cxn ang="0">
                  <a:pos x="3" y="15"/>
                </a:cxn>
                <a:cxn ang="0">
                  <a:pos x="1" y="14"/>
                </a:cxn>
                <a:cxn ang="0">
                  <a:pos x="0" y="12"/>
                </a:cxn>
                <a:cxn ang="0">
                  <a:pos x="0" y="10"/>
                </a:cxn>
                <a:cxn ang="0">
                  <a:pos x="0" y="8"/>
                </a:cxn>
                <a:cxn ang="0">
                  <a:pos x="1" y="6"/>
                </a:cxn>
                <a:cxn ang="0">
                  <a:pos x="3" y="4"/>
                </a:cxn>
                <a:cxn ang="0">
                  <a:pos x="5" y="3"/>
                </a:cxn>
                <a:cxn ang="0">
                  <a:pos x="8" y="1"/>
                </a:cxn>
                <a:cxn ang="0">
                  <a:pos x="11" y="0"/>
                </a:cxn>
                <a:cxn ang="0">
                  <a:pos x="15" y="0"/>
                </a:cxn>
                <a:cxn ang="0">
                  <a:pos x="19" y="0"/>
                </a:cxn>
              </a:cxnLst>
              <a:rect l="0" t="0" r="r" b="b"/>
              <a:pathLst>
                <a:path w="38" h="20">
                  <a:moveTo>
                    <a:pt x="19" y="0"/>
                  </a:moveTo>
                  <a:lnTo>
                    <a:pt x="22" y="0"/>
                  </a:lnTo>
                  <a:lnTo>
                    <a:pt x="26" y="0"/>
                  </a:lnTo>
                  <a:lnTo>
                    <a:pt x="29" y="1"/>
                  </a:lnTo>
                  <a:lnTo>
                    <a:pt x="32" y="3"/>
                  </a:lnTo>
                  <a:lnTo>
                    <a:pt x="34" y="4"/>
                  </a:lnTo>
                  <a:lnTo>
                    <a:pt x="36" y="6"/>
                  </a:lnTo>
                  <a:lnTo>
                    <a:pt x="37" y="8"/>
                  </a:lnTo>
                  <a:lnTo>
                    <a:pt x="38" y="10"/>
                  </a:lnTo>
                  <a:lnTo>
                    <a:pt x="37" y="12"/>
                  </a:lnTo>
                  <a:lnTo>
                    <a:pt x="36" y="14"/>
                  </a:lnTo>
                  <a:lnTo>
                    <a:pt x="34" y="15"/>
                  </a:lnTo>
                  <a:lnTo>
                    <a:pt x="32" y="17"/>
                  </a:lnTo>
                  <a:lnTo>
                    <a:pt x="29" y="18"/>
                  </a:lnTo>
                  <a:lnTo>
                    <a:pt x="26" y="19"/>
                  </a:lnTo>
                  <a:lnTo>
                    <a:pt x="22" y="19"/>
                  </a:lnTo>
                  <a:lnTo>
                    <a:pt x="19" y="20"/>
                  </a:lnTo>
                  <a:lnTo>
                    <a:pt x="15" y="19"/>
                  </a:lnTo>
                  <a:lnTo>
                    <a:pt x="11" y="19"/>
                  </a:lnTo>
                  <a:lnTo>
                    <a:pt x="8" y="18"/>
                  </a:lnTo>
                  <a:lnTo>
                    <a:pt x="5" y="17"/>
                  </a:lnTo>
                  <a:lnTo>
                    <a:pt x="3" y="15"/>
                  </a:lnTo>
                  <a:lnTo>
                    <a:pt x="1" y="14"/>
                  </a:lnTo>
                  <a:lnTo>
                    <a:pt x="0" y="12"/>
                  </a:lnTo>
                  <a:lnTo>
                    <a:pt x="0" y="10"/>
                  </a:lnTo>
                  <a:lnTo>
                    <a:pt x="0" y="8"/>
                  </a:lnTo>
                  <a:lnTo>
                    <a:pt x="1" y="6"/>
                  </a:lnTo>
                  <a:lnTo>
                    <a:pt x="3" y="4"/>
                  </a:lnTo>
                  <a:lnTo>
                    <a:pt x="5" y="3"/>
                  </a:lnTo>
                  <a:lnTo>
                    <a:pt x="8" y="1"/>
                  </a:lnTo>
                  <a:lnTo>
                    <a:pt x="11" y="0"/>
                  </a:lnTo>
                  <a:lnTo>
                    <a:pt x="15" y="0"/>
                  </a:lnTo>
                  <a:lnTo>
                    <a:pt x="1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4279" y="1059"/>
              <a:ext cx="9" cy="29"/>
            </a:xfrm>
            <a:custGeom>
              <a:avLst/>
              <a:gdLst/>
              <a:ahLst/>
              <a:cxnLst>
                <a:cxn ang="0">
                  <a:pos x="5" y="0"/>
                </a:cxn>
                <a:cxn ang="0">
                  <a:pos x="6" y="0"/>
                </a:cxn>
                <a:cxn ang="0">
                  <a:pos x="7" y="1"/>
                </a:cxn>
                <a:cxn ang="0">
                  <a:pos x="7" y="2"/>
                </a:cxn>
                <a:cxn ang="0">
                  <a:pos x="8" y="4"/>
                </a:cxn>
                <a:cxn ang="0">
                  <a:pos x="9" y="6"/>
                </a:cxn>
                <a:cxn ang="0">
                  <a:pos x="9" y="9"/>
                </a:cxn>
                <a:cxn ang="0">
                  <a:pos x="9" y="11"/>
                </a:cxn>
                <a:cxn ang="0">
                  <a:pos x="9" y="14"/>
                </a:cxn>
                <a:cxn ang="0">
                  <a:pos x="9" y="18"/>
                </a:cxn>
                <a:cxn ang="0">
                  <a:pos x="9" y="21"/>
                </a:cxn>
                <a:cxn ang="0">
                  <a:pos x="9" y="23"/>
                </a:cxn>
                <a:cxn ang="0">
                  <a:pos x="8" y="25"/>
                </a:cxn>
                <a:cxn ang="0">
                  <a:pos x="7" y="27"/>
                </a:cxn>
                <a:cxn ang="0">
                  <a:pos x="7" y="28"/>
                </a:cxn>
                <a:cxn ang="0">
                  <a:pos x="6" y="29"/>
                </a:cxn>
                <a:cxn ang="0">
                  <a:pos x="5" y="29"/>
                </a:cxn>
                <a:cxn ang="0">
                  <a:pos x="4" y="29"/>
                </a:cxn>
                <a:cxn ang="0">
                  <a:pos x="3" y="28"/>
                </a:cxn>
                <a:cxn ang="0">
                  <a:pos x="2" y="27"/>
                </a:cxn>
                <a:cxn ang="0">
                  <a:pos x="1" y="25"/>
                </a:cxn>
                <a:cxn ang="0">
                  <a:pos x="1" y="23"/>
                </a:cxn>
                <a:cxn ang="0">
                  <a:pos x="0" y="21"/>
                </a:cxn>
                <a:cxn ang="0">
                  <a:pos x="0" y="18"/>
                </a:cxn>
                <a:cxn ang="0">
                  <a:pos x="0" y="14"/>
                </a:cxn>
                <a:cxn ang="0">
                  <a:pos x="0" y="11"/>
                </a:cxn>
                <a:cxn ang="0">
                  <a:pos x="0" y="9"/>
                </a:cxn>
                <a:cxn ang="0">
                  <a:pos x="1" y="6"/>
                </a:cxn>
                <a:cxn ang="0">
                  <a:pos x="1" y="4"/>
                </a:cxn>
                <a:cxn ang="0">
                  <a:pos x="2" y="2"/>
                </a:cxn>
                <a:cxn ang="0">
                  <a:pos x="3" y="1"/>
                </a:cxn>
                <a:cxn ang="0">
                  <a:pos x="4" y="0"/>
                </a:cxn>
                <a:cxn ang="0">
                  <a:pos x="5" y="0"/>
                </a:cxn>
              </a:cxnLst>
              <a:rect l="0" t="0" r="r" b="b"/>
              <a:pathLst>
                <a:path w="9" h="29">
                  <a:moveTo>
                    <a:pt x="5" y="0"/>
                  </a:moveTo>
                  <a:lnTo>
                    <a:pt x="6" y="0"/>
                  </a:lnTo>
                  <a:lnTo>
                    <a:pt x="7" y="1"/>
                  </a:lnTo>
                  <a:lnTo>
                    <a:pt x="7" y="2"/>
                  </a:lnTo>
                  <a:lnTo>
                    <a:pt x="8" y="4"/>
                  </a:lnTo>
                  <a:lnTo>
                    <a:pt x="9" y="6"/>
                  </a:lnTo>
                  <a:lnTo>
                    <a:pt x="9" y="9"/>
                  </a:lnTo>
                  <a:lnTo>
                    <a:pt x="9" y="11"/>
                  </a:lnTo>
                  <a:lnTo>
                    <a:pt x="9" y="14"/>
                  </a:lnTo>
                  <a:lnTo>
                    <a:pt x="9" y="18"/>
                  </a:lnTo>
                  <a:lnTo>
                    <a:pt x="9" y="21"/>
                  </a:lnTo>
                  <a:lnTo>
                    <a:pt x="9" y="23"/>
                  </a:lnTo>
                  <a:lnTo>
                    <a:pt x="8" y="25"/>
                  </a:lnTo>
                  <a:lnTo>
                    <a:pt x="7" y="27"/>
                  </a:lnTo>
                  <a:lnTo>
                    <a:pt x="7" y="28"/>
                  </a:lnTo>
                  <a:lnTo>
                    <a:pt x="6" y="29"/>
                  </a:lnTo>
                  <a:lnTo>
                    <a:pt x="5" y="29"/>
                  </a:lnTo>
                  <a:lnTo>
                    <a:pt x="4" y="29"/>
                  </a:lnTo>
                  <a:lnTo>
                    <a:pt x="3" y="28"/>
                  </a:lnTo>
                  <a:lnTo>
                    <a:pt x="2" y="27"/>
                  </a:lnTo>
                  <a:lnTo>
                    <a:pt x="1" y="25"/>
                  </a:lnTo>
                  <a:lnTo>
                    <a:pt x="1" y="23"/>
                  </a:lnTo>
                  <a:lnTo>
                    <a:pt x="0" y="21"/>
                  </a:lnTo>
                  <a:lnTo>
                    <a:pt x="0" y="18"/>
                  </a:lnTo>
                  <a:lnTo>
                    <a:pt x="0" y="14"/>
                  </a:lnTo>
                  <a:lnTo>
                    <a:pt x="0" y="11"/>
                  </a:lnTo>
                  <a:lnTo>
                    <a:pt x="0" y="9"/>
                  </a:lnTo>
                  <a:lnTo>
                    <a:pt x="1" y="6"/>
                  </a:lnTo>
                  <a:lnTo>
                    <a:pt x="1" y="4"/>
                  </a:lnTo>
                  <a:lnTo>
                    <a:pt x="2" y="2"/>
                  </a:lnTo>
                  <a:lnTo>
                    <a:pt x="3" y="1"/>
                  </a:lnTo>
                  <a:lnTo>
                    <a:pt x="4" y="0"/>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346" y="1107"/>
              <a:ext cx="10" cy="48"/>
            </a:xfrm>
            <a:custGeom>
              <a:avLst/>
              <a:gdLst/>
              <a:ahLst/>
              <a:cxnLst>
                <a:cxn ang="0">
                  <a:pos x="5" y="0"/>
                </a:cxn>
                <a:cxn ang="0">
                  <a:pos x="6" y="1"/>
                </a:cxn>
                <a:cxn ang="0">
                  <a:pos x="7" y="2"/>
                </a:cxn>
                <a:cxn ang="0">
                  <a:pos x="8" y="4"/>
                </a:cxn>
                <a:cxn ang="0">
                  <a:pos x="8" y="7"/>
                </a:cxn>
                <a:cxn ang="0">
                  <a:pos x="9" y="11"/>
                </a:cxn>
                <a:cxn ang="0">
                  <a:pos x="9" y="15"/>
                </a:cxn>
                <a:cxn ang="0">
                  <a:pos x="9" y="19"/>
                </a:cxn>
                <a:cxn ang="0">
                  <a:pos x="10" y="25"/>
                </a:cxn>
                <a:cxn ang="0">
                  <a:pos x="9" y="30"/>
                </a:cxn>
                <a:cxn ang="0">
                  <a:pos x="9" y="34"/>
                </a:cxn>
                <a:cxn ang="0">
                  <a:pos x="9" y="38"/>
                </a:cxn>
                <a:cxn ang="0">
                  <a:pos x="8" y="42"/>
                </a:cxn>
                <a:cxn ang="0">
                  <a:pos x="8" y="44"/>
                </a:cxn>
                <a:cxn ang="0">
                  <a:pos x="7" y="47"/>
                </a:cxn>
                <a:cxn ang="0">
                  <a:pos x="6" y="48"/>
                </a:cxn>
                <a:cxn ang="0">
                  <a:pos x="5" y="48"/>
                </a:cxn>
                <a:cxn ang="0">
                  <a:pos x="4" y="48"/>
                </a:cxn>
                <a:cxn ang="0">
                  <a:pos x="3" y="47"/>
                </a:cxn>
                <a:cxn ang="0">
                  <a:pos x="2" y="44"/>
                </a:cxn>
                <a:cxn ang="0">
                  <a:pos x="2" y="42"/>
                </a:cxn>
                <a:cxn ang="0">
                  <a:pos x="1" y="38"/>
                </a:cxn>
                <a:cxn ang="0">
                  <a:pos x="1" y="34"/>
                </a:cxn>
                <a:cxn ang="0">
                  <a:pos x="0" y="30"/>
                </a:cxn>
                <a:cxn ang="0">
                  <a:pos x="0" y="25"/>
                </a:cxn>
                <a:cxn ang="0">
                  <a:pos x="0" y="19"/>
                </a:cxn>
                <a:cxn ang="0">
                  <a:pos x="1" y="15"/>
                </a:cxn>
                <a:cxn ang="0">
                  <a:pos x="1" y="11"/>
                </a:cxn>
                <a:cxn ang="0">
                  <a:pos x="2" y="7"/>
                </a:cxn>
                <a:cxn ang="0">
                  <a:pos x="2" y="4"/>
                </a:cxn>
                <a:cxn ang="0">
                  <a:pos x="3" y="2"/>
                </a:cxn>
                <a:cxn ang="0">
                  <a:pos x="4" y="1"/>
                </a:cxn>
                <a:cxn ang="0">
                  <a:pos x="5" y="0"/>
                </a:cxn>
              </a:cxnLst>
              <a:rect l="0" t="0" r="r" b="b"/>
              <a:pathLst>
                <a:path w="10" h="48">
                  <a:moveTo>
                    <a:pt x="5" y="0"/>
                  </a:moveTo>
                  <a:lnTo>
                    <a:pt x="6" y="1"/>
                  </a:lnTo>
                  <a:lnTo>
                    <a:pt x="7" y="2"/>
                  </a:lnTo>
                  <a:lnTo>
                    <a:pt x="8" y="4"/>
                  </a:lnTo>
                  <a:lnTo>
                    <a:pt x="8" y="7"/>
                  </a:lnTo>
                  <a:lnTo>
                    <a:pt x="9" y="11"/>
                  </a:lnTo>
                  <a:lnTo>
                    <a:pt x="9" y="15"/>
                  </a:lnTo>
                  <a:lnTo>
                    <a:pt x="9" y="19"/>
                  </a:lnTo>
                  <a:lnTo>
                    <a:pt x="10" y="25"/>
                  </a:lnTo>
                  <a:lnTo>
                    <a:pt x="9" y="30"/>
                  </a:lnTo>
                  <a:lnTo>
                    <a:pt x="9" y="34"/>
                  </a:lnTo>
                  <a:lnTo>
                    <a:pt x="9" y="38"/>
                  </a:lnTo>
                  <a:lnTo>
                    <a:pt x="8" y="42"/>
                  </a:lnTo>
                  <a:lnTo>
                    <a:pt x="8" y="44"/>
                  </a:lnTo>
                  <a:lnTo>
                    <a:pt x="7" y="47"/>
                  </a:lnTo>
                  <a:lnTo>
                    <a:pt x="6" y="48"/>
                  </a:lnTo>
                  <a:lnTo>
                    <a:pt x="5" y="48"/>
                  </a:lnTo>
                  <a:lnTo>
                    <a:pt x="4" y="48"/>
                  </a:lnTo>
                  <a:lnTo>
                    <a:pt x="3" y="47"/>
                  </a:lnTo>
                  <a:lnTo>
                    <a:pt x="2" y="44"/>
                  </a:lnTo>
                  <a:lnTo>
                    <a:pt x="2" y="42"/>
                  </a:lnTo>
                  <a:lnTo>
                    <a:pt x="1" y="38"/>
                  </a:lnTo>
                  <a:lnTo>
                    <a:pt x="1" y="34"/>
                  </a:lnTo>
                  <a:lnTo>
                    <a:pt x="0" y="30"/>
                  </a:lnTo>
                  <a:lnTo>
                    <a:pt x="0" y="25"/>
                  </a:lnTo>
                  <a:lnTo>
                    <a:pt x="0" y="19"/>
                  </a:lnTo>
                  <a:lnTo>
                    <a:pt x="1" y="15"/>
                  </a:lnTo>
                  <a:lnTo>
                    <a:pt x="1" y="11"/>
                  </a:lnTo>
                  <a:lnTo>
                    <a:pt x="2" y="7"/>
                  </a:lnTo>
                  <a:lnTo>
                    <a:pt x="2" y="4"/>
                  </a:lnTo>
                  <a:lnTo>
                    <a:pt x="3" y="2"/>
                  </a:lnTo>
                  <a:lnTo>
                    <a:pt x="4" y="1"/>
                  </a:lnTo>
                  <a:lnTo>
                    <a:pt x="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sz="quarter" idx="1"/>
          </p:nvPr>
        </p:nvSpPr>
        <p:spPr/>
        <p:txBody>
          <a:bodyPr>
            <a:noAutofit/>
          </a:bodyPr>
          <a:lstStyle/>
          <a:p>
            <a:pPr>
              <a:buNone/>
            </a:pPr>
            <a:r>
              <a:rPr lang="en-US" sz="3600" dirty="0" smtClean="0"/>
              <a:t>33  "So likewise, whoever of you does not forsake all that he has cannot be My disciple.</a:t>
            </a:r>
          </a:p>
          <a:p>
            <a:pPr>
              <a:buNone/>
            </a:pPr>
            <a:r>
              <a:rPr lang="en-US" sz="3600" dirty="0" smtClean="0"/>
              <a:t>34  "Salt is good; but if the salt has lost its flavor, how shall it be seasoned?</a:t>
            </a:r>
          </a:p>
          <a:p>
            <a:pPr>
              <a:buNone/>
            </a:pPr>
            <a:r>
              <a:rPr lang="en-US" sz="3600" dirty="0" smtClean="0"/>
              <a:t>35  "It is neither fit for the land nor for the dunghill, but men throw it out. He who has ears to hear, let him hear!"</a:t>
            </a:r>
            <a:endParaRPr lang="en-US" sz="3600"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What Does Jesus Require of Me To Give The Church of Which I Am A Member?</a:t>
            </a:r>
            <a:endParaRPr lang="en-US" sz="3200" dirty="0"/>
          </a:p>
        </p:txBody>
      </p:sp>
      <p:sp>
        <p:nvSpPr>
          <p:cNvPr id="3" name="Title 2"/>
          <p:cNvSpPr>
            <a:spLocks noGrp="1"/>
          </p:cNvSpPr>
          <p:nvPr>
            <p:ph type="title"/>
          </p:nvPr>
        </p:nvSpPr>
        <p:spPr/>
        <p:txBody>
          <a:bodyPr/>
          <a:lstStyle/>
          <a:p>
            <a:r>
              <a:rPr lang="en-US" dirty="0" smtClean="0"/>
              <a:t>Today’s Thought Question:</a:t>
            </a:r>
            <a:endParaRPr lang="en-US" dirty="0"/>
          </a:p>
        </p:txBody>
      </p:sp>
      <p:pic>
        <p:nvPicPr>
          <p:cNvPr id="2053" name="Picture 5" descr="C:\Users\Steven\AppData\Local\Microsoft\Windows\Temporary Internet Files\Content.IE5\U9UDB8EU\MC9001108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667000"/>
            <a:ext cx="3388157" cy="3362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3471163"/>
            <a:ext cx="5811206" cy="175432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5400" dirty="0" smtClean="0">
                <a:solidFill>
                  <a:schemeClr val="tx2">
                    <a:lumMod val="75000"/>
                  </a:schemeClr>
                </a:solidFill>
                <a:latin typeface="Arial Black" pitchFamily="34" charset="0"/>
              </a:rPr>
              <a:t>ANSWER:</a:t>
            </a:r>
          </a:p>
          <a:p>
            <a:r>
              <a:rPr lang="en-US" sz="5400" dirty="0" smtClean="0">
                <a:solidFill>
                  <a:schemeClr val="tx2">
                    <a:lumMod val="75000"/>
                  </a:schemeClr>
                </a:solidFill>
              </a:rPr>
              <a:t>“Mindful Service”</a:t>
            </a:r>
            <a:endParaRPr lang="en-US" sz="5400" dirty="0">
              <a:solidFill>
                <a:schemeClr val="tx2">
                  <a:lumMod val="75000"/>
                </a:schemeClr>
              </a:solidFill>
            </a:endParaRPr>
          </a:p>
        </p:txBody>
      </p:sp>
      <p:sp>
        <p:nvSpPr>
          <p:cNvPr id="5" name="TextBox 4"/>
          <p:cNvSpPr txBox="1"/>
          <p:nvPr/>
        </p:nvSpPr>
        <p:spPr>
          <a:xfrm>
            <a:off x="2733241" y="5857888"/>
            <a:ext cx="3712876" cy="584775"/>
          </a:xfrm>
          <a:prstGeom prst="rect">
            <a:avLst/>
          </a:prstGeom>
          <a:noFill/>
        </p:spPr>
        <p:txBody>
          <a:bodyPr wrap="none" rtlCol="0">
            <a:spAutoFit/>
          </a:bodyPr>
          <a:lstStyle/>
          <a:p>
            <a:pPr algn="ctr"/>
            <a:r>
              <a:rPr lang="en-US" sz="3200" dirty="0" smtClean="0"/>
              <a:t>1 Chronicles 28:9</a:t>
            </a:r>
            <a:endParaRPr lang="en-US" sz="3200" dirty="0"/>
          </a:p>
        </p:txBody>
      </p:sp>
    </p:spTree>
    <p:extLst>
      <p:ext uri="{BB962C8B-B14F-4D97-AF65-F5344CB8AC3E}">
        <p14:creationId xmlns:p14="http://schemas.microsoft.com/office/powerpoint/2010/main" val="1395404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2053"/>
                                        </p:tgtEl>
                                      </p:cBhvr>
                                    </p:animEffect>
                                    <p:set>
                                      <p:cBhvr>
                                        <p:cTn id="12" dur="1" fill="hold">
                                          <p:stCondLst>
                                            <p:cond delay="499"/>
                                          </p:stCondLst>
                                        </p:cTn>
                                        <p:tgtEl>
                                          <p:spTgt spid="2053"/>
                                        </p:tgtEl>
                                        <p:attrNameLst>
                                          <p:attrName>style.visibility</p:attrName>
                                        </p:attrNameLst>
                                      </p:cBhvr>
                                      <p:to>
                                        <p:strVal val="hidden"/>
                                      </p:to>
                                    </p:set>
                                  </p:childTnLst>
                                </p:cTn>
                              </p:par>
                            </p:childTnLst>
                          </p:cTn>
                        </p:par>
                        <p:par>
                          <p:cTn id="13" fill="hold">
                            <p:stCondLst>
                              <p:cond delay="1000"/>
                            </p:stCondLst>
                            <p:childTnLst>
                              <p:par>
                                <p:cTn id="14" presetID="42" presetClass="entr" presetSubtype="0" fill="hold" grpId="0" nodeType="afterEffect">
                                  <p:stCondLst>
                                    <p:cond delay="0"/>
                                  </p:stCondLst>
                                  <p:iterate type="wd">
                                    <p:tmPct val="2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0037"/>
            <a:ext cx="8229600" cy="4906963"/>
          </a:xfrm>
          <a:solidFill>
            <a:schemeClr val="bg1"/>
          </a:solidFill>
          <a:ln>
            <a:solidFill>
              <a:schemeClr val="accent4"/>
            </a:solidFill>
          </a:ln>
        </p:spPr>
        <p:txBody>
          <a:bodyPr>
            <a:noAutofit/>
          </a:bodyPr>
          <a:lstStyle/>
          <a:p>
            <a:r>
              <a:rPr lang="en-US" sz="3600" dirty="0" smtClean="0">
                <a:latin typeface="Arial Black" pitchFamily="34" charset="0"/>
              </a:rPr>
              <a:t>Matthew 16:23, 24, </a:t>
            </a:r>
            <a:r>
              <a:rPr lang="en-US" sz="3600" dirty="0" smtClean="0"/>
              <a:t>“But </a:t>
            </a:r>
            <a:r>
              <a:rPr lang="en-US" sz="3600" dirty="0"/>
              <a:t>He turned and said to Peter, "Get behind Me, Satan! You are an </a:t>
            </a:r>
            <a:r>
              <a:rPr lang="en-US" sz="3600" b="1" dirty="0">
                <a:solidFill>
                  <a:srgbClr val="C00000"/>
                </a:solidFill>
              </a:rPr>
              <a:t>offense</a:t>
            </a:r>
            <a:r>
              <a:rPr lang="en-US" sz="3600" dirty="0"/>
              <a:t> to Me, </a:t>
            </a:r>
            <a:r>
              <a:rPr lang="en-US" sz="3600" b="1" dirty="0">
                <a:solidFill>
                  <a:srgbClr val="C00000"/>
                </a:solidFill>
              </a:rPr>
              <a:t>for</a:t>
            </a:r>
            <a:r>
              <a:rPr lang="en-US" sz="3600" dirty="0">
                <a:solidFill>
                  <a:srgbClr val="C00000"/>
                </a:solidFill>
              </a:rPr>
              <a:t> </a:t>
            </a:r>
            <a:r>
              <a:rPr lang="en-US" sz="3600" dirty="0"/>
              <a:t>you are not mindful of the things of God, </a:t>
            </a:r>
            <a:r>
              <a:rPr lang="en-US" sz="3600" b="1" u="sng" dirty="0">
                <a:solidFill>
                  <a:srgbClr val="C00000"/>
                </a:solidFill>
              </a:rPr>
              <a:t>but</a:t>
            </a:r>
            <a:r>
              <a:rPr lang="en-US" sz="3600" u="sng" dirty="0"/>
              <a:t> the things of </a:t>
            </a:r>
            <a:r>
              <a:rPr lang="en-US" sz="3600" u="sng" dirty="0" smtClean="0"/>
              <a:t>men</a:t>
            </a:r>
            <a:r>
              <a:rPr lang="en-US" sz="3600" dirty="0" smtClean="0"/>
              <a:t>. …If anyone desires to come after Me, let him deny himself, </a:t>
            </a:r>
            <a:r>
              <a:rPr lang="en-US" sz="3600" dirty="0"/>
              <a:t>and take up his cross, and follow Me</a:t>
            </a:r>
            <a:r>
              <a:rPr lang="en-US" sz="3600" dirty="0" smtClean="0"/>
              <a:t>.”</a:t>
            </a:r>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76338" y="3973656"/>
              <a:ext cx="6262662" cy="127080"/>
            </p14:xfrm>
          </p:contentPart>
        </mc:Choice>
        <mc:Fallback xmlns="">
          <p:pic>
            <p:nvPicPr>
              <p:cNvPr id="6" name="Ink 5"/>
              <p:cNvPicPr/>
              <p:nvPr/>
            </p:nvPicPr>
            <p:blipFill>
              <a:blip r:embed="rId4"/>
              <a:stretch>
                <a:fillRect/>
              </a:stretch>
            </p:blipFill>
            <p:spPr>
              <a:xfrm>
                <a:off x="916217" y="3853776"/>
                <a:ext cx="6382904" cy="366840"/>
              </a:xfrm>
              <a:prstGeom prst="rect">
                <a:avLst/>
              </a:prstGeom>
            </p:spPr>
          </p:pic>
        </mc:Fallback>
      </mc:AlternateContent>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0037"/>
            <a:ext cx="8229600" cy="4754563"/>
          </a:xfrm>
        </p:spPr>
        <p:txBody>
          <a:bodyPr>
            <a:normAutofit/>
          </a:bodyPr>
          <a:lstStyle/>
          <a:p>
            <a:r>
              <a:rPr lang="en-US" sz="4000" dirty="0" smtClean="0">
                <a:latin typeface="Arial Black" pitchFamily="34" charset="0"/>
              </a:rPr>
              <a:t>Matthew 4:10, </a:t>
            </a:r>
            <a:r>
              <a:rPr lang="en-US" sz="4000" dirty="0" smtClean="0"/>
              <a:t>“Then Jesus said to him, ‘Away with you, Satan! For it is written, “You shall worship the LORD your God, and </a:t>
            </a:r>
            <a:r>
              <a:rPr lang="en-US" sz="4000" b="1" dirty="0" smtClean="0"/>
              <a:t>Him only you shall serve</a:t>
            </a:r>
            <a:r>
              <a:rPr lang="en-US" sz="4000" dirty="0" smtClean="0"/>
              <a:t>.”’”</a:t>
            </a:r>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415938" y="4267200"/>
              <a:ext cx="4508862" cy="127080"/>
            </p14:xfrm>
          </p:contentPart>
        </mc:Choice>
        <mc:Fallback xmlns="">
          <p:pic>
            <p:nvPicPr>
              <p:cNvPr id="6" name="Ink 5"/>
              <p:cNvPicPr/>
              <p:nvPr/>
            </p:nvPicPr>
            <p:blipFill>
              <a:blip r:embed="rId4"/>
              <a:stretch>
                <a:fillRect/>
              </a:stretch>
            </p:blipFill>
            <p:spPr>
              <a:xfrm>
                <a:off x="3355820" y="4113875"/>
                <a:ext cx="4629098" cy="43373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976338" y="4953000"/>
              <a:ext cx="1371600" cy="53280"/>
            </p14:xfrm>
          </p:contentPart>
        </mc:Choice>
        <mc:Fallback xmlns="">
          <p:pic>
            <p:nvPicPr>
              <p:cNvPr id="7" name="Ink 6"/>
              <p:cNvPicPr/>
              <p:nvPr/>
            </p:nvPicPr>
            <p:blipFill>
              <a:blip r:embed="rId6"/>
              <a:stretch>
                <a:fillRect/>
              </a:stretch>
            </p:blipFill>
            <p:spPr>
              <a:xfrm>
                <a:off x="916218" y="4833120"/>
                <a:ext cx="1491840" cy="293040"/>
              </a:xfrm>
              <a:prstGeom prst="rect">
                <a:avLst/>
              </a:prstGeom>
            </p:spPr>
          </p:pic>
        </mc:Fallback>
      </mc:AlternateContent>
    </p:spTree>
    <p:extLst>
      <p:ext uri="{BB962C8B-B14F-4D97-AF65-F5344CB8AC3E}">
        <p14:creationId xmlns:p14="http://schemas.microsoft.com/office/powerpoint/2010/main" val="14255354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624078" indent="-514350">
              <a:buFont typeface="+mj-lt"/>
              <a:buAutoNum type="arabicPeriod"/>
            </a:pPr>
            <a:r>
              <a:rPr lang="en-US" sz="3600" dirty="0" smtClean="0">
                <a:latin typeface="Arial Black" pitchFamily="34" charset="0"/>
              </a:rPr>
              <a:t>My </a:t>
            </a:r>
            <a:r>
              <a:rPr lang="en-US" sz="3600" dirty="0" smtClean="0">
                <a:solidFill>
                  <a:srgbClr val="FFFF00"/>
                </a:solidFill>
                <a:latin typeface="Arial Black" pitchFamily="34" charset="0"/>
              </a:rPr>
              <a:t>Influence</a:t>
            </a:r>
            <a:r>
              <a:rPr lang="en-US" sz="3600" dirty="0" smtClean="0">
                <a:latin typeface="Arial Black" pitchFamily="34" charset="0"/>
              </a:rPr>
              <a:t> Through A Good </a:t>
            </a:r>
            <a:r>
              <a:rPr lang="en-US" sz="3600" dirty="0">
                <a:latin typeface="Arial Black" pitchFamily="34" charset="0"/>
              </a:rPr>
              <a:t>E</a:t>
            </a:r>
            <a:r>
              <a:rPr lang="en-US" sz="3600" dirty="0" smtClean="0">
                <a:latin typeface="Arial Black" pitchFamily="34" charset="0"/>
              </a:rPr>
              <a:t>xample</a:t>
            </a:r>
          </a:p>
          <a:p>
            <a:pPr lvl="1"/>
            <a:r>
              <a:rPr lang="en-US" sz="3200" dirty="0" smtClean="0"/>
              <a:t>Matthew 5:13-16; 1 Pet. 2:12; Titus 2:12; Galatians 5:13; John 15:12; Psalm 119:97; 1 Tim. 4:12</a:t>
            </a:r>
          </a:p>
          <a:p>
            <a:pPr lvl="1"/>
            <a:r>
              <a:rPr lang="en-US" sz="3200" dirty="0" smtClean="0"/>
              <a:t>Sin in the camp stifles the progress of God’s people (Josh. 7:1; 2 Cor. 12:19-13:2, 10, 11)</a:t>
            </a:r>
          </a:p>
          <a:p>
            <a:pPr marL="109728" indent="0">
              <a:buNone/>
            </a:pPr>
            <a:endParaRPr lang="en-US" sz="3600" dirty="0" smtClean="0"/>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624078" indent="-514350">
              <a:buFont typeface="+mj-lt"/>
              <a:buAutoNum type="arabicPeriod" startAt="2"/>
            </a:pPr>
            <a:r>
              <a:rPr lang="en-US" sz="3600" dirty="0" smtClean="0">
                <a:latin typeface="Arial Black" pitchFamily="34" charset="0"/>
              </a:rPr>
              <a:t>My </a:t>
            </a:r>
            <a:r>
              <a:rPr lang="en-US" sz="3600" dirty="0" smtClean="0">
                <a:solidFill>
                  <a:srgbClr val="FFFF00"/>
                </a:solidFill>
                <a:latin typeface="Arial Black" pitchFamily="34" charset="0"/>
              </a:rPr>
              <a:t>Heart</a:t>
            </a:r>
            <a:r>
              <a:rPr lang="en-US" sz="3600" dirty="0" smtClean="0">
                <a:latin typeface="Arial Black" pitchFamily="34" charset="0"/>
              </a:rPr>
              <a:t> In Hospitality</a:t>
            </a:r>
          </a:p>
          <a:p>
            <a:pPr lvl="1"/>
            <a:r>
              <a:rPr lang="en-US" sz="3200" dirty="0" smtClean="0"/>
              <a:t>An open heart to members (1 Pet. 4:9; Titus 3:14)</a:t>
            </a:r>
          </a:p>
          <a:p>
            <a:pPr lvl="1"/>
            <a:r>
              <a:rPr lang="en-US" sz="3200" dirty="0" smtClean="0"/>
              <a:t>An open heart to strangers (Heb. 13:2; Titus 3:8)</a:t>
            </a:r>
          </a:p>
          <a:p>
            <a:pPr lvl="2"/>
            <a:r>
              <a:rPr lang="en-US" sz="3200" dirty="0"/>
              <a:t>T</a:t>
            </a:r>
            <a:r>
              <a:rPr lang="en-US" sz="3200" dirty="0" smtClean="0"/>
              <a:t>aking interest in visitors!</a:t>
            </a:r>
          </a:p>
          <a:p>
            <a:pPr marL="624078" indent="-514350">
              <a:buFont typeface="+mj-lt"/>
              <a:buAutoNum type="arabicPeriod" startAt="2"/>
            </a:pPr>
            <a:r>
              <a:rPr lang="en-US" sz="3600" dirty="0" smtClean="0">
                <a:latin typeface="Arial Black" pitchFamily="34" charset="0"/>
              </a:rPr>
              <a:t>My </a:t>
            </a:r>
            <a:r>
              <a:rPr lang="en-US" sz="3600" dirty="0" smtClean="0">
                <a:solidFill>
                  <a:srgbClr val="FFFF00"/>
                </a:solidFill>
                <a:latin typeface="Arial Black" pitchFamily="34" charset="0"/>
              </a:rPr>
              <a:t>Mind</a:t>
            </a:r>
            <a:r>
              <a:rPr lang="en-US" sz="3600" dirty="0" smtClean="0">
                <a:latin typeface="Arial Black" pitchFamily="34" charset="0"/>
              </a:rPr>
              <a:t> In Being Teachable</a:t>
            </a:r>
          </a:p>
          <a:p>
            <a:pPr lvl="1"/>
            <a:r>
              <a:rPr lang="en-US" sz="3200" dirty="0" smtClean="0"/>
              <a:t>Mark 4:20; Romans 15:14; Ephesians 4:15</a:t>
            </a:r>
          </a:p>
          <a:p>
            <a:endParaRPr lang="en-US" sz="3600" dirty="0" smtClean="0"/>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p:spTree>
    <p:extLst>
      <p:ext uri="{BB962C8B-B14F-4D97-AF65-F5344CB8AC3E}">
        <p14:creationId xmlns:p14="http://schemas.microsoft.com/office/powerpoint/2010/main" val="29672307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686800" cy="4843272"/>
          </a:xfrm>
        </p:spPr>
        <p:txBody>
          <a:bodyPr>
            <a:noAutofit/>
          </a:bodyPr>
          <a:lstStyle/>
          <a:p>
            <a:pPr marL="624078" indent="-514350">
              <a:buFont typeface="+mj-lt"/>
              <a:buAutoNum type="arabicPeriod" startAt="4"/>
            </a:pPr>
            <a:r>
              <a:rPr lang="en-US" sz="3600" b="1" dirty="0" smtClean="0">
                <a:latin typeface="Arial Black" pitchFamily="34" charset="0"/>
              </a:rPr>
              <a:t>My </a:t>
            </a:r>
            <a:r>
              <a:rPr lang="en-US" sz="3600" b="1" dirty="0" smtClean="0">
                <a:solidFill>
                  <a:srgbClr val="FFFF00"/>
                </a:solidFill>
                <a:latin typeface="Arial Black" pitchFamily="34" charset="0"/>
              </a:rPr>
              <a:t>Support</a:t>
            </a:r>
            <a:r>
              <a:rPr lang="en-US" sz="3600" b="1" dirty="0" smtClean="0">
                <a:latin typeface="Arial Black" pitchFamily="34" charset="0"/>
              </a:rPr>
              <a:t> Through Thoughtful Contribution</a:t>
            </a:r>
          </a:p>
          <a:p>
            <a:pPr lvl="1"/>
            <a:r>
              <a:rPr lang="en-US" sz="3600" dirty="0" smtClean="0"/>
              <a:t>1 Corinthians 16:1-2; 2 Corinthians 9:7</a:t>
            </a:r>
          </a:p>
          <a:p>
            <a:pPr lvl="1"/>
            <a:r>
              <a:rPr lang="en-US" sz="3600" dirty="0" smtClean="0"/>
              <a:t>“Giving is a practical measurement of my spiritual priorities” (Kyle Campbell, </a:t>
            </a:r>
            <a:r>
              <a:rPr lang="en-US" sz="3600" i="1" dirty="0" smtClean="0"/>
              <a:t>Gospel Teacher</a:t>
            </a:r>
            <a:r>
              <a:rPr lang="en-US" sz="3600" dirty="0" smtClean="0"/>
              <a:t>, Vol. XXXVIII, NO. 43, 2008)</a:t>
            </a:r>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686800" cy="4843272"/>
          </a:xfrm>
        </p:spPr>
        <p:txBody>
          <a:bodyPr>
            <a:noAutofit/>
          </a:bodyPr>
          <a:lstStyle/>
          <a:p>
            <a:r>
              <a:rPr lang="en-US" sz="3200" b="1" dirty="0" smtClean="0">
                <a:latin typeface="Arial Black" pitchFamily="34" charset="0"/>
              </a:rPr>
              <a:t>Old Testament Principles</a:t>
            </a:r>
          </a:p>
          <a:p>
            <a:pPr lvl="1"/>
            <a:r>
              <a:rPr lang="en-US" sz="3200" dirty="0"/>
              <a:t>My giving </a:t>
            </a:r>
            <a:r>
              <a:rPr lang="en-US" sz="3200" dirty="0" smtClean="0"/>
              <a:t>should </a:t>
            </a:r>
            <a:r>
              <a:rPr lang="en-US" sz="3200" dirty="0"/>
              <a:t>cost me something </a:t>
            </a:r>
            <a:r>
              <a:rPr lang="en-US" sz="3200" dirty="0" smtClean="0"/>
              <a:t/>
            </a:r>
            <a:br>
              <a:rPr lang="en-US" sz="3200" dirty="0" smtClean="0"/>
            </a:br>
            <a:r>
              <a:rPr lang="en-US" sz="3200" dirty="0" smtClean="0"/>
              <a:t>(</a:t>
            </a:r>
            <a:r>
              <a:rPr lang="en-US" sz="3200" dirty="0"/>
              <a:t>2 Sam. 24:24)</a:t>
            </a:r>
          </a:p>
          <a:p>
            <a:pPr lvl="1"/>
            <a:r>
              <a:rPr lang="en-US" sz="3200" dirty="0" smtClean="0"/>
              <a:t>“Moreover </a:t>
            </a:r>
            <a:r>
              <a:rPr lang="en-US" sz="3200" dirty="0"/>
              <a:t>he commanded the people who dwelt in Jerusalem to contribute support for the priests and the Levites, that they might devote themselves to the Law of the </a:t>
            </a:r>
            <a:r>
              <a:rPr lang="en-US" sz="3200" dirty="0" smtClean="0"/>
              <a:t>LORD” (2 Chron. 31:4)</a:t>
            </a:r>
            <a:endParaRPr lang="en-US" sz="3200" dirty="0"/>
          </a:p>
        </p:txBody>
      </p:sp>
      <p:sp>
        <p:nvSpPr>
          <p:cNvPr id="4" name="Title 3"/>
          <p:cNvSpPr>
            <a:spLocks noGrp="1"/>
          </p:cNvSpPr>
          <p:nvPr>
            <p:ph type="title"/>
          </p:nvPr>
        </p:nvSpPr>
        <p:spPr>
          <a:xfrm>
            <a:off x="304800" y="247650"/>
            <a:ext cx="8534400" cy="1143000"/>
          </a:xfrm>
        </p:spPr>
        <p:txBody>
          <a:bodyPr>
            <a:normAutofit fontScale="90000"/>
          </a:bodyPr>
          <a:lstStyle/>
          <a:p>
            <a:r>
              <a:rPr lang="en-US" sz="3200" dirty="0" smtClean="0"/>
              <a:t>What Does Jesus Require Of Me To Give To The Congregation That I Am A Member Of?</a:t>
            </a:r>
            <a:endParaRPr lang="en-US" sz="3200" dirty="0"/>
          </a:p>
        </p:txBody>
      </p:sp>
    </p:spTree>
    <p:extLst>
      <p:ext uri="{BB962C8B-B14F-4D97-AF65-F5344CB8AC3E}">
        <p14:creationId xmlns:p14="http://schemas.microsoft.com/office/powerpoint/2010/main" val="39068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04800"/>
            <a:ext cx="2895600" cy="5181600"/>
          </a:xfrm>
        </p:spPr>
        <p:txBody>
          <a:bodyPr>
            <a:noAutofit/>
          </a:bodyPr>
          <a:lstStyle/>
          <a:p>
            <a:pPr marL="365760" lvl="1" indent="-256032">
              <a:lnSpc>
                <a:spcPts val="2600"/>
              </a:lnSpc>
              <a:spcBef>
                <a:spcPts val="400"/>
              </a:spcBef>
              <a:buSzPct val="68000"/>
              <a:buFont typeface="Wingdings 3"/>
              <a:buChar char=""/>
            </a:pPr>
            <a:r>
              <a:rPr lang="en-US" sz="2400" dirty="0" smtClean="0"/>
              <a:t>13 tribes (Joseph = Ephraim</a:t>
            </a:r>
            <a:r>
              <a:rPr lang="en-US" sz="2400" dirty="0"/>
              <a:t> </a:t>
            </a:r>
            <a:r>
              <a:rPr lang="en-US" sz="2400" dirty="0" smtClean="0"/>
              <a:t>&amp; Manasseh) </a:t>
            </a:r>
          </a:p>
          <a:p>
            <a:pPr marL="365760" lvl="1" indent="-256032">
              <a:lnSpc>
                <a:spcPts val="2600"/>
              </a:lnSpc>
              <a:spcBef>
                <a:spcPts val="400"/>
              </a:spcBef>
              <a:buSzPct val="68000"/>
              <a:buFont typeface="Wingdings 3"/>
              <a:buChar char=""/>
            </a:pPr>
            <a:r>
              <a:rPr lang="en-US" sz="2400" dirty="0" smtClean="0"/>
              <a:t>12 tribes contr. 10% of TOTAL income to one tribe</a:t>
            </a:r>
          </a:p>
          <a:p>
            <a:pPr>
              <a:lnSpc>
                <a:spcPts val="2600"/>
              </a:lnSpc>
            </a:pPr>
            <a:r>
              <a:rPr lang="en-US" sz="2400" dirty="0" err="1" smtClean="0"/>
              <a:t>N.T</a:t>
            </a:r>
            <a:r>
              <a:rPr lang="en-US" sz="2400" dirty="0" smtClean="0"/>
              <a:t>. does not bind tithing but teaches to give “bountifully”</a:t>
            </a:r>
          </a:p>
          <a:p>
            <a:pPr>
              <a:lnSpc>
                <a:spcPts val="2600"/>
              </a:lnSpc>
            </a:pPr>
            <a:r>
              <a:rPr lang="en-US" sz="2400" dirty="0" smtClean="0"/>
              <a:t>A possible model for households in the church</a:t>
            </a:r>
          </a:p>
        </p:txBody>
      </p:sp>
      <p:graphicFrame>
        <p:nvGraphicFramePr>
          <p:cNvPr id="3" name="Chart 2"/>
          <p:cNvGraphicFramePr/>
          <p:nvPr>
            <p:extLst>
              <p:ext uri="{D42A27DB-BD31-4B8C-83A1-F6EECF244321}">
                <p14:modId xmlns:p14="http://schemas.microsoft.com/office/powerpoint/2010/main" val="1005993309"/>
              </p:ext>
            </p:extLst>
          </p:nvPr>
        </p:nvGraphicFramePr>
        <p:xfrm>
          <a:off x="2895600" y="228600"/>
          <a:ext cx="6019800" cy="5207000"/>
        </p:xfrm>
        <a:graphic>
          <a:graphicData uri="http://schemas.openxmlformats.org/drawingml/2006/chart">
            <c:chart xmlns:c="http://schemas.openxmlformats.org/drawingml/2006/chart" xmlns:r="http://schemas.openxmlformats.org/officeDocument/2006/relationships" r:id="rId4"/>
          </a:graphicData>
        </a:graphic>
      </p:graphicFrame>
      <p:sp>
        <p:nvSpPr>
          <p:cNvPr id="7" name="Down Arrow 6"/>
          <p:cNvSpPr/>
          <p:nvPr/>
        </p:nvSpPr>
        <p:spPr>
          <a:xfrm>
            <a:off x="5486400" y="5486400"/>
            <a:ext cx="1066800" cy="838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10%</a:t>
            </a:r>
            <a:endParaRPr lang="en-US" dirty="0"/>
          </a:p>
        </p:txBody>
      </p:sp>
      <p:sp>
        <p:nvSpPr>
          <p:cNvPr id="8" name="TextBox 7"/>
          <p:cNvSpPr txBox="1"/>
          <p:nvPr/>
        </p:nvSpPr>
        <p:spPr>
          <a:xfrm>
            <a:off x="5632641" y="6324600"/>
            <a:ext cx="768159" cy="461665"/>
          </a:xfrm>
          <a:prstGeom prst="rect">
            <a:avLst/>
          </a:prstGeom>
          <a:noFill/>
        </p:spPr>
        <p:txBody>
          <a:bodyPr wrap="none" rtlCol="0">
            <a:spAutoFit/>
          </a:bodyPr>
          <a:lstStyle/>
          <a:p>
            <a:pPr algn="ctr"/>
            <a:r>
              <a:rPr lang="en-US" sz="2400" dirty="0" smtClean="0"/>
              <a:t>Levi</a:t>
            </a:r>
            <a:endParaRPr lang="en-US" sz="2400" dirty="0"/>
          </a:p>
        </p:txBody>
      </p:sp>
      <p:sp>
        <p:nvSpPr>
          <p:cNvPr id="10" name="TextBox 9"/>
          <p:cNvSpPr txBox="1"/>
          <p:nvPr/>
        </p:nvSpPr>
        <p:spPr>
          <a:xfrm>
            <a:off x="304800" y="5792937"/>
            <a:ext cx="4953000"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t>“Render </a:t>
            </a:r>
            <a:r>
              <a:rPr lang="en-US" sz="2000" dirty="0"/>
              <a:t>therefore to Caesar the things that are Caesar’s, and to God the things that are </a:t>
            </a:r>
            <a:r>
              <a:rPr lang="en-US" sz="2000" dirty="0" smtClean="0"/>
              <a:t>God’s” (Lk. 20:25)</a:t>
            </a:r>
            <a:endParaRPr lang="en-US" sz="20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Prefab</Template>
  <TotalTime>3518</TotalTime>
  <Words>2345</Words>
  <Application>Microsoft Office PowerPoint</Application>
  <PresentationFormat>On-screen Show (4:3)</PresentationFormat>
  <Paragraphs>152</Paragraphs>
  <Slides>18</Slides>
  <Notes>14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18</vt:i4>
      </vt:variant>
    </vt:vector>
  </HeadingPairs>
  <TitlesOfParts>
    <vt:vector size="33" baseType="lpstr">
      <vt:lpstr>Arial</vt:lpstr>
      <vt:lpstr>Wingdings 2</vt:lpstr>
      <vt:lpstr>Calibri</vt:lpstr>
      <vt:lpstr>Wingdings</vt:lpstr>
      <vt:lpstr>Arial Black</vt:lpstr>
      <vt:lpstr>Verdana</vt:lpstr>
      <vt:lpstr>Wingdings 3</vt:lpstr>
      <vt:lpstr>Tw Cen MT</vt:lpstr>
      <vt:lpstr>Lucida Sans Unicode</vt:lpstr>
      <vt:lpstr>Prefab</vt:lpstr>
      <vt:lpstr>Concourse</vt:lpstr>
      <vt:lpstr>Median</vt:lpstr>
      <vt:lpstr>1_Concourse</vt:lpstr>
      <vt:lpstr>2_Concourse</vt:lpstr>
      <vt:lpstr>3_Concourse</vt:lpstr>
      <vt:lpstr>Membership</vt:lpstr>
      <vt:lpstr>Today’s Thought Question:</vt:lpstr>
      <vt:lpstr>What Does Jesus Require Of Me To Give To The Congregation That I Am A Member Of?</vt:lpstr>
      <vt:lpstr>What Does Jesus Require Of Me To Give To The Congregation That I Am A Member Of?</vt:lpstr>
      <vt:lpstr>What Does Jesus Require Of Me To Give To The Congregation That I Am A Member Of?</vt:lpstr>
      <vt:lpstr>What Does Jesus Require Of Me To Give To The Congregation That I Am A Member Of?</vt:lpstr>
      <vt:lpstr>What Does Jesus Require Of Me To Give To The Congregation That I Am A Member Of?</vt:lpstr>
      <vt:lpstr>What Does Jesus Require Of Me To Give To The Congregation That I Am A Member Of?</vt:lpstr>
      <vt:lpstr>PowerPoint Presentation</vt:lpstr>
      <vt:lpstr>What Does Jesus Require Of Me To Give To The Congregation That I Am A Member Of?</vt:lpstr>
      <vt:lpstr>Question</vt:lpstr>
      <vt:lpstr>OWNING Paul’s Attitude</vt:lpstr>
      <vt:lpstr>“I also count all things loss for the excellence of the knowledge of Christ”</vt:lpstr>
      <vt:lpstr>Some Questionable Attitudes</vt:lpstr>
      <vt:lpstr>Soul Probing Questions Regarding “THE ASSEMBLING OF OURSELVES”</vt:lpstr>
      <vt:lpstr>Summary:</vt:lpstr>
      <vt:lpstr>Summary:</vt:lpstr>
      <vt:lpstr>Luke 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Steven J. Wallace</dc:creator>
  <cp:lastModifiedBy>Steven J. Wallace</cp:lastModifiedBy>
  <cp:revision>124</cp:revision>
  <dcterms:created xsi:type="dcterms:W3CDTF">2009-05-28T22:47:52Z</dcterms:created>
  <dcterms:modified xsi:type="dcterms:W3CDTF">2013-03-16T20:37:22Z</dcterms:modified>
</cp:coreProperties>
</file>