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6" r:id="rId2"/>
    <p:sldMasterId id="2147483675" r:id="rId3"/>
    <p:sldMasterId id="2147483684" r:id="rId4"/>
    <p:sldMasterId id="2147483693" r:id="rId5"/>
  </p:sldMasterIdLst>
  <p:notesMasterIdLst>
    <p:notesMasterId r:id="rId24"/>
  </p:notesMasterIdLst>
  <p:sldIdLst>
    <p:sldId id="256" r:id="rId6"/>
    <p:sldId id="280" r:id="rId7"/>
    <p:sldId id="288" r:id="rId8"/>
    <p:sldId id="281" r:id="rId9"/>
    <p:sldId id="282" r:id="rId10"/>
    <p:sldId id="283" r:id="rId11"/>
    <p:sldId id="284" r:id="rId12"/>
    <p:sldId id="285" r:id="rId13"/>
    <p:sldId id="286" r:id="rId14"/>
    <p:sldId id="287" r:id="rId15"/>
    <p:sldId id="289" r:id="rId16"/>
    <p:sldId id="290" r:id="rId17"/>
    <p:sldId id="291" r:id="rId18"/>
    <p:sldId id="292" r:id="rId19"/>
    <p:sldId id="275" r:id="rId20"/>
    <p:sldId id="267" r:id="rId21"/>
    <p:sldId id="259" r:id="rId22"/>
    <p:sldId id="257" r:id="rId23"/>
  </p:sldIdLst>
  <p:sldSz cx="9144000" cy="6858000" type="screen4x3"/>
  <p:notesSz cx="6858000" cy="9144000"/>
  <p:embeddedFontLst>
    <p:embeddedFont>
      <p:font typeface="Bauhaus 93" panose="04030905020B02020C02" pitchFamily="82" charset="0"/>
      <p:regular r:id="rId25"/>
    </p:embeddedFont>
    <p:embeddedFont>
      <p:font typeface="Arial Black" panose="020B0A04020102020204" pitchFamily="34" charset="0"/>
      <p:bold r:id="rId26"/>
    </p:embeddedFont>
    <p:embeddedFont>
      <p:font typeface="Gabriola" panose="04040605051002020D02" pitchFamily="82" charset="0"/>
      <p:regular r:id="rId27"/>
    </p:embeddedFont>
    <p:embeddedFont>
      <p:font typeface="Calibri" panose="020F0502020204030204" pitchFamily="34"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70090" autoAdjust="0"/>
  </p:normalViewPr>
  <p:slideViewPr>
    <p:cSldViewPr>
      <p:cViewPr varScale="1">
        <p:scale>
          <a:sx n="44" d="100"/>
          <a:sy n="44" d="100"/>
        </p:scale>
        <p:origin x="-109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2.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6602C1-34FB-4ED7-A4A5-569DA54CC6E0}" type="doc">
      <dgm:prSet loTypeId="urn:microsoft.com/office/officeart/2008/layout/RadialCluster" loCatId="relationship" qsTypeId="urn:microsoft.com/office/officeart/2005/8/quickstyle/simple1" qsCatId="simple" csTypeId="urn:microsoft.com/office/officeart/2005/8/colors/accent4_1" csCatId="accent4" phldr="1"/>
      <dgm:spPr/>
      <dgm:t>
        <a:bodyPr/>
        <a:lstStyle/>
        <a:p>
          <a:endParaRPr lang="en-US"/>
        </a:p>
      </dgm:t>
    </dgm:pt>
    <dgm:pt modelId="{651DE85C-3C88-4207-8B26-4DFCDD968A2B}">
      <dgm:prSet phldrT="[Text]"/>
      <dgm:spPr/>
      <dgm:t>
        <a:bodyPr/>
        <a:lstStyle/>
        <a:p>
          <a:r>
            <a:rPr lang="en-US" dirty="0" smtClean="0">
              <a:latin typeface="Bell Gothic Std Black" pitchFamily="34" charset="0"/>
            </a:rPr>
            <a:t>CHURCH</a:t>
          </a:r>
          <a:endParaRPr lang="en-US" dirty="0">
            <a:latin typeface="Bell Gothic Std Black" pitchFamily="34" charset="0"/>
          </a:endParaRPr>
        </a:p>
      </dgm:t>
    </dgm:pt>
    <dgm:pt modelId="{442FA0A2-3477-41ED-970D-6BEC3E77CE29}" type="parTrans" cxnId="{7775C598-A8FD-459A-B051-C31DE2652B5F}">
      <dgm:prSet/>
      <dgm:spPr/>
      <dgm:t>
        <a:bodyPr/>
        <a:lstStyle/>
        <a:p>
          <a:endParaRPr lang="en-US"/>
        </a:p>
      </dgm:t>
    </dgm:pt>
    <dgm:pt modelId="{03B18AA2-EBB4-4134-9A2F-72D2E4CB0253}" type="sibTrans" cxnId="{7775C598-A8FD-459A-B051-C31DE2652B5F}">
      <dgm:prSet/>
      <dgm:spPr/>
      <dgm:t>
        <a:bodyPr/>
        <a:lstStyle/>
        <a:p>
          <a:endParaRPr lang="en-US"/>
        </a:p>
      </dgm:t>
    </dgm:pt>
    <dgm:pt modelId="{F1489E71-A6CC-406A-A4F7-157B18CBA402}">
      <dgm:prSet phldrT="[Text]"/>
      <dgm:spPr/>
      <dgm:t>
        <a:bodyPr/>
        <a:lstStyle/>
        <a:p>
          <a:r>
            <a:rPr lang="en-US" dirty="0" smtClean="0"/>
            <a:t>elder</a:t>
          </a:r>
          <a:endParaRPr lang="en-US" dirty="0"/>
        </a:p>
      </dgm:t>
    </dgm:pt>
    <dgm:pt modelId="{B39F885D-E3CE-4360-8AB8-E8626E14C155}" type="parTrans" cxnId="{25408036-E004-4C02-AEDB-97E5D0A35DE7}">
      <dgm:prSet/>
      <dgm:spPr/>
      <dgm:t>
        <a:bodyPr/>
        <a:lstStyle/>
        <a:p>
          <a:endParaRPr lang="en-US"/>
        </a:p>
      </dgm:t>
    </dgm:pt>
    <dgm:pt modelId="{18AA7FA2-4154-46B0-9C44-D757504238DF}" type="sibTrans" cxnId="{25408036-E004-4C02-AEDB-97E5D0A35DE7}">
      <dgm:prSet/>
      <dgm:spPr/>
      <dgm:t>
        <a:bodyPr/>
        <a:lstStyle/>
        <a:p>
          <a:endParaRPr lang="en-US"/>
        </a:p>
      </dgm:t>
    </dgm:pt>
    <dgm:pt modelId="{3F568BC3-5942-4C93-8D50-6E1A05C88DF3}">
      <dgm:prSet phldrT="[Text]"/>
      <dgm:spPr/>
      <dgm:t>
        <a:bodyPr/>
        <a:lstStyle/>
        <a:p>
          <a:r>
            <a:rPr lang="en-US" dirty="0" smtClean="0"/>
            <a:t>elder</a:t>
          </a:r>
          <a:endParaRPr lang="en-US" dirty="0"/>
        </a:p>
      </dgm:t>
    </dgm:pt>
    <dgm:pt modelId="{ED1C8AB7-A28B-42D5-957F-CA47AC8323DA}" type="parTrans" cxnId="{8FE76A6A-70F1-4A9C-9DE6-7DCED9D8BF84}">
      <dgm:prSet/>
      <dgm:spPr/>
      <dgm:t>
        <a:bodyPr/>
        <a:lstStyle/>
        <a:p>
          <a:endParaRPr lang="en-US"/>
        </a:p>
      </dgm:t>
    </dgm:pt>
    <dgm:pt modelId="{B6BDC2AE-8E3A-4FF7-813A-65C44272B92A}" type="sibTrans" cxnId="{8FE76A6A-70F1-4A9C-9DE6-7DCED9D8BF84}">
      <dgm:prSet/>
      <dgm:spPr/>
      <dgm:t>
        <a:bodyPr/>
        <a:lstStyle/>
        <a:p>
          <a:endParaRPr lang="en-US"/>
        </a:p>
      </dgm:t>
    </dgm:pt>
    <dgm:pt modelId="{5D6D4E71-C154-4DE7-A208-8B7EEDB519C0}">
      <dgm:prSet phldrT="[Text]"/>
      <dgm:spPr/>
      <dgm:t>
        <a:bodyPr/>
        <a:lstStyle/>
        <a:p>
          <a:r>
            <a:rPr lang="en-US" dirty="0" smtClean="0"/>
            <a:t>elder</a:t>
          </a:r>
          <a:endParaRPr lang="en-US" dirty="0"/>
        </a:p>
      </dgm:t>
    </dgm:pt>
    <dgm:pt modelId="{00705217-E6D6-4EB5-B2B0-3FB143A852F2}" type="parTrans" cxnId="{8D552B5A-A5EE-4A88-99AD-95E8E14FCFD5}">
      <dgm:prSet/>
      <dgm:spPr/>
      <dgm:t>
        <a:bodyPr/>
        <a:lstStyle/>
        <a:p>
          <a:endParaRPr lang="en-US"/>
        </a:p>
      </dgm:t>
    </dgm:pt>
    <dgm:pt modelId="{5B393C1E-BC03-438C-9A90-AFC052BEEA41}" type="sibTrans" cxnId="{8D552B5A-A5EE-4A88-99AD-95E8E14FCFD5}">
      <dgm:prSet/>
      <dgm:spPr/>
      <dgm:t>
        <a:bodyPr/>
        <a:lstStyle/>
        <a:p>
          <a:endParaRPr lang="en-US"/>
        </a:p>
      </dgm:t>
    </dgm:pt>
    <dgm:pt modelId="{C541D5E9-079B-441B-8F3C-072F0701B25F}" type="pres">
      <dgm:prSet presAssocID="{866602C1-34FB-4ED7-A4A5-569DA54CC6E0}" presName="Name0" presStyleCnt="0">
        <dgm:presLayoutVars>
          <dgm:chMax val="1"/>
          <dgm:chPref val="1"/>
          <dgm:dir/>
          <dgm:animOne val="branch"/>
          <dgm:animLvl val="lvl"/>
        </dgm:presLayoutVars>
      </dgm:prSet>
      <dgm:spPr/>
      <dgm:t>
        <a:bodyPr/>
        <a:lstStyle/>
        <a:p>
          <a:endParaRPr lang="en-US"/>
        </a:p>
      </dgm:t>
    </dgm:pt>
    <dgm:pt modelId="{5980E551-AB87-40A0-9CB6-3882CF5C332A}" type="pres">
      <dgm:prSet presAssocID="{651DE85C-3C88-4207-8B26-4DFCDD968A2B}" presName="singleCycle" presStyleCnt="0"/>
      <dgm:spPr/>
    </dgm:pt>
    <dgm:pt modelId="{5039DF30-B97C-4826-96A7-4DC44C435CBB}" type="pres">
      <dgm:prSet presAssocID="{651DE85C-3C88-4207-8B26-4DFCDD968A2B}" presName="singleCenter" presStyleLbl="node1" presStyleIdx="0" presStyleCnt="4" custScaleX="102010">
        <dgm:presLayoutVars>
          <dgm:chMax val="7"/>
          <dgm:chPref val="7"/>
        </dgm:presLayoutVars>
      </dgm:prSet>
      <dgm:spPr/>
      <dgm:t>
        <a:bodyPr/>
        <a:lstStyle/>
        <a:p>
          <a:endParaRPr lang="en-US"/>
        </a:p>
      </dgm:t>
    </dgm:pt>
    <dgm:pt modelId="{D3F8D0F2-4F3D-4344-A532-576C3CB2DF26}" type="pres">
      <dgm:prSet presAssocID="{B39F885D-E3CE-4360-8AB8-E8626E14C155}" presName="Name56" presStyleLbl="parChTrans1D2" presStyleIdx="0" presStyleCnt="3"/>
      <dgm:spPr/>
      <dgm:t>
        <a:bodyPr/>
        <a:lstStyle/>
        <a:p>
          <a:endParaRPr lang="en-US"/>
        </a:p>
      </dgm:t>
    </dgm:pt>
    <dgm:pt modelId="{1746CFCB-EC2C-4D2E-8A3F-BBB801A6477A}" type="pres">
      <dgm:prSet presAssocID="{F1489E71-A6CC-406A-A4F7-157B18CBA402}" presName="text0" presStyleLbl="node1" presStyleIdx="1" presStyleCnt="4" custScaleX="107214">
        <dgm:presLayoutVars>
          <dgm:bulletEnabled val="1"/>
        </dgm:presLayoutVars>
      </dgm:prSet>
      <dgm:spPr/>
      <dgm:t>
        <a:bodyPr/>
        <a:lstStyle/>
        <a:p>
          <a:endParaRPr lang="en-US"/>
        </a:p>
      </dgm:t>
    </dgm:pt>
    <dgm:pt modelId="{7C22EBF9-91B8-43C6-A7CC-D6BFFCF348D6}" type="pres">
      <dgm:prSet presAssocID="{ED1C8AB7-A28B-42D5-957F-CA47AC8323DA}" presName="Name56" presStyleLbl="parChTrans1D2" presStyleIdx="1" presStyleCnt="3"/>
      <dgm:spPr/>
      <dgm:t>
        <a:bodyPr/>
        <a:lstStyle/>
        <a:p>
          <a:endParaRPr lang="en-US"/>
        </a:p>
      </dgm:t>
    </dgm:pt>
    <dgm:pt modelId="{50356B3E-451A-4F40-B5D7-E40F904981B0}" type="pres">
      <dgm:prSet presAssocID="{3F568BC3-5942-4C93-8D50-6E1A05C88DF3}" presName="text0" presStyleLbl="node1" presStyleIdx="2" presStyleCnt="4" custScaleX="107214">
        <dgm:presLayoutVars>
          <dgm:bulletEnabled val="1"/>
        </dgm:presLayoutVars>
      </dgm:prSet>
      <dgm:spPr/>
      <dgm:t>
        <a:bodyPr/>
        <a:lstStyle/>
        <a:p>
          <a:endParaRPr lang="en-US"/>
        </a:p>
      </dgm:t>
    </dgm:pt>
    <dgm:pt modelId="{208BAA0F-836B-44CA-9D53-9421295FCAF7}" type="pres">
      <dgm:prSet presAssocID="{00705217-E6D6-4EB5-B2B0-3FB143A852F2}" presName="Name56" presStyleLbl="parChTrans1D2" presStyleIdx="2" presStyleCnt="3"/>
      <dgm:spPr/>
      <dgm:t>
        <a:bodyPr/>
        <a:lstStyle/>
        <a:p>
          <a:endParaRPr lang="en-US"/>
        </a:p>
      </dgm:t>
    </dgm:pt>
    <dgm:pt modelId="{79A8A13C-EFB9-4EA9-8DE7-D3E211E66867}" type="pres">
      <dgm:prSet presAssocID="{5D6D4E71-C154-4DE7-A208-8B7EEDB519C0}" presName="text0" presStyleLbl="node1" presStyleIdx="3" presStyleCnt="4" custScaleX="107214">
        <dgm:presLayoutVars>
          <dgm:bulletEnabled val="1"/>
        </dgm:presLayoutVars>
      </dgm:prSet>
      <dgm:spPr/>
      <dgm:t>
        <a:bodyPr/>
        <a:lstStyle/>
        <a:p>
          <a:endParaRPr lang="en-US"/>
        </a:p>
      </dgm:t>
    </dgm:pt>
  </dgm:ptLst>
  <dgm:cxnLst>
    <dgm:cxn modelId="{838A2BC7-D380-4702-A6D3-86EEC6A637A6}" type="presOf" srcId="{B39F885D-E3CE-4360-8AB8-E8626E14C155}" destId="{D3F8D0F2-4F3D-4344-A532-576C3CB2DF26}" srcOrd="0" destOrd="0" presId="urn:microsoft.com/office/officeart/2008/layout/RadialCluster"/>
    <dgm:cxn modelId="{7775C598-A8FD-459A-B051-C31DE2652B5F}" srcId="{866602C1-34FB-4ED7-A4A5-569DA54CC6E0}" destId="{651DE85C-3C88-4207-8B26-4DFCDD968A2B}" srcOrd="0" destOrd="0" parTransId="{442FA0A2-3477-41ED-970D-6BEC3E77CE29}" sibTransId="{03B18AA2-EBB4-4134-9A2F-72D2E4CB0253}"/>
    <dgm:cxn modelId="{F295B57C-EB68-420C-94F8-07D132D7CADC}" type="presOf" srcId="{F1489E71-A6CC-406A-A4F7-157B18CBA402}" destId="{1746CFCB-EC2C-4D2E-8A3F-BBB801A6477A}" srcOrd="0" destOrd="0" presId="urn:microsoft.com/office/officeart/2008/layout/RadialCluster"/>
    <dgm:cxn modelId="{25408036-E004-4C02-AEDB-97E5D0A35DE7}" srcId="{651DE85C-3C88-4207-8B26-4DFCDD968A2B}" destId="{F1489E71-A6CC-406A-A4F7-157B18CBA402}" srcOrd="0" destOrd="0" parTransId="{B39F885D-E3CE-4360-8AB8-E8626E14C155}" sibTransId="{18AA7FA2-4154-46B0-9C44-D757504238DF}"/>
    <dgm:cxn modelId="{8FE76A6A-70F1-4A9C-9DE6-7DCED9D8BF84}" srcId="{651DE85C-3C88-4207-8B26-4DFCDD968A2B}" destId="{3F568BC3-5942-4C93-8D50-6E1A05C88DF3}" srcOrd="1" destOrd="0" parTransId="{ED1C8AB7-A28B-42D5-957F-CA47AC8323DA}" sibTransId="{B6BDC2AE-8E3A-4FF7-813A-65C44272B92A}"/>
    <dgm:cxn modelId="{252DA1C8-9B60-46F0-B307-412B900F41FA}" type="presOf" srcId="{00705217-E6D6-4EB5-B2B0-3FB143A852F2}" destId="{208BAA0F-836B-44CA-9D53-9421295FCAF7}" srcOrd="0" destOrd="0" presId="urn:microsoft.com/office/officeart/2008/layout/RadialCluster"/>
    <dgm:cxn modelId="{A09BCDBE-FFE3-4604-B298-66D2D0B97BAB}" type="presOf" srcId="{3F568BC3-5942-4C93-8D50-6E1A05C88DF3}" destId="{50356B3E-451A-4F40-B5D7-E40F904981B0}" srcOrd="0" destOrd="0" presId="urn:microsoft.com/office/officeart/2008/layout/RadialCluster"/>
    <dgm:cxn modelId="{395512AF-0EF2-4924-87CB-B78B681B93E7}" type="presOf" srcId="{5D6D4E71-C154-4DE7-A208-8B7EEDB519C0}" destId="{79A8A13C-EFB9-4EA9-8DE7-D3E211E66867}" srcOrd="0" destOrd="0" presId="urn:microsoft.com/office/officeart/2008/layout/RadialCluster"/>
    <dgm:cxn modelId="{40B5AB71-D4D6-4069-A6DA-1CA9FD58A6BD}" type="presOf" srcId="{ED1C8AB7-A28B-42D5-957F-CA47AC8323DA}" destId="{7C22EBF9-91B8-43C6-A7CC-D6BFFCF348D6}" srcOrd="0" destOrd="0" presId="urn:microsoft.com/office/officeart/2008/layout/RadialCluster"/>
    <dgm:cxn modelId="{8D552B5A-A5EE-4A88-99AD-95E8E14FCFD5}" srcId="{651DE85C-3C88-4207-8B26-4DFCDD968A2B}" destId="{5D6D4E71-C154-4DE7-A208-8B7EEDB519C0}" srcOrd="2" destOrd="0" parTransId="{00705217-E6D6-4EB5-B2B0-3FB143A852F2}" sibTransId="{5B393C1E-BC03-438C-9A90-AFC052BEEA41}"/>
    <dgm:cxn modelId="{2FF4F25B-95EC-4BE5-9A6F-2BF21184B165}" type="presOf" srcId="{651DE85C-3C88-4207-8B26-4DFCDD968A2B}" destId="{5039DF30-B97C-4826-96A7-4DC44C435CBB}" srcOrd="0" destOrd="0" presId="urn:microsoft.com/office/officeart/2008/layout/RadialCluster"/>
    <dgm:cxn modelId="{E57E6035-FB74-4588-9811-86C546647B88}" type="presOf" srcId="{866602C1-34FB-4ED7-A4A5-569DA54CC6E0}" destId="{C541D5E9-079B-441B-8F3C-072F0701B25F}" srcOrd="0" destOrd="0" presId="urn:microsoft.com/office/officeart/2008/layout/RadialCluster"/>
    <dgm:cxn modelId="{E629E873-F6A7-4EF7-9ED5-7523BEB77320}" type="presParOf" srcId="{C541D5E9-079B-441B-8F3C-072F0701B25F}" destId="{5980E551-AB87-40A0-9CB6-3882CF5C332A}" srcOrd="0" destOrd="0" presId="urn:microsoft.com/office/officeart/2008/layout/RadialCluster"/>
    <dgm:cxn modelId="{7F101D2C-2221-4649-8546-0E5FA1D3A150}" type="presParOf" srcId="{5980E551-AB87-40A0-9CB6-3882CF5C332A}" destId="{5039DF30-B97C-4826-96A7-4DC44C435CBB}" srcOrd="0" destOrd="0" presId="urn:microsoft.com/office/officeart/2008/layout/RadialCluster"/>
    <dgm:cxn modelId="{941CCACD-C980-4F94-BDA2-170621930FE3}" type="presParOf" srcId="{5980E551-AB87-40A0-9CB6-3882CF5C332A}" destId="{D3F8D0F2-4F3D-4344-A532-576C3CB2DF26}" srcOrd="1" destOrd="0" presId="urn:microsoft.com/office/officeart/2008/layout/RadialCluster"/>
    <dgm:cxn modelId="{6346CCC8-EC47-45DA-BF0A-1712C8D28A72}" type="presParOf" srcId="{5980E551-AB87-40A0-9CB6-3882CF5C332A}" destId="{1746CFCB-EC2C-4D2E-8A3F-BBB801A6477A}" srcOrd="2" destOrd="0" presId="urn:microsoft.com/office/officeart/2008/layout/RadialCluster"/>
    <dgm:cxn modelId="{111BA363-5E57-4099-9AB7-E3869AA37E60}" type="presParOf" srcId="{5980E551-AB87-40A0-9CB6-3882CF5C332A}" destId="{7C22EBF9-91B8-43C6-A7CC-D6BFFCF348D6}" srcOrd="3" destOrd="0" presId="urn:microsoft.com/office/officeart/2008/layout/RadialCluster"/>
    <dgm:cxn modelId="{423E5C0A-2F13-40FE-9272-A13047AEF268}" type="presParOf" srcId="{5980E551-AB87-40A0-9CB6-3882CF5C332A}" destId="{50356B3E-451A-4F40-B5D7-E40F904981B0}" srcOrd="4" destOrd="0" presId="urn:microsoft.com/office/officeart/2008/layout/RadialCluster"/>
    <dgm:cxn modelId="{3F471E62-F037-42E7-A4BC-FB34635D7425}" type="presParOf" srcId="{5980E551-AB87-40A0-9CB6-3882CF5C332A}" destId="{208BAA0F-836B-44CA-9D53-9421295FCAF7}" srcOrd="5" destOrd="0" presId="urn:microsoft.com/office/officeart/2008/layout/RadialCluster"/>
    <dgm:cxn modelId="{9F6891EF-187B-4E3D-8236-F142AB6B4998}" type="presParOf" srcId="{5980E551-AB87-40A0-9CB6-3882CF5C332A}" destId="{79A8A13C-EFB9-4EA9-8DE7-D3E211E66867}"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DD9D4A-9A3C-4E85-B42C-6DDE65CA02A3}" type="doc">
      <dgm:prSet loTypeId="urn:microsoft.com/office/officeart/2008/layout/RadialCluster" loCatId="relationship" qsTypeId="urn:microsoft.com/office/officeart/2005/8/quickstyle/simple1" qsCatId="simple" csTypeId="urn:microsoft.com/office/officeart/2005/8/colors/accent4_2" csCatId="accent4" phldr="1"/>
      <dgm:spPr/>
      <dgm:t>
        <a:bodyPr/>
        <a:lstStyle/>
        <a:p>
          <a:endParaRPr lang="en-US"/>
        </a:p>
      </dgm:t>
    </dgm:pt>
    <dgm:pt modelId="{AB54EA71-7368-43E0-A6CD-B3173CE45F77}">
      <dgm:prSet phldrT="[Text]"/>
      <dgm:spPr/>
      <dgm:t>
        <a:bodyPr/>
        <a:lstStyle/>
        <a:p>
          <a:r>
            <a:rPr lang="en-US" dirty="0" smtClean="0">
              <a:latin typeface="Bell Gothic Std Black" pitchFamily="34" charset="0"/>
            </a:rPr>
            <a:t>ELDER</a:t>
          </a:r>
          <a:r>
            <a:rPr lang="en-US" dirty="0" smtClean="0"/>
            <a:t> (bishop)</a:t>
          </a:r>
        </a:p>
      </dgm:t>
    </dgm:pt>
    <dgm:pt modelId="{F506E335-2049-4765-926B-67EC2B15EB65}" type="parTrans" cxnId="{FEA7FADA-F057-4B30-B74C-9A285B3C0523}">
      <dgm:prSet/>
      <dgm:spPr/>
      <dgm:t>
        <a:bodyPr/>
        <a:lstStyle/>
        <a:p>
          <a:endParaRPr lang="en-US"/>
        </a:p>
      </dgm:t>
    </dgm:pt>
    <dgm:pt modelId="{E739BED5-D991-4305-92D9-2676DEB7C327}" type="sibTrans" cxnId="{FEA7FADA-F057-4B30-B74C-9A285B3C0523}">
      <dgm:prSet/>
      <dgm:spPr/>
      <dgm:t>
        <a:bodyPr/>
        <a:lstStyle/>
        <a:p>
          <a:endParaRPr lang="en-US"/>
        </a:p>
      </dgm:t>
    </dgm:pt>
    <dgm:pt modelId="{A478BC8D-A735-4D2D-A30E-F6B1C19BA9D8}">
      <dgm:prSet phldrT="[Text]"/>
      <dgm:spPr/>
      <dgm:t>
        <a:bodyPr/>
        <a:lstStyle/>
        <a:p>
          <a:r>
            <a:rPr lang="en-US" dirty="0" smtClean="0"/>
            <a:t>church</a:t>
          </a:r>
          <a:endParaRPr lang="en-US" dirty="0"/>
        </a:p>
      </dgm:t>
    </dgm:pt>
    <dgm:pt modelId="{D8B7084C-1384-4C0B-915D-2027D3001BA5}" type="parTrans" cxnId="{537A5D0B-589C-4057-92C7-EBC0B9CA52DC}">
      <dgm:prSet/>
      <dgm:spPr/>
      <dgm:t>
        <a:bodyPr/>
        <a:lstStyle/>
        <a:p>
          <a:endParaRPr lang="en-US"/>
        </a:p>
      </dgm:t>
    </dgm:pt>
    <dgm:pt modelId="{D4FBF559-663A-472D-8785-9D6A40AEFBCB}" type="sibTrans" cxnId="{537A5D0B-589C-4057-92C7-EBC0B9CA52DC}">
      <dgm:prSet/>
      <dgm:spPr/>
      <dgm:t>
        <a:bodyPr/>
        <a:lstStyle/>
        <a:p>
          <a:endParaRPr lang="en-US"/>
        </a:p>
      </dgm:t>
    </dgm:pt>
    <dgm:pt modelId="{D8EDC537-B74E-47AF-9DAC-BEDD97720204}">
      <dgm:prSet phldrT="[Text]"/>
      <dgm:spPr/>
      <dgm:t>
        <a:bodyPr/>
        <a:lstStyle/>
        <a:p>
          <a:r>
            <a:rPr lang="en-US" dirty="0" smtClean="0"/>
            <a:t>church</a:t>
          </a:r>
          <a:endParaRPr lang="en-US" dirty="0"/>
        </a:p>
      </dgm:t>
    </dgm:pt>
    <dgm:pt modelId="{3B7078AF-0848-47CF-82A2-C265F47EC24D}" type="parTrans" cxnId="{B192A8EF-0425-4342-8B9D-838571484882}">
      <dgm:prSet/>
      <dgm:spPr/>
      <dgm:t>
        <a:bodyPr/>
        <a:lstStyle/>
        <a:p>
          <a:endParaRPr lang="en-US"/>
        </a:p>
      </dgm:t>
    </dgm:pt>
    <dgm:pt modelId="{B809B3D0-E3A1-41B3-8054-0EB308066A57}" type="sibTrans" cxnId="{B192A8EF-0425-4342-8B9D-838571484882}">
      <dgm:prSet/>
      <dgm:spPr/>
      <dgm:t>
        <a:bodyPr/>
        <a:lstStyle/>
        <a:p>
          <a:endParaRPr lang="en-US"/>
        </a:p>
      </dgm:t>
    </dgm:pt>
    <dgm:pt modelId="{44AF3772-5956-45EC-8466-2E4F48D02865}">
      <dgm:prSet phldrT="[Text]"/>
      <dgm:spPr/>
      <dgm:t>
        <a:bodyPr/>
        <a:lstStyle/>
        <a:p>
          <a:r>
            <a:rPr lang="en-US" dirty="0" smtClean="0"/>
            <a:t>church</a:t>
          </a:r>
          <a:endParaRPr lang="en-US" dirty="0"/>
        </a:p>
      </dgm:t>
    </dgm:pt>
    <dgm:pt modelId="{91532A0E-DEE1-4D10-B9CD-2FBD94323CB3}" type="parTrans" cxnId="{7C104220-7D85-4A10-BE8C-FBF52E1E521B}">
      <dgm:prSet/>
      <dgm:spPr/>
      <dgm:t>
        <a:bodyPr/>
        <a:lstStyle/>
        <a:p>
          <a:endParaRPr lang="en-US"/>
        </a:p>
      </dgm:t>
    </dgm:pt>
    <dgm:pt modelId="{3A8156A1-A947-4FD1-AE60-0BCC353D8152}" type="sibTrans" cxnId="{7C104220-7D85-4A10-BE8C-FBF52E1E521B}">
      <dgm:prSet/>
      <dgm:spPr/>
      <dgm:t>
        <a:bodyPr/>
        <a:lstStyle/>
        <a:p>
          <a:endParaRPr lang="en-US"/>
        </a:p>
      </dgm:t>
    </dgm:pt>
    <dgm:pt modelId="{E627DAED-6C4B-4141-8A20-1D24EB58A4A3}" type="pres">
      <dgm:prSet presAssocID="{44DD9D4A-9A3C-4E85-B42C-6DDE65CA02A3}" presName="Name0" presStyleCnt="0">
        <dgm:presLayoutVars>
          <dgm:chMax val="1"/>
          <dgm:chPref val="1"/>
          <dgm:dir/>
          <dgm:animOne val="branch"/>
          <dgm:animLvl val="lvl"/>
        </dgm:presLayoutVars>
      </dgm:prSet>
      <dgm:spPr/>
      <dgm:t>
        <a:bodyPr/>
        <a:lstStyle/>
        <a:p>
          <a:endParaRPr lang="en-US"/>
        </a:p>
      </dgm:t>
    </dgm:pt>
    <dgm:pt modelId="{2F8649DB-D778-48A2-9F20-50E3AC6DA2A6}" type="pres">
      <dgm:prSet presAssocID="{AB54EA71-7368-43E0-A6CD-B3173CE45F77}" presName="singleCycle" presStyleCnt="0"/>
      <dgm:spPr/>
    </dgm:pt>
    <dgm:pt modelId="{FE44811E-841D-4164-8DF6-743133390872}" type="pres">
      <dgm:prSet presAssocID="{AB54EA71-7368-43E0-A6CD-B3173CE45F77}" presName="singleCenter" presStyleLbl="node1" presStyleIdx="0" presStyleCnt="4">
        <dgm:presLayoutVars>
          <dgm:chMax val="7"/>
          <dgm:chPref val="7"/>
        </dgm:presLayoutVars>
      </dgm:prSet>
      <dgm:spPr/>
      <dgm:t>
        <a:bodyPr/>
        <a:lstStyle/>
        <a:p>
          <a:endParaRPr lang="en-US"/>
        </a:p>
      </dgm:t>
    </dgm:pt>
    <dgm:pt modelId="{EC1B715E-CC49-46C3-8B78-462C82780F6C}" type="pres">
      <dgm:prSet presAssocID="{D8B7084C-1384-4C0B-915D-2027D3001BA5}" presName="Name56" presStyleLbl="parChTrans1D2" presStyleIdx="0" presStyleCnt="3"/>
      <dgm:spPr/>
      <dgm:t>
        <a:bodyPr/>
        <a:lstStyle/>
        <a:p>
          <a:endParaRPr lang="en-US"/>
        </a:p>
      </dgm:t>
    </dgm:pt>
    <dgm:pt modelId="{6248799D-8D48-4E38-94AA-EFC5AF8711FD}" type="pres">
      <dgm:prSet presAssocID="{A478BC8D-A735-4D2D-A30E-F6B1C19BA9D8}" presName="text0" presStyleLbl="node1" presStyleIdx="1" presStyleCnt="4" custScaleX="106152" custRadScaleRad="100000" custRadScaleInc="0">
        <dgm:presLayoutVars>
          <dgm:bulletEnabled val="1"/>
        </dgm:presLayoutVars>
      </dgm:prSet>
      <dgm:spPr/>
      <dgm:t>
        <a:bodyPr/>
        <a:lstStyle/>
        <a:p>
          <a:endParaRPr lang="en-US"/>
        </a:p>
      </dgm:t>
    </dgm:pt>
    <dgm:pt modelId="{0EF23C9C-4480-4A9D-ADF5-FAA57EE3FBC3}" type="pres">
      <dgm:prSet presAssocID="{3B7078AF-0848-47CF-82A2-C265F47EC24D}" presName="Name56" presStyleLbl="parChTrans1D2" presStyleIdx="1" presStyleCnt="3"/>
      <dgm:spPr/>
      <dgm:t>
        <a:bodyPr/>
        <a:lstStyle/>
        <a:p>
          <a:endParaRPr lang="en-US"/>
        </a:p>
      </dgm:t>
    </dgm:pt>
    <dgm:pt modelId="{ABB8749B-194B-435C-9841-7964680C692F}" type="pres">
      <dgm:prSet presAssocID="{D8EDC537-B74E-47AF-9DAC-BEDD97720204}" presName="text0" presStyleLbl="node1" presStyleIdx="2" presStyleCnt="4" custScaleX="106152" custRadScaleRad="100000" custRadScaleInc="0">
        <dgm:presLayoutVars>
          <dgm:bulletEnabled val="1"/>
        </dgm:presLayoutVars>
      </dgm:prSet>
      <dgm:spPr/>
      <dgm:t>
        <a:bodyPr/>
        <a:lstStyle/>
        <a:p>
          <a:endParaRPr lang="en-US"/>
        </a:p>
      </dgm:t>
    </dgm:pt>
    <dgm:pt modelId="{34CFF78E-8F1E-4035-A8BC-8564265D982B}" type="pres">
      <dgm:prSet presAssocID="{91532A0E-DEE1-4D10-B9CD-2FBD94323CB3}" presName="Name56" presStyleLbl="parChTrans1D2" presStyleIdx="2" presStyleCnt="3"/>
      <dgm:spPr/>
      <dgm:t>
        <a:bodyPr/>
        <a:lstStyle/>
        <a:p>
          <a:endParaRPr lang="en-US"/>
        </a:p>
      </dgm:t>
    </dgm:pt>
    <dgm:pt modelId="{7DF0B922-FA7A-46C2-A728-1AFC35DF7A2A}" type="pres">
      <dgm:prSet presAssocID="{44AF3772-5956-45EC-8466-2E4F48D02865}" presName="text0" presStyleLbl="node1" presStyleIdx="3" presStyleCnt="4" custScaleX="106152" custRadScaleRad="100000" custRadScaleInc="0">
        <dgm:presLayoutVars>
          <dgm:bulletEnabled val="1"/>
        </dgm:presLayoutVars>
      </dgm:prSet>
      <dgm:spPr/>
      <dgm:t>
        <a:bodyPr/>
        <a:lstStyle/>
        <a:p>
          <a:endParaRPr lang="en-US"/>
        </a:p>
      </dgm:t>
    </dgm:pt>
  </dgm:ptLst>
  <dgm:cxnLst>
    <dgm:cxn modelId="{F24E29E6-E5A6-4B1E-99CA-68845EEE9C5E}" type="presOf" srcId="{A478BC8D-A735-4D2D-A30E-F6B1C19BA9D8}" destId="{6248799D-8D48-4E38-94AA-EFC5AF8711FD}" srcOrd="0" destOrd="0" presId="urn:microsoft.com/office/officeart/2008/layout/RadialCluster"/>
    <dgm:cxn modelId="{7C104220-7D85-4A10-BE8C-FBF52E1E521B}" srcId="{AB54EA71-7368-43E0-A6CD-B3173CE45F77}" destId="{44AF3772-5956-45EC-8466-2E4F48D02865}" srcOrd="2" destOrd="0" parTransId="{91532A0E-DEE1-4D10-B9CD-2FBD94323CB3}" sibTransId="{3A8156A1-A947-4FD1-AE60-0BCC353D8152}"/>
    <dgm:cxn modelId="{F288FE32-9462-486C-930E-93F1E6202520}" type="presOf" srcId="{91532A0E-DEE1-4D10-B9CD-2FBD94323CB3}" destId="{34CFF78E-8F1E-4035-A8BC-8564265D982B}" srcOrd="0" destOrd="0" presId="urn:microsoft.com/office/officeart/2008/layout/RadialCluster"/>
    <dgm:cxn modelId="{C2C87AAD-65B2-4551-80A2-46BA0C37EDBC}" type="presOf" srcId="{3B7078AF-0848-47CF-82A2-C265F47EC24D}" destId="{0EF23C9C-4480-4A9D-ADF5-FAA57EE3FBC3}" srcOrd="0" destOrd="0" presId="urn:microsoft.com/office/officeart/2008/layout/RadialCluster"/>
    <dgm:cxn modelId="{18905765-3A70-4BE3-956F-5E5A94794E59}" type="presOf" srcId="{AB54EA71-7368-43E0-A6CD-B3173CE45F77}" destId="{FE44811E-841D-4164-8DF6-743133390872}" srcOrd="0" destOrd="0" presId="urn:microsoft.com/office/officeart/2008/layout/RadialCluster"/>
    <dgm:cxn modelId="{B192A8EF-0425-4342-8B9D-838571484882}" srcId="{AB54EA71-7368-43E0-A6CD-B3173CE45F77}" destId="{D8EDC537-B74E-47AF-9DAC-BEDD97720204}" srcOrd="1" destOrd="0" parTransId="{3B7078AF-0848-47CF-82A2-C265F47EC24D}" sibTransId="{B809B3D0-E3A1-41B3-8054-0EB308066A57}"/>
    <dgm:cxn modelId="{B92FA587-373E-4B85-A259-0EC47B24F59D}" type="presOf" srcId="{44DD9D4A-9A3C-4E85-B42C-6DDE65CA02A3}" destId="{E627DAED-6C4B-4141-8A20-1D24EB58A4A3}" srcOrd="0" destOrd="0" presId="urn:microsoft.com/office/officeart/2008/layout/RadialCluster"/>
    <dgm:cxn modelId="{FEA7FADA-F057-4B30-B74C-9A285B3C0523}" srcId="{44DD9D4A-9A3C-4E85-B42C-6DDE65CA02A3}" destId="{AB54EA71-7368-43E0-A6CD-B3173CE45F77}" srcOrd="0" destOrd="0" parTransId="{F506E335-2049-4765-926B-67EC2B15EB65}" sibTransId="{E739BED5-D991-4305-92D9-2676DEB7C327}"/>
    <dgm:cxn modelId="{31476126-74A3-4FA4-94E2-7C187FA59DE0}" type="presOf" srcId="{D8EDC537-B74E-47AF-9DAC-BEDD97720204}" destId="{ABB8749B-194B-435C-9841-7964680C692F}" srcOrd="0" destOrd="0" presId="urn:microsoft.com/office/officeart/2008/layout/RadialCluster"/>
    <dgm:cxn modelId="{AF4FB883-E4C1-46AA-AAAE-868C07BDE24C}" type="presOf" srcId="{44AF3772-5956-45EC-8466-2E4F48D02865}" destId="{7DF0B922-FA7A-46C2-A728-1AFC35DF7A2A}" srcOrd="0" destOrd="0" presId="urn:microsoft.com/office/officeart/2008/layout/RadialCluster"/>
    <dgm:cxn modelId="{537A5D0B-589C-4057-92C7-EBC0B9CA52DC}" srcId="{AB54EA71-7368-43E0-A6CD-B3173CE45F77}" destId="{A478BC8D-A735-4D2D-A30E-F6B1C19BA9D8}" srcOrd="0" destOrd="0" parTransId="{D8B7084C-1384-4C0B-915D-2027D3001BA5}" sibTransId="{D4FBF559-663A-472D-8785-9D6A40AEFBCB}"/>
    <dgm:cxn modelId="{8006862F-CF5F-42E4-9E82-5911B2909FB6}" type="presOf" srcId="{D8B7084C-1384-4C0B-915D-2027D3001BA5}" destId="{EC1B715E-CC49-46C3-8B78-462C82780F6C}" srcOrd="0" destOrd="0" presId="urn:microsoft.com/office/officeart/2008/layout/RadialCluster"/>
    <dgm:cxn modelId="{07F4797F-5803-416E-A331-F0BF25EAB6D8}" type="presParOf" srcId="{E627DAED-6C4B-4141-8A20-1D24EB58A4A3}" destId="{2F8649DB-D778-48A2-9F20-50E3AC6DA2A6}" srcOrd="0" destOrd="0" presId="urn:microsoft.com/office/officeart/2008/layout/RadialCluster"/>
    <dgm:cxn modelId="{126C85C2-5288-4FB8-983A-00747B3D4A5A}" type="presParOf" srcId="{2F8649DB-D778-48A2-9F20-50E3AC6DA2A6}" destId="{FE44811E-841D-4164-8DF6-743133390872}" srcOrd="0" destOrd="0" presId="urn:microsoft.com/office/officeart/2008/layout/RadialCluster"/>
    <dgm:cxn modelId="{74117079-1E5E-452B-A59A-2ABAFAC0F202}" type="presParOf" srcId="{2F8649DB-D778-48A2-9F20-50E3AC6DA2A6}" destId="{EC1B715E-CC49-46C3-8B78-462C82780F6C}" srcOrd="1" destOrd="0" presId="urn:microsoft.com/office/officeart/2008/layout/RadialCluster"/>
    <dgm:cxn modelId="{0099C7C1-BC6B-4946-A83E-3997F632A7EB}" type="presParOf" srcId="{2F8649DB-D778-48A2-9F20-50E3AC6DA2A6}" destId="{6248799D-8D48-4E38-94AA-EFC5AF8711FD}" srcOrd="2" destOrd="0" presId="urn:microsoft.com/office/officeart/2008/layout/RadialCluster"/>
    <dgm:cxn modelId="{2FD8C3A9-3A4D-4835-B031-8DAECA957A65}" type="presParOf" srcId="{2F8649DB-D778-48A2-9F20-50E3AC6DA2A6}" destId="{0EF23C9C-4480-4A9D-ADF5-FAA57EE3FBC3}" srcOrd="3" destOrd="0" presId="urn:microsoft.com/office/officeart/2008/layout/RadialCluster"/>
    <dgm:cxn modelId="{93ECF502-AFDE-4D82-95AD-783D227CDD33}" type="presParOf" srcId="{2F8649DB-D778-48A2-9F20-50E3AC6DA2A6}" destId="{ABB8749B-194B-435C-9841-7964680C692F}" srcOrd="4" destOrd="0" presId="urn:microsoft.com/office/officeart/2008/layout/RadialCluster"/>
    <dgm:cxn modelId="{B26F30DC-3BDE-418F-846B-9772403ADA91}" type="presParOf" srcId="{2F8649DB-D778-48A2-9F20-50E3AC6DA2A6}" destId="{34CFF78E-8F1E-4035-A8BC-8564265D982B}" srcOrd="5" destOrd="0" presId="urn:microsoft.com/office/officeart/2008/layout/RadialCluster"/>
    <dgm:cxn modelId="{DC9C311E-B03B-486B-9A97-04897A4DDFBF}" type="presParOf" srcId="{2F8649DB-D778-48A2-9F20-50E3AC6DA2A6}" destId="{7DF0B922-FA7A-46C2-A728-1AFC35DF7A2A}" srcOrd="6" destOrd="0" presId="urn:microsoft.com/office/officeart/2008/layout/RadialCluster"/>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2F48A-CC21-472C-A0E5-551D9D92C668}" type="datetimeFigureOut">
              <a:rPr lang="en-US" smtClean="0"/>
              <a:t>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AD7BE-36CE-4557-A0C6-0D4D25B7B748}" type="slidenum">
              <a:rPr lang="en-US" smtClean="0"/>
              <a:t>‹#›</a:t>
            </a:fld>
            <a:endParaRPr lang="en-US"/>
          </a:p>
        </p:txBody>
      </p:sp>
    </p:spTree>
    <p:extLst>
      <p:ext uri="{BB962C8B-B14F-4D97-AF65-F5344CB8AC3E}">
        <p14:creationId xmlns:p14="http://schemas.microsoft.com/office/powerpoint/2010/main" val="363083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people have always been misrepresented (Deut. 16:3; Matthew 11:18,</a:t>
            </a:r>
            <a:r>
              <a:rPr lang="en-US" sz="1200" kern="1200" baseline="0" dirty="0" smtClean="0">
                <a:solidFill>
                  <a:schemeClr val="tx1"/>
                </a:solidFill>
                <a:effectLst/>
                <a:latin typeface="+mn-lt"/>
                <a:ea typeface="+mn-ea"/>
                <a:cs typeface="+mn-cs"/>
              </a:rPr>
              <a:t> 1</a:t>
            </a:r>
            <a:r>
              <a:rPr lang="en-US" sz="1200" kern="1200" dirty="0" smtClean="0">
                <a:solidFill>
                  <a:schemeClr val="tx1"/>
                </a:solidFill>
                <a:effectLst/>
                <a:latin typeface="+mn-lt"/>
                <a:ea typeface="+mn-ea"/>
                <a:cs typeface="+mn-cs"/>
              </a:rPr>
              <a:t>9; False supposition, Acts 2:13; God’s ministers were slandered, Romans 3:8).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AD7BE-36CE-4557-A0C6-0D4D25B7B748}" type="slidenum">
              <a:rPr lang="en-US" smtClean="0"/>
              <a:t>1</a:t>
            </a:fld>
            <a:endParaRPr lang="en-US"/>
          </a:p>
        </p:txBody>
      </p:sp>
    </p:spTree>
    <p:extLst>
      <p:ext uri="{BB962C8B-B14F-4D97-AF65-F5344CB8AC3E}">
        <p14:creationId xmlns:p14="http://schemas.microsoft.com/office/powerpoint/2010/main" val="215846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312A8C-6D3E-498A-8C04-EE5EF709EA26}" type="slidenum">
              <a:rPr lang="en-US" altLang="en-US"/>
              <a:pPr/>
              <a:t>12</a:t>
            </a:fld>
            <a:endParaRPr lang="en-US" alt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ltLang="en-US"/>
              <a:t>How many husbands do you see here?  How many wives do you see here? How many Christ’s do you see here? How many savior’s do you see here? How many churches do you see here?</a:t>
            </a:r>
          </a:p>
          <a:p>
            <a:endParaRPr lang="en-US" altLang="en-US"/>
          </a:p>
          <a:p>
            <a:r>
              <a:rPr lang="en-US" altLang="en-US"/>
              <a:t>Believing that Jesus built thousands of churches makes him out to be a spiritual polygamist! If you insist that Jesus has many churches that he is head of, then why not also insist that your wife should have subject herself to many men or that your husband should be the head of many wives?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DC740A-63CB-4D2F-B3A4-AD03877A858D}" type="slidenum">
              <a:rPr lang="en-US" altLang="en-US"/>
              <a:pPr/>
              <a:t>13</a:t>
            </a:fld>
            <a:endParaRPr lang="en-US" alt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r>
              <a:rPr lang="en-US" altLang="en-US" dirty="0"/>
              <a:t>I want you to underscore Paul’s expression “Christ is head of the church” in your bibles. He is the head of the church. [CLICK] The denominational concept is that Christ is the head of many churches/bodies. [CLICK]</a:t>
            </a:r>
          </a:p>
          <a:p>
            <a:endParaRPr lang="en-US" altLang="en-US" dirty="0"/>
          </a:p>
          <a:p>
            <a:r>
              <a:rPr lang="en-US" altLang="en-US" dirty="0"/>
              <a:t>This would surely be a physical atrocity and freak of </a:t>
            </a:r>
            <a:r>
              <a:rPr lang="en-US" altLang="en-US" dirty="0" smtClean="0"/>
              <a:t>nature. That is what the</a:t>
            </a:r>
            <a:r>
              <a:rPr lang="en-US" altLang="en-US" baseline="0" dirty="0" smtClean="0"/>
              <a:t> denominational concept does to Jesus and the church. </a:t>
            </a:r>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8DC1EF-8207-494E-8CD6-1F84C82FCECF}" type="slidenum">
              <a:rPr lang="en-US" altLang="en-US"/>
              <a:pPr/>
              <a:t>14</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Christ doesn’t share his position of head with no one. He is head of the church. He is not, one of the heads.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All elders were originally the same as bishops (Titus 1:5-7). Which of these diagrams represent the truth? Was the government of the church originally one church that was overseen by a plurality of elders, or was it one elder oversees a plurality of churches (Acts 14:23)?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Eventually in churches one elder became more prominent and began to distinguish himself from the others as the presiding bishop. Paul had warned elders that men would eventually come from within the eldership speaking perverse things to draw men to themselves (20:29, 30). Eventually bishops from various churches began to have meetings to settle issues which would arise. In these meetings the one who chaired eventually grew to a standing of the “city bishop.” He presided over these meetings. Through time and the evolution of apostasy, this city bishop began to wield more power and perhaps compete with other bishops. Eventually the bishop of Rome became the most prominent and began to be referred to as the Pope or “papa.” This marked the full grown child of apostasy who began to be formed in the womb of deception with the council of Nicaea in 325 and grew to the full form in 606 with Pope Boniface III at the helm as the universal bishop or pope. None of this was the way it was in the beginning. </a:t>
            </a:r>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15</a:t>
            </a:fld>
            <a:endParaRPr lang="en-US"/>
          </a:p>
        </p:txBody>
      </p:sp>
    </p:spTree>
    <p:extLst>
      <p:ext uri="{BB962C8B-B14F-4D97-AF65-F5344CB8AC3E}">
        <p14:creationId xmlns:p14="http://schemas.microsoft.com/office/powerpoint/2010/main" val="2064751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Men protested the Roman Papal church. All protestant denominations that exist today began after 1517. It is generally believed that on October 31, Martin Luther nailed his 95 grievances to the door of the Wittenberg Castle church. This is what began protestant denominationalism, the protesting of the Roman Catholic Church.</a:t>
            </a:r>
            <a:endParaRPr lang="en-US" dirty="0" smtClean="0"/>
          </a:p>
        </p:txBody>
      </p:sp>
      <p:sp>
        <p:nvSpPr>
          <p:cNvPr id="4" name="Slide Number Placeholder 3"/>
          <p:cNvSpPr>
            <a:spLocks noGrp="1"/>
          </p:cNvSpPr>
          <p:nvPr>
            <p:ph type="sldNum" sz="quarter" idx="10"/>
          </p:nvPr>
        </p:nvSpPr>
        <p:spPr/>
        <p:txBody>
          <a:bodyPr/>
          <a:lstStyle/>
          <a:p>
            <a:fld id="{1B4AD7BE-36CE-4557-A0C6-0D4D25B7B748}" type="slidenum">
              <a:rPr lang="en-US">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893875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can see, all these started a long time after the New Testament. Protestant denominationalism is too new to be true.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AD7BE-36CE-4557-A0C6-0D4D25B7B748}" type="slidenum">
              <a:rPr lang="en-US" smtClean="0"/>
              <a:t>17</a:t>
            </a:fld>
            <a:endParaRPr lang="en-US"/>
          </a:p>
        </p:txBody>
      </p:sp>
    </p:spTree>
    <p:extLst>
      <p:ext uri="{BB962C8B-B14F-4D97-AF65-F5344CB8AC3E}">
        <p14:creationId xmlns:p14="http://schemas.microsoft.com/office/powerpoint/2010/main" val="2589387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Psalm 127:1, “Unless the LORD builds the house, They labor in vain who build it; Unless the LORD guards the city, The watchman stays awake in vain.” "I am the vine, you are the branches. He who abides in Me, and I in him, bears much fruit; for without Me you can do nothing” (Jn. 15:5). “Not that we are sufficient of ourselves to think of anything as being from ourselves, but our sufficiency is from God” (2 Cor. 3:5).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church was not conceived in man, but in God. Founded by Jesus, not man. It is God planned…Christ built. </a:t>
            </a:r>
            <a:r>
              <a:rPr lang="en-US" sz="1200" b="1" kern="1200" dirty="0" smtClean="0">
                <a:solidFill>
                  <a:schemeClr val="tx1"/>
                </a:solidFill>
                <a:effectLst/>
                <a:latin typeface="+mn-lt"/>
                <a:ea typeface="+mn-ea"/>
                <a:cs typeface="+mn-cs"/>
              </a:rPr>
              <a:t>The Challenge:</a:t>
            </a:r>
            <a:r>
              <a:rPr lang="en-US" sz="1200" kern="1200" dirty="0" smtClean="0">
                <a:solidFill>
                  <a:schemeClr val="tx1"/>
                </a:solidFill>
                <a:effectLst/>
                <a:latin typeface="+mn-lt"/>
                <a:ea typeface="+mn-ea"/>
                <a:cs typeface="+mn-cs"/>
              </a:rPr>
              <a:t> Name one thing we teach that originated with Alexander Campbell.</a:t>
            </a:r>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18</a:t>
            </a:fld>
            <a:endParaRPr lang="en-US"/>
          </a:p>
        </p:txBody>
      </p:sp>
    </p:spTree>
    <p:extLst>
      <p:ext uri="{BB962C8B-B14F-4D97-AF65-F5344CB8AC3E}">
        <p14:creationId xmlns:p14="http://schemas.microsoft.com/office/powerpoint/2010/main" val="811114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954FC2-783F-4B04-B39E-0D600134288B}" type="slidenum">
              <a:rPr lang="en-US" altLang="en-US"/>
              <a:pPr/>
              <a:t>3</a:t>
            </a:fld>
            <a:endParaRPr lang="en-US" altLang="en-US"/>
          </a:p>
        </p:txBody>
      </p:sp>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p:txBody>
          <a:bodyPr/>
          <a:lstStyle/>
          <a:p>
            <a:r>
              <a:rPr lang="en-US" altLang="en-US" dirty="0" smtClean="0"/>
              <a:t>ACCEPT MOST TRUTH, BUT NOT ALL. How many protestants accept Acts 2:38 ?</a:t>
            </a:r>
            <a:r>
              <a:rPr lang="en-US" altLang="en-US" baseline="0" dirty="0" smtClean="0"/>
              <a:t> How many Catholics accept (Matt. 23:9)? How many “oneness” churches accept (John 5:31, 31, 37)? How many Calvinists believe in Hebrews 3:12? This is because they are built and governed by the opinions of men rather than the word of God. </a:t>
            </a:r>
            <a:endParaRPr lang="en-US" altLang="en-US" dirty="0" smtClean="0"/>
          </a:p>
          <a:p>
            <a:r>
              <a:rPr lang="en-US" altLang="en-US" dirty="0" smtClean="0"/>
              <a:t>Christ’s</a:t>
            </a:r>
            <a:r>
              <a:rPr lang="en-US" altLang="en-US" baseline="0" dirty="0" smtClean="0"/>
              <a:t> church has its headquarters nowhere on earth. It is only in heaven (Heb. 8:1). </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F1E3A245-9CC8-4EE0-876B-403056AB21B7}" type="slidenum">
              <a:rPr lang="en-US" altLang="en-US"/>
              <a:pPr eaLnBrk="1" hangingPunct="1"/>
              <a:t>4</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31242C9A-BBA8-49F4-AB94-FC13FFA2EA2F}" type="slidenum">
              <a:rPr lang="en-US" altLang="en-US"/>
              <a:pPr eaLnBrk="1" hangingPunct="1"/>
              <a:t>5</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1Co 1:10  Now I plead with you, brethren, by the name of our Lord Jesus Christ, that you all speak the same thing, and that there be no divisions among you, but that you be perfectly joined together in the same mind and in the same judgment.</a:t>
            </a:r>
          </a:p>
          <a:p>
            <a:pPr eaLnBrk="1" hangingPunct="1"/>
            <a:endParaRPr lang="en-US" altLang="en-US" dirty="0" smtClean="0"/>
          </a:p>
          <a:p>
            <a:pPr eaLnBrk="1" hangingPunct="1"/>
            <a:r>
              <a:rPr lang="en-US" altLang="en-US" dirty="0" smtClean="0"/>
              <a:t>Joh 10:16  "And other sheep I have which are not of this fold; them also I must bring, and they will hear My voice; and there will be one flock and one shepherd.</a:t>
            </a:r>
          </a:p>
          <a:p>
            <a:pPr eaLnBrk="1" hangingPunct="1"/>
            <a:endParaRPr lang="en-US" altLang="en-US" dirty="0" smtClean="0"/>
          </a:p>
          <a:p>
            <a:pPr eaLnBrk="1" hangingPunct="1"/>
            <a:r>
              <a:rPr lang="en-US" altLang="en-US" dirty="0" smtClean="0"/>
              <a:t>Joh 17:11  "Now I am no longer in the world, but these are in the world, and I come to You. Holy Father, keep through Your name those whom You have given Me, that they may be one as We are.</a:t>
            </a:r>
          </a:p>
          <a:p>
            <a:pPr eaLnBrk="1" hangingPunct="1"/>
            <a:r>
              <a:rPr lang="en-US" altLang="en-US" dirty="0" smtClean="0"/>
              <a:t>Joh 17:21  "that they all may be one, as You, Father, are in Me, and I in You; that they also may be one in Us, that the world may believe that You sent Me.</a:t>
            </a:r>
          </a:p>
          <a:p>
            <a:pPr eaLnBrk="1" hangingPunct="1"/>
            <a:r>
              <a:rPr lang="en-US" altLang="en-US" dirty="0" smtClean="0"/>
              <a:t>Joh 17:22  "And the glory which You gave Me I have given them, that they may be one just as We are one:</a:t>
            </a:r>
          </a:p>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CFDE2217-2096-4530-ACA2-C59C74F6012C}" type="slidenum">
              <a:rPr lang="en-US" altLang="en-US"/>
              <a:pPr eaLnBrk="1" hangingPunct="1"/>
              <a:t>6</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denominational concept of the church is illustrated in these “denominations of a dollar.” They say that a dollar has denominations of quarters, dimes, nickels and pennies. You don’t deny that a quarter is a part of a dollar do you? Likewise, in the invisible church there are denominations. </a:t>
            </a:r>
          </a:p>
          <a:p>
            <a:pPr eaLnBrk="1" hangingPunct="1"/>
            <a:endParaRPr lang="en-US" altLang="en-US" dirty="0" smtClean="0"/>
          </a:p>
          <a:p>
            <a:pPr eaLnBrk="1" hangingPunct="1"/>
            <a:r>
              <a:rPr lang="en-US" altLang="en-US" dirty="0" smtClean="0"/>
              <a:t>“The Catholic Church may be a quarter, the Methodist a dime, the Pentecostal Church a nickel, the Assembly of God church may be one of those special quarters, and you ‘church-of-</a:t>
            </a:r>
            <a:r>
              <a:rPr lang="en-US" altLang="en-US" dirty="0" err="1" smtClean="0"/>
              <a:t>Christers</a:t>
            </a:r>
            <a:r>
              <a:rPr lang="en-US" altLang="en-US" dirty="0" smtClean="0"/>
              <a:t>’ may be an</a:t>
            </a:r>
            <a:r>
              <a:rPr lang="en-US" altLang="en-US" baseline="0" dirty="0" smtClean="0"/>
              <a:t> Indian head </a:t>
            </a:r>
            <a:r>
              <a:rPr lang="en-US" altLang="en-US" dirty="0" smtClean="0"/>
              <a:t>penny.”</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9B059867-9727-4EFD-B67F-88D29767F2CB}" type="slidenum">
              <a:rPr lang="en-US" altLang="en-US"/>
              <a:pPr eaLnBrk="1" hangingPunct="1"/>
              <a:t>7</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Denominational advocates will sometimes say that Jesus is the vine and all denominations are branches of Him.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33892C88-8C2C-4053-946D-DC2206FD26A4}" type="slidenum">
              <a:rPr lang="en-US" altLang="en-US"/>
              <a:pPr eaLnBrk="1" hangingPunct="1"/>
              <a:t>8</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They say that Baptist, Catholics, etc. make up the church of Christ.</a:t>
            </a:r>
          </a:p>
          <a:p>
            <a:pPr eaLnBrk="1" hangingPunct="1"/>
            <a:r>
              <a:rPr lang="en-US" altLang="en-US" smtClean="0"/>
              <a:t>[CLICK] This is not the biblical picture however. I will prove it if you will allow the Bible to be the standard of truth; will you allow the Bible to be the 12" ruler?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00D82A97-500F-4BE0-BF51-B62149DAB57D}" type="slidenum">
              <a:rPr lang="en-US" altLang="en-US"/>
              <a:pPr eaLnBrk="1" hangingPunct="1"/>
              <a:t>9</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illustration of money is not a biblical illustration. If it were biblical, the church would be a dollar that is composed of individual pennies and not bodies of pennies. </a:t>
            </a:r>
          </a:p>
          <a:p>
            <a:pPr eaLnBrk="1" hangingPunct="1"/>
            <a:endParaRPr lang="en-US" altLang="en-US" smtClean="0"/>
          </a:p>
          <a:p>
            <a:pPr eaLnBrk="1" hangingPunct="1"/>
            <a:r>
              <a:rPr lang="en-US" altLang="en-US" smtClean="0"/>
              <a:t>The biblical picture of the church is seen in John 15:4, 5 where Jesus shows that individuals constitute the branches. Who are the branches? [CLICK] “YOU” are! [CLICK]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02756" indent="-270291" eaLnBrk="0" hangingPunct="0">
              <a:defRPr>
                <a:solidFill>
                  <a:schemeClr val="tx1"/>
                </a:solidFill>
                <a:latin typeface="Arial" pitchFamily="34" charset="0"/>
              </a:defRPr>
            </a:lvl2pPr>
            <a:lvl3pPr marL="1081164" indent="-216233" eaLnBrk="0" hangingPunct="0">
              <a:defRPr>
                <a:solidFill>
                  <a:schemeClr val="tx1"/>
                </a:solidFill>
                <a:latin typeface="Arial" pitchFamily="34" charset="0"/>
              </a:defRPr>
            </a:lvl3pPr>
            <a:lvl4pPr marL="1513629" indent="-216233" eaLnBrk="0" hangingPunct="0">
              <a:defRPr>
                <a:solidFill>
                  <a:schemeClr val="tx1"/>
                </a:solidFill>
                <a:latin typeface="Arial" pitchFamily="34" charset="0"/>
              </a:defRPr>
            </a:lvl4pPr>
            <a:lvl5pPr marL="1946095" indent="-216233" eaLnBrk="0" hangingPunct="0">
              <a:defRPr>
                <a:solidFill>
                  <a:schemeClr val="tx1"/>
                </a:solidFill>
                <a:latin typeface="Arial" pitchFamily="34" charset="0"/>
              </a:defRPr>
            </a:lvl5pPr>
            <a:lvl6pPr marL="2378560" indent="-216233" eaLnBrk="0" fontAlgn="base" hangingPunct="0">
              <a:spcBef>
                <a:spcPct val="0"/>
              </a:spcBef>
              <a:spcAft>
                <a:spcPct val="0"/>
              </a:spcAft>
              <a:defRPr>
                <a:solidFill>
                  <a:schemeClr val="tx1"/>
                </a:solidFill>
                <a:latin typeface="Arial" pitchFamily="34" charset="0"/>
              </a:defRPr>
            </a:lvl6pPr>
            <a:lvl7pPr marL="2811026" indent="-216233" eaLnBrk="0" fontAlgn="base" hangingPunct="0">
              <a:spcBef>
                <a:spcPct val="0"/>
              </a:spcBef>
              <a:spcAft>
                <a:spcPct val="0"/>
              </a:spcAft>
              <a:defRPr>
                <a:solidFill>
                  <a:schemeClr val="tx1"/>
                </a:solidFill>
                <a:latin typeface="Arial" pitchFamily="34" charset="0"/>
              </a:defRPr>
            </a:lvl7pPr>
            <a:lvl8pPr marL="3243491" indent="-216233" eaLnBrk="0" fontAlgn="base" hangingPunct="0">
              <a:spcBef>
                <a:spcPct val="0"/>
              </a:spcBef>
              <a:spcAft>
                <a:spcPct val="0"/>
              </a:spcAft>
              <a:defRPr>
                <a:solidFill>
                  <a:schemeClr val="tx1"/>
                </a:solidFill>
                <a:latin typeface="Arial" pitchFamily="34" charset="0"/>
              </a:defRPr>
            </a:lvl8pPr>
            <a:lvl9pPr marL="3675957" indent="-216233" eaLnBrk="0" fontAlgn="base" hangingPunct="0">
              <a:spcBef>
                <a:spcPct val="0"/>
              </a:spcBef>
              <a:spcAft>
                <a:spcPct val="0"/>
              </a:spcAft>
              <a:defRPr>
                <a:solidFill>
                  <a:schemeClr val="tx1"/>
                </a:solidFill>
                <a:latin typeface="Arial" pitchFamily="34" charset="0"/>
              </a:defRPr>
            </a:lvl9pPr>
          </a:lstStyle>
          <a:p>
            <a:pPr eaLnBrk="1" hangingPunct="1"/>
            <a:fld id="{B70B7C8E-29AE-4FA7-A09D-30558FFFB593}" type="slidenum">
              <a:rPr lang="en-US" altLang="en-US"/>
              <a:pPr eaLnBrk="1" hangingPunct="1"/>
              <a:t>10</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 correct biblical view of the church is that individual saints make up the church. Whether the church is spoken of in scripture in the universal sense or local sense, it is always composed of individuals.</a:t>
            </a:r>
          </a:p>
          <a:p>
            <a:pPr eaLnBrk="1" hangingPunct="1"/>
            <a:endParaRPr lang="en-US" altLang="en-US" smtClean="0"/>
          </a:p>
          <a:p>
            <a:pPr eaLnBrk="1" hangingPunct="1"/>
            <a:r>
              <a:rPr lang="en-US" altLang="en-US" smtClean="0"/>
              <a:t>Jesus chose the picture of a vine to illustrate his church in John 15.</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briola" panose="04040605051002020D02" pitchFamily="82"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D1C2EA0-3276-4EF0-8868-2276FE6B291E}" type="datetimeFigureOut">
              <a:rPr lang="en-US" smtClean="0"/>
              <a:t>2/20/2016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3F47F3-CFA6-4FE8-815B-4AD3533A581D}" type="slidenum">
              <a:rPr lang="en-US" smtClean="0"/>
              <a:t>‹#›</a:t>
            </a:fld>
            <a:endParaRPr lang="en-US"/>
          </a:p>
        </p:txBody>
      </p:sp>
    </p:spTree>
    <p:extLst>
      <p:ext uri="{BB962C8B-B14F-4D97-AF65-F5344CB8AC3E}">
        <p14:creationId xmlns:p14="http://schemas.microsoft.com/office/powerpoint/2010/main" val="311772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pPr/>
              <a:t>‹#›</a:t>
            </a:fld>
            <a:endParaRPr lang="en-US" altLang="en-US"/>
          </a:p>
        </p:txBody>
      </p:sp>
    </p:spTree>
    <p:extLst>
      <p:ext uri="{BB962C8B-B14F-4D97-AF65-F5344CB8AC3E}">
        <p14:creationId xmlns:p14="http://schemas.microsoft.com/office/powerpoint/2010/main" val="208205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pPr/>
              <a:t>‹#›</a:t>
            </a:fld>
            <a:endParaRPr lang="en-US" altLang="en-US"/>
          </a:p>
        </p:txBody>
      </p:sp>
    </p:spTree>
    <p:extLst>
      <p:ext uri="{BB962C8B-B14F-4D97-AF65-F5344CB8AC3E}">
        <p14:creationId xmlns:p14="http://schemas.microsoft.com/office/powerpoint/2010/main" val="216193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pPr/>
              <a:t>‹#›</a:t>
            </a:fld>
            <a:endParaRPr lang="en-US" altLang="en-US"/>
          </a:p>
        </p:txBody>
      </p:sp>
    </p:spTree>
    <p:extLst>
      <p:ext uri="{BB962C8B-B14F-4D97-AF65-F5344CB8AC3E}">
        <p14:creationId xmlns:p14="http://schemas.microsoft.com/office/powerpoint/2010/main" val="114886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pPr/>
              <a:t>‹#›</a:t>
            </a:fld>
            <a:endParaRPr lang="en-US" altLang="en-US"/>
          </a:p>
        </p:txBody>
      </p:sp>
    </p:spTree>
    <p:extLst>
      <p:ext uri="{BB962C8B-B14F-4D97-AF65-F5344CB8AC3E}">
        <p14:creationId xmlns:p14="http://schemas.microsoft.com/office/powerpoint/2010/main" val="139633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486527-DC46-45BC-A7D9-3A8D6FAE40DE}" type="slidenum">
              <a:rPr lang="en-US" altLang="en-US"/>
              <a:pPr/>
              <a:t>‹#›</a:t>
            </a:fld>
            <a:endParaRPr lang="en-US" altLang="en-US"/>
          </a:p>
        </p:txBody>
      </p:sp>
    </p:spTree>
    <p:extLst>
      <p:ext uri="{BB962C8B-B14F-4D97-AF65-F5344CB8AC3E}">
        <p14:creationId xmlns:p14="http://schemas.microsoft.com/office/powerpoint/2010/main" val="85231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3E7952-3108-4FE0-BB2F-448A9DD6E2F1}" type="slidenum">
              <a:rPr lang="en-US" altLang="en-US"/>
              <a:pPr/>
              <a:t>‹#›</a:t>
            </a:fld>
            <a:endParaRPr lang="en-US" altLang="en-US"/>
          </a:p>
        </p:txBody>
      </p:sp>
    </p:spTree>
    <p:extLst>
      <p:ext uri="{BB962C8B-B14F-4D97-AF65-F5344CB8AC3E}">
        <p14:creationId xmlns:p14="http://schemas.microsoft.com/office/powerpoint/2010/main" val="78675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D2FD74-49FE-4F16-A2BA-00CB149A7278}" type="slidenum">
              <a:rPr lang="en-US" altLang="en-US"/>
              <a:pPr/>
              <a:t>‹#›</a:t>
            </a:fld>
            <a:endParaRPr lang="en-US" altLang="en-US"/>
          </a:p>
        </p:txBody>
      </p:sp>
    </p:spTree>
    <p:extLst>
      <p:ext uri="{BB962C8B-B14F-4D97-AF65-F5344CB8AC3E}">
        <p14:creationId xmlns:p14="http://schemas.microsoft.com/office/powerpoint/2010/main" val="33436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023BBF-01A0-4ADE-8391-9C281EDE9B59}" type="slidenum">
              <a:rPr lang="en-US" altLang="en-US"/>
              <a:pPr/>
              <a:t>‹#›</a:t>
            </a:fld>
            <a:endParaRPr lang="en-US" altLang="en-US"/>
          </a:p>
        </p:txBody>
      </p:sp>
    </p:spTree>
    <p:extLst>
      <p:ext uri="{BB962C8B-B14F-4D97-AF65-F5344CB8AC3E}">
        <p14:creationId xmlns:p14="http://schemas.microsoft.com/office/powerpoint/2010/main" val="79391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7BE275-9487-4447-A6C9-223D5C681CD4}" type="slidenum">
              <a:rPr lang="en-US" altLang="en-US"/>
              <a:pPr/>
              <a:t>‹#›</a:t>
            </a:fld>
            <a:endParaRPr lang="en-US" altLang="en-US"/>
          </a:p>
        </p:txBody>
      </p:sp>
    </p:spTree>
    <p:extLst>
      <p:ext uri="{BB962C8B-B14F-4D97-AF65-F5344CB8AC3E}">
        <p14:creationId xmlns:p14="http://schemas.microsoft.com/office/powerpoint/2010/main" val="76147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14A687B-7832-40CC-A646-513E32CDED0C}" type="slidenum">
              <a:rPr lang="en-US" altLang="en-US"/>
              <a:pPr/>
              <a:t>‹#›</a:t>
            </a:fld>
            <a:endParaRPr lang="en-US" altLang="en-US"/>
          </a:p>
        </p:txBody>
      </p:sp>
    </p:spTree>
    <p:extLst>
      <p:ext uri="{BB962C8B-B14F-4D97-AF65-F5344CB8AC3E}">
        <p14:creationId xmlns:p14="http://schemas.microsoft.com/office/powerpoint/2010/main" val="21485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D1C2EA0-3276-4EF0-8868-2276FE6B291E}" type="datetimeFigureOut">
              <a:rPr lang="en-US" smtClean="0"/>
              <a:t>2/20/2016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3F47F3-CFA6-4FE8-815B-4AD3533A581D}" type="slidenum">
              <a:rPr lang="en-US" smtClean="0"/>
              <a:t>‹#›</a:t>
            </a:fld>
            <a:endParaRPr lang="en-US"/>
          </a:p>
        </p:txBody>
      </p:sp>
    </p:spTree>
    <p:extLst>
      <p:ext uri="{BB962C8B-B14F-4D97-AF65-F5344CB8AC3E}">
        <p14:creationId xmlns:p14="http://schemas.microsoft.com/office/powerpoint/2010/main" val="722981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0E9188A-586D-4EAB-A8E7-047DC157D249}" type="slidenum">
              <a:rPr lang="en-US" altLang="en-US"/>
              <a:pPr/>
              <a:t>‹#›</a:t>
            </a:fld>
            <a:endParaRPr lang="en-US" altLang="en-US"/>
          </a:p>
        </p:txBody>
      </p:sp>
    </p:spTree>
    <p:extLst>
      <p:ext uri="{BB962C8B-B14F-4D97-AF65-F5344CB8AC3E}">
        <p14:creationId xmlns:p14="http://schemas.microsoft.com/office/powerpoint/2010/main" val="241779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C245C4-2A04-4E65-82C7-C58DA57EC02C}" type="slidenum">
              <a:rPr lang="en-US" altLang="en-US"/>
              <a:pPr/>
              <a:t>‹#›</a:t>
            </a:fld>
            <a:endParaRPr lang="en-US" altLang="en-US"/>
          </a:p>
        </p:txBody>
      </p:sp>
    </p:spTree>
    <p:extLst>
      <p:ext uri="{BB962C8B-B14F-4D97-AF65-F5344CB8AC3E}">
        <p14:creationId xmlns:p14="http://schemas.microsoft.com/office/powerpoint/2010/main" val="371754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87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19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10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1397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811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64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26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24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C2EA0-3276-4EF0-8868-2276FE6B291E}"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15720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8799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6570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96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8838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185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1496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169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518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C2EA0-3276-4EF0-8868-2276FE6B291E}"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1844856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C2EA0-3276-4EF0-8868-2276FE6B291E}"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38251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pPr/>
              <a:t>‹#›</a:t>
            </a:fld>
            <a:endParaRPr lang="en-US" altLang="en-US"/>
          </a:p>
        </p:txBody>
      </p:sp>
    </p:spTree>
    <p:extLst>
      <p:ext uri="{BB962C8B-B14F-4D97-AF65-F5344CB8AC3E}">
        <p14:creationId xmlns:p14="http://schemas.microsoft.com/office/powerpoint/2010/main" val="11182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pPr/>
              <a:t>‹#›</a:t>
            </a:fld>
            <a:endParaRPr lang="en-US" altLang="en-US"/>
          </a:p>
        </p:txBody>
      </p:sp>
    </p:spTree>
    <p:extLst>
      <p:ext uri="{BB962C8B-B14F-4D97-AF65-F5344CB8AC3E}">
        <p14:creationId xmlns:p14="http://schemas.microsoft.com/office/powerpoint/2010/main" val="288954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pPr/>
              <a:t>‹#›</a:t>
            </a:fld>
            <a:endParaRPr lang="en-US" altLang="en-US"/>
          </a:p>
        </p:txBody>
      </p:sp>
    </p:spTree>
    <p:extLst>
      <p:ext uri="{BB962C8B-B14F-4D97-AF65-F5344CB8AC3E}">
        <p14:creationId xmlns:p14="http://schemas.microsoft.com/office/powerpoint/2010/main" val="393722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pPr/>
              <a:t>‹#›</a:t>
            </a:fld>
            <a:endParaRPr lang="en-US" altLang="en-US"/>
          </a:p>
        </p:txBody>
      </p:sp>
    </p:spTree>
    <p:extLst>
      <p:ext uri="{BB962C8B-B14F-4D97-AF65-F5344CB8AC3E}">
        <p14:creationId xmlns:p14="http://schemas.microsoft.com/office/powerpoint/2010/main" val="130007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jpe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D1C2EA0-3276-4EF0-8868-2276FE6B291E}" type="datetimeFigureOut">
              <a:rPr lang="en-US" smtClean="0"/>
              <a:t>2/20/2016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23F47F3-CFA6-4FE8-815B-4AD3533A581D}" type="slidenum">
              <a:rPr lang="en-US" smtClean="0"/>
              <a:t>‹#›</a:t>
            </a:fld>
            <a:endParaRPr lang="en-US"/>
          </a:p>
        </p:txBody>
      </p:sp>
      <p:pic>
        <p:nvPicPr>
          <p:cNvPr id="1157" name="Picture 133" descr="mythbusters_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unshakeable message_c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752600"/>
            <a:ext cx="8229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A5D87-8312-40F4-8B06-0EE5E50F64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ctr" rtl="0" eaLnBrk="1" fontAlgn="base" hangingPunct="1">
        <a:spcBef>
          <a:spcPct val="0"/>
        </a:spcBef>
        <a:spcAft>
          <a:spcPct val="0"/>
        </a:spcAft>
        <a:defRPr sz="4800">
          <a:solidFill>
            <a:schemeClr val="bg1"/>
          </a:solidFill>
          <a:effectLst>
            <a:outerShdw blurRad="38100" dist="38100" dir="2700000" algn="tl">
              <a:srgbClr val="000000">
                <a:alpha val="43137"/>
              </a:srgbClr>
            </a:outerShdw>
          </a:effectLst>
          <a:latin typeface="Bauhaus 93" panose="04030905020B02020C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8238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478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Misconceptions About The</a:t>
            </a:r>
            <a:endParaRPr lang="en-US" dirty="0"/>
          </a:p>
        </p:txBody>
      </p:sp>
      <p:sp>
        <p:nvSpPr>
          <p:cNvPr id="3" name="Subtitle 2"/>
          <p:cNvSpPr>
            <a:spLocks noGrp="1"/>
          </p:cNvSpPr>
          <p:nvPr>
            <p:ph type="subTitle" idx="1"/>
          </p:nvPr>
        </p:nvSpPr>
        <p:spPr/>
        <p:txBody>
          <a:bodyPr>
            <a:prstTxWarp prst="textPlain">
              <a:avLst/>
            </a:prstTxWarp>
          </a:bodyPr>
          <a:lstStyle/>
          <a:p>
            <a:r>
              <a:rPr lang="en-US" dirty="0" smtClean="0"/>
              <a:t>CHURCH OF CHRIST</a:t>
            </a:r>
            <a:endParaRPr lang="en-US" dirty="0"/>
          </a:p>
        </p:txBody>
      </p:sp>
      <p:sp>
        <p:nvSpPr>
          <p:cNvPr id="4" name="TextBox 3"/>
          <p:cNvSpPr txBox="1"/>
          <p:nvPr/>
        </p:nvSpPr>
        <p:spPr>
          <a:xfrm>
            <a:off x="0" y="87868"/>
            <a:ext cx="9144000" cy="400110"/>
          </a:xfrm>
          <a:prstGeom prst="rect">
            <a:avLst/>
          </a:prstGeom>
          <a:noFill/>
        </p:spPr>
        <p:txBody>
          <a:bodyPr wrap="square" rtlCol="0">
            <a:spAutoFit/>
          </a:bodyPr>
          <a:lstStyle/>
          <a:p>
            <a:pPr algn="ctr"/>
            <a:r>
              <a:rPr lang="en-US" sz="2000" i="1" spc="600" dirty="0" smtClean="0">
                <a:solidFill>
                  <a:schemeClr val="accent1"/>
                </a:solidFill>
              </a:rPr>
              <a:t>Introduction</a:t>
            </a:r>
            <a:endParaRPr lang="en-US" sz="2000" i="1" spc="600" dirty="0">
              <a:solidFill>
                <a:schemeClr val="accent1"/>
              </a:solidFill>
            </a:endParaRPr>
          </a:p>
        </p:txBody>
      </p:sp>
    </p:spTree>
    <p:extLst>
      <p:ext uri="{BB962C8B-B14F-4D97-AF65-F5344CB8AC3E}">
        <p14:creationId xmlns:p14="http://schemas.microsoft.com/office/powerpoint/2010/main" val="33436894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0" y="2514600"/>
            <a:ext cx="9144000" cy="4343400"/>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a:p>
        </p:txBody>
      </p:sp>
      <p:sp>
        <p:nvSpPr>
          <p:cNvPr id="10243" name="Oval 3"/>
          <p:cNvSpPr>
            <a:spLocks noGrp="1" noChangeArrowheads="1"/>
          </p:cNvSpPr>
          <p:nvPr>
            <p:ph type="title"/>
          </p:nvPr>
        </p:nvSpPr>
        <p:spPr>
          <a:xfrm>
            <a:off x="533400" y="304800"/>
            <a:ext cx="7924800" cy="1143000"/>
          </a:xfrm>
          <a:prstGeom prst="ellipse">
            <a:avLst/>
          </a:prstGeom>
          <a:solidFill>
            <a:schemeClr val="tx1"/>
          </a:solidFill>
          <a:ln w="57150">
            <a:solidFill>
              <a:schemeClr val="bg2"/>
            </a:solidFill>
            <a:round/>
            <a:headEnd type="none" w="med" len="med"/>
            <a:tailEnd type="none" w="med" len="med"/>
          </a:ln>
        </p:spPr>
        <p:txBody>
          <a:bodyPr/>
          <a:lstStyle/>
          <a:p>
            <a:pPr eaLnBrk="1" hangingPunct="1"/>
            <a:r>
              <a:rPr lang="en-US" altLang="en-US" sz="3600" b="1" smtClean="0">
                <a:solidFill>
                  <a:schemeClr val="accent2"/>
                </a:solidFill>
              </a:rPr>
              <a:t>Biblical Concept</a:t>
            </a:r>
          </a:p>
        </p:txBody>
      </p:sp>
      <p:sp>
        <p:nvSpPr>
          <p:cNvPr id="10244" name="Rectangle 4"/>
          <p:cNvSpPr>
            <a:spLocks noGrp="1" noChangeArrowheads="1"/>
          </p:cNvSpPr>
          <p:nvPr>
            <p:ph type="body" idx="1"/>
          </p:nvPr>
        </p:nvSpPr>
        <p:spPr/>
        <p:txBody>
          <a:bodyPr/>
          <a:lstStyle/>
          <a:p>
            <a:pPr eaLnBrk="1" hangingPunct="1"/>
            <a:r>
              <a:rPr lang="en-US" altLang="en-US" smtClean="0"/>
              <a:t>Jesus = Vine; Individuals = Branches</a:t>
            </a:r>
          </a:p>
        </p:txBody>
      </p:sp>
      <p:pic>
        <p:nvPicPr>
          <p:cNvPr id="10245" name="Picture 5" descr="MCj03317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6737">
            <a:off x="1752600" y="2590800"/>
            <a:ext cx="4953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Oval 6"/>
          <p:cNvSpPr>
            <a:spLocks noChangeArrowheads="1"/>
          </p:cNvSpPr>
          <p:nvPr/>
        </p:nvSpPr>
        <p:spPr bwMode="auto">
          <a:xfrm>
            <a:off x="304800" y="5486400"/>
            <a:ext cx="1371600" cy="914400"/>
          </a:xfrm>
          <a:prstGeom prst="ellipse">
            <a:avLst/>
          </a:prstGeom>
          <a:solidFill>
            <a:srgbClr val="99CC00"/>
          </a:solidFill>
          <a:ln w="38100">
            <a:solidFill>
              <a:srgbClr val="00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CHRIST</a:t>
            </a:r>
          </a:p>
        </p:txBody>
      </p:sp>
      <p:sp>
        <p:nvSpPr>
          <p:cNvPr id="10247" name="Text Box 7"/>
          <p:cNvSpPr txBox="1">
            <a:spLocks noChangeArrowheads="1"/>
          </p:cNvSpPr>
          <p:nvPr/>
        </p:nvSpPr>
        <p:spPr bwMode="auto">
          <a:xfrm>
            <a:off x="5410200" y="5638800"/>
            <a:ext cx="8969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rgbClr val="92D050"/>
                </a:solidFill>
              </a:rPr>
              <a:t>Paul</a:t>
            </a:r>
          </a:p>
        </p:txBody>
      </p:sp>
      <p:sp>
        <p:nvSpPr>
          <p:cNvPr id="10248" name="Text Box 8"/>
          <p:cNvSpPr txBox="1">
            <a:spLocks noChangeArrowheads="1"/>
          </p:cNvSpPr>
          <p:nvPr/>
        </p:nvSpPr>
        <p:spPr bwMode="auto">
          <a:xfrm>
            <a:off x="6781800" y="3962400"/>
            <a:ext cx="14128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rgbClr val="92D050"/>
                </a:solidFill>
              </a:rPr>
              <a:t>Phoebe</a:t>
            </a:r>
          </a:p>
        </p:txBody>
      </p:sp>
      <p:sp>
        <p:nvSpPr>
          <p:cNvPr id="10249" name="Text Box 9"/>
          <p:cNvSpPr txBox="1">
            <a:spLocks noChangeArrowheads="1"/>
          </p:cNvSpPr>
          <p:nvPr/>
        </p:nvSpPr>
        <p:spPr bwMode="auto">
          <a:xfrm>
            <a:off x="2209800" y="2971800"/>
            <a:ext cx="10350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dirty="0">
                <a:solidFill>
                  <a:srgbClr val="92D050"/>
                </a:solidFill>
              </a:rPr>
              <a:t>Peter</a:t>
            </a:r>
          </a:p>
        </p:txBody>
      </p:sp>
      <p:sp>
        <p:nvSpPr>
          <p:cNvPr id="10250" name="Text Box 10"/>
          <p:cNvSpPr txBox="1">
            <a:spLocks noChangeArrowheads="1"/>
          </p:cNvSpPr>
          <p:nvPr/>
        </p:nvSpPr>
        <p:spPr bwMode="auto">
          <a:xfrm>
            <a:off x="4114800" y="2971800"/>
            <a:ext cx="12334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rgbClr val="92D050"/>
                </a:solidFill>
              </a:rPr>
              <a:t>James</a:t>
            </a:r>
          </a:p>
        </p:txBody>
      </p:sp>
      <p:sp>
        <p:nvSpPr>
          <p:cNvPr id="10251" name="Text Box 11"/>
          <p:cNvSpPr txBox="1">
            <a:spLocks noChangeArrowheads="1"/>
          </p:cNvSpPr>
          <p:nvPr/>
        </p:nvSpPr>
        <p:spPr bwMode="auto">
          <a:xfrm>
            <a:off x="6529388" y="3048000"/>
            <a:ext cx="957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rgbClr val="92D050"/>
                </a:solidFill>
              </a:rPr>
              <a:t>John</a:t>
            </a:r>
          </a:p>
        </p:txBody>
      </p:sp>
      <p:sp>
        <p:nvSpPr>
          <p:cNvPr id="10252" name="WordArt 12"/>
          <p:cNvSpPr>
            <a:spLocks noChangeArrowheads="1" noChangeShapeType="1" noTextEdit="1"/>
          </p:cNvSpPr>
          <p:nvPr/>
        </p:nvSpPr>
        <p:spPr bwMode="auto">
          <a:xfrm rot="-368479">
            <a:off x="1506538" y="4876800"/>
            <a:ext cx="3048000" cy="658813"/>
          </a:xfrm>
          <a:prstGeom prst="rect">
            <a:avLst/>
          </a:prstGeom>
        </p:spPr>
        <p:txBody>
          <a:bodyPr wrap="none" fromWordArt="1">
            <a:prstTxWarp prst="textWave1">
              <a:avLst>
                <a:gd name="adj1" fmla="val 13005"/>
                <a:gd name="adj2" fmla="val 0"/>
              </a:avLst>
            </a:prstTxWarp>
          </a:bodyPr>
          <a:lstStyle/>
          <a:p>
            <a:pPr algn="ctr"/>
            <a:r>
              <a:rPr lang="en-US" sz="3600" kern="10">
                <a:ln w="15875">
                  <a:solidFill>
                    <a:schemeClr val="tx1"/>
                  </a:solidFill>
                  <a:round/>
                  <a:headEnd/>
                  <a:tailEnd/>
                </a:ln>
                <a:gradFill rotWithShape="1">
                  <a:gsLst>
                    <a:gs pos="0">
                      <a:srgbClr val="9999FF"/>
                    </a:gs>
                    <a:gs pos="100000">
                      <a:srgbClr val="009999"/>
                    </a:gs>
                  </a:gsLst>
                  <a:lin ang="5760000" scaled="1"/>
                </a:gradFill>
                <a:latin typeface="Arial Black"/>
              </a:rPr>
              <a:t>V I N E</a:t>
            </a:r>
          </a:p>
        </p:txBody>
      </p:sp>
    </p:spTree>
    <p:extLst>
      <p:ext uri="{BB962C8B-B14F-4D97-AF65-F5344CB8AC3E}">
        <p14:creationId xmlns:p14="http://schemas.microsoft.com/office/powerpoint/2010/main" val="1441706060"/>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The One Singular Church</a:t>
            </a:r>
            <a:endParaRPr lang="en-US" dirty="0"/>
          </a:p>
        </p:txBody>
      </p:sp>
      <p:sp>
        <p:nvSpPr>
          <p:cNvPr id="5" name="Subtitle 4"/>
          <p:cNvSpPr>
            <a:spLocks noGrp="1"/>
          </p:cNvSpPr>
          <p:nvPr>
            <p:ph type="subTitle" idx="1"/>
          </p:nvPr>
        </p:nvSpPr>
        <p:spPr/>
        <p:txBody>
          <a:bodyPr/>
          <a:lstStyle/>
          <a:p>
            <a:r>
              <a:rPr lang="en-US" dirty="0" smtClean="0"/>
              <a:t>Universal Concept</a:t>
            </a:r>
            <a:endParaRPr lang="en-US" dirty="0"/>
          </a:p>
        </p:txBody>
      </p:sp>
    </p:spTree>
    <p:extLst>
      <p:ext uri="{BB962C8B-B14F-4D97-AF65-F5344CB8AC3E}">
        <p14:creationId xmlns:p14="http://schemas.microsoft.com/office/powerpoint/2010/main" val="14504937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z="4000" b="1" dirty="0">
                <a:latin typeface="Bell Gothic Std Black" pitchFamily="34" charset="0"/>
              </a:rPr>
              <a:t>Ephesians 5:23 and the ‘Singularity’ of the Church</a:t>
            </a:r>
          </a:p>
        </p:txBody>
      </p:sp>
      <p:sp>
        <p:nvSpPr>
          <p:cNvPr id="14339" name="Text Box 3"/>
          <p:cNvSpPr txBox="1">
            <a:spLocks noChangeArrowheads="1"/>
          </p:cNvSpPr>
          <p:nvPr/>
        </p:nvSpPr>
        <p:spPr bwMode="auto">
          <a:xfrm>
            <a:off x="762000" y="2100263"/>
            <a:ext cx="769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For the husband is head of the wife, as also Christ is head of the church; and He is the Savior of the body</a:t>
            </a:r>
            <a:r>
              <a:rPr lang="en-US" alt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a:t>
            </a:r>
            <a:endPar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endParaRPr>
          </a:p>
        </p:txBody>
      </p:sp>
      <p:sp>
        <p:nvSpPr>
          <p:cNvPr id="14340" name="Line 4"/>
          <p:cNvSpPr>
            <a:spLocks noChangeShapeType="1"/>
          </p:cNvSpPr>
          <p:nvPr/>
        </p:nvSpPr>
        <p:spPr bwMode="auto">
          <a:xfrm>
            <a:off x="1524000" y="2557463"/>
            <a:ext cx="198120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Line 5"/>
          <p:cNvSpPr>
            <a:spLocks noChangeShapeType="1"/>
          </p:cNvSpPr>
          <p:nvPr/>
        </p:nvSpPr>
        <p:spPr bwMode="auto">
          <a:xfrm>
            <a:off x="5410200" y="2557463"/>
            <a:ext cx="121920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2" name="Line 6"/>
          <p:cNvSpPr>
            <a:spLocks noChangeShapeType="1"/>
          </p:cNvSpPr>
          <p:nvPr/>
        </p:nvSpPr>
        <p:spPr bwMode="auto">
          <a:xfrm>
            <a:off x="914400" y="3014663"/>
            <a:ext cx="91440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3" name="Line 7"/>
          <p:cNvSpPr>
            <a:spLocks noChangeShapeType="1"/>
          </p:cNvSpPr>
          <p:nvPr/>
        </p:nvSpPr>
        <p:spPr bwMode="auto">
          <a:xfrm>
            <a:off x="838200" y="3395663"/>
            <a:ext cx="99060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4" name="Line 8"/>
          <p:cNvSpPr>
            <a:spLocks noChangeShapeType="1"/>
          </p:cNvSpPr>
          <p:nvPr/>
        </p:nvSpPr>
        <p:spPr bwMode="auto">
          <a:xfrm>
            <a:off x="4419600" y="3014663"/>
            <a:ext cx="99060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Text Box 9"/>
          <p:cNvSpPr txBox="1">
            <a:spLocks noChangeArrowheads="1"/>
          </p:cNvSpPr>
          <p:nvPr/>
        </p:nvSpPr>
        <p:spPr bwMode="auto">
          <a:xfrm>
            <a:off x="4800600" y="3162300"/>
            <a:ext cx="3886200" cy="1955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lvl1pPr marL="342900" indent="-342900">
              <a:defRPr>
                <a:solidFill>
                  <a:schemeClr val="tx1"/>
                </a:solidFill>
                <a:latin typeface="Arial" pitchFamily="34" charset="0"/>
              </a:defRPr>
            </a:lvl1pPr>
            <a:lvl2pPr marL="800100" indent="-342900">
              <a:defRPr>
                <a:solidFill>
                  <a:schemeClr val="tx1"/>
                </a:solidFill>
                <a:latin typeface="Arial" pitchFamily="34" charset="0"/>
              </a:defRPr>
            </a:lvl2pPr>
            <a:lvl3pPr marL="1257300" indent="-342900">
              <a:defRPr>
                <a:solidFill>
                  <a:schemeClr val="tx1"/>
                </a:solidFill>
                <a:latin typeface="Arial" pitchFamily="34" charset="0"/>
              </a:defRPr>
            </a:lvl3pPr>
            <a:lvl4pPr marL="1714500" indent="-342900">
              <a:defRPr>
                <a:solidFill>
                  <a:schemeClr val="tx1"/>
                </a:solidFill>
                <a:latin typeface="Arial" pitchFamily="34" charset="0"/>
              </a:defRPr>
            </a:lvl4pPr>
            <a:lvl5pPr marL="2171700" indent="-342900">
              <a:defRPr>
                <a:solidFill>
                  <a:schemeClr val="tx1"/>
                </a:solidFill>
                <a:latin typeface="Arial" pitchFamily="34" charset="0"/>
              </a:defRPr>
            </a:lvl5pPr>
            <a:lvl6pPr marL="2628900" indent="-342900" fontAlgn="base">
              <a:spcBef>
                <a:spcPct val="0"/>
              </a:spcBef>
              <a:spcAft>
                <a:spcPct val="0"/>
              </a:spcAft>
              <a:defRPr>
                <a:solidFill>
                  <a:schemeClr val="tx1"/>
                </a:solidFill>
                <a:latin typeface="Arial" pitchFamily="34" charset="0"/>
              </a:defRPr>
            </a:lvl6pPr>
            <a:lvl7pPr marL="3086100" indent="-342900" fontAlgn="base">
              <a:spcBef>
                <a:spcPct val="0"/>
              </a:spcBef>
              <a:spcAft>
                <a:spcPct val="0"/>
              </a:spcAft>
              <a:defRPr>
                <a:solidFill>
                  <a:schemeClr val="tx1"/>
                </a:solidFill>
                <a:latin typeface="Arial" pitchFamily="34" charset="0"/>
              </a:defRPr>
            </a:lvl7pPr>
            <a:lvl8pPr marL="3543300" indent="-342900" fontAlgn="base">
              <a:spcBef>
                <a:spcPct val="0"/>
              </a:spcBef>
              <a:spcAft>
                <a:spcPct val="0"/>
              </a:spcAft>
              <a:defRPr>
                <a:solidFill>
                  <a:schemeClr val="tx1"/>
                </a:solidFill>
                <a:latin typeface="Arial" pitchFamily="34" charset="0"/>
              </a:defRPr>
            </a:lvl8pPr>
            <a:lvl9pPr marL="4000500" indent="-342900" fontAlgn="base">
              <a:spcBef>
                <a:spcPct val="0"/>
              </a:spcBef>
              <a:spcAft>
                <a:spcPct val="0"/>
              </a:spcAft>
              <a:defRPr>
                <a:solidFill>
                  <a:schemeClr val="tx1"/>
                </a:solidFill>
                <a:latin typeface="Arial" pitchFamily="34" charset="0"/>
              </a:defRPr>
            </a:lvl9pPr>
          </a:lstStyle>
          <a:p>
            <a:pPr>
              <a:buFontTx/>
              <a:buAutoNum type="arabicPeriod"/>
            </a:pPr>
            <a:r>
              <a:rPr lang="en-US" altLang="en-US" sz="2400">
                <a:solidFill>
                  <a:schemeClr val="bg1"/>
                </a:solidFill>
                <a:effectLst>
                  <a:outerShdw blurRad="38100" dist="38100" dir="2700000" algn="tl">
                    <a:srgbClr val="000000">
                      <a:alpha val="43137"/>
                    </a:srgbClr>
                  </a:outerShdw>
                </a:effectLst>
                <a:latin typeface="Bell Gothic Std Black" pitchFamily="34" charset="0"/>
              </a:rPr>
              <a:t>how many husbands?</a:t>
            </a:r>
          </a:p>
          <a:p>
            <a:pPr>
              <a:buFontTx/>
              <a:buAutoNum type="arabicPeriod"/>
            </a:pPr>
            <a:r>
              <a:rPr lang="en-US" altLang="en-US" sz="2400">
                <a:solidFill>
                  <a:schemeClr val="bg1"/>
                </a:solidFill>
                <a:effectLst>
                  <a:outerShdw blurRad="38100" dist="38100" dir="2700000" algn="tl">
                    <a:srgbClr val="000000">
                      <a:alpha val="43137"/>
                    </a:srgbClr>
                  </a:outerShdw>
                </a:effectLst>
                <a:latin typeface="Bell Gothic Std Black" pitchFamily="34" charset="0"/>
              </a:rPr>
              <a:t>how many wives?</a:t>
            </a:r>
          </a:p>
          <a:p>
            <a:pPr>
              <a:buFontTx/>
              <a:buAutoNum type="arabicPeriod"/>
            </a:pPr>
            <a:r>
              <a:rPr lang="en-US" altLang="en-US" sz="2400">
                <a:solidFill>
                  <a:schemeClr val="bg1"/>
                </a:solidFill>
                <a:effectLst>
                  <a:outerShdw blurRad="38100" dist="38100" dir="2700000" algn="tl">
                    <a:srgbClr val="000000">
                      <a:alpha val="43137"/>
                    </a:srgbClr>
                  </a:outerShdw>
                </a:effectLst>
                <a:latin typeface="Bell Gothic Std Black" pitchFamily="34" charset="0"/>
              </a:rPr>
              <a:t>how many Christ’s?</a:t>
            </a:r>
          </a:p>
          <a:p>
            <a:pPr>
              <a:buFontTx/>
              <a:buAutoNum type="arabicPeriod"/>
            </a:pPr>
            <a:r>
              <a:rPr lang="en-US" altLang="en-US" sz="2400">
                <a:solidFill>
                  <a:schemeClr val="bg1"/>
                </a:solidFill>
                <a:effectLst>
                  <a:outerShdw blurRad="38100" dist="38100" dir="2700000" algn="tl">
                    <a:srgbClr val="000000">
                      <a:alpha val="43137"/>
                    </a:srgbClr>
                  </a:outerShdw>
                </a:effectLst>
                <a:latin typeface="Bell Gothic Std Black" pitchFamily="34" charset="0"/>
              </a:rPr>
              <a:t>how many saviors?</a:t>
            </a:r>
          </a:p>
          <a:p>
            <a:pPr>
              <a:buFontTx/>
              <a:buAutoNum type="arabicPeriod"/>
            </a:pPr>
            <a:r>
              <a:rPr lang="en-US" altLang="en-US" sz="2400">
                <a:solidFill>
                  <a:schemeClr val="bg1"/>
                </a:solidFill>
                <a:effectLst>
                  <a:outerShdw blurRad="38100" dist="38100" dir="2700000" algn="tl">
                    <a:srgbClr val="000000">
                      <a:alpha val="43137"/>
                    </a:srgbClr>
                  </a:outerShdw>
                </a:effectLst>
                <a:latin typeface="Bell Gothic Std Black" pitchFamily="34" charset="0"/>
              </a:rPr>
              <a:t>How many churches?</a:t>
            </a:r>
          </a:p>
        </p:txBody>
      </p:sp>
    </p:spTree>
    <p:extLst>
      <p:ext uri="{BB962C8B-B14F-4D97-AF65-F5344CB8AC3E}">
        <p14:creationId xmlns:p14="http://schemas.microsoft.com/office/powerpoint/2010/main" val="4171248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45">
                                            <p:txEl>
                                              <p:pRg st="0" end="0"/>
                                            </p:txEl>
                                          </p:spTgt>
                                        </p:tgtEl>
                                        <p:attrNameLst>
                                          <p:attrName>style.visibility</p:attrName>
                                        </p:attrNameLst>
                                      </p:cBhvr>
                                      <p:to>
                                        <p:strVal val="visible"/>
                                      </p:to>
                                    </p:set>
                                  </p:childTnLst>
                                </p:cTn>
                              </p:par>
                            </p:childTnLst>
                          </p:cTn>
                        </p:par>
                        <p:par>
                          <p:cTn id="9" fill="hold" nodeType="withGroup">
                            <p:stCondLst>
                              <p:cond delay="0"/>
                            </p:stCondLst>
                            <p:childTnLst>
                              <p:par>
                                <p:cTn id="10" presetID="22" presetClass="entr" presetSubtype="8" fill="hold" grpId="0" nodeType="after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wipe(left)">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45">
                                            <p:txEl>
                                              <p:pRg st="1" end="1"/>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4341"/>
                                        </p:tgtEl>
                                        <p:attrNameLst>
                                          <p:attrName>style.visibility</p:attrName>
                                        </p:attrNameLst>
                                      </p:cBhvr>
                                      <p:to>
                                        <p:strVal val="visible"/>
                                      </p:to>
                                    </p:set>
                                    <p:animEffect transition="in" filter="wipe(left)">
                                      <p:cBhvr>
                                        <p:cTn id="20" dur="500"/>
                                        <p:tgtEl>
                                          <p:spTgt spid="14341"/>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45">
                                            <p:txEl>
                                              <p:pRg st="2" end="2"/>
                                            </p:txEl>
                                          </p:spTgt>
                                        </p:tgtEl>
                                        <p:attrNameLst>
                                          <p:attrName>style.visibility</p:attrName>
                                        </p:attrNameLst>
                                      </p:cBhvr>
                                      <p:to>
                                        <p:strVal val="visible"/>
                                      </p:to>
                                    </p:set>
                                  </p:childTnLst>
                                </p:cTn>
                              </p:par>
                            </p:childTnLst>
                          </p:cTn>
                        </p:par>
                        <p:par>
                          <p:cTn id="25" fill="hold">
                            <p:stCondLst>
                              <p:cond delay="0"/>
                            </p:stCondLst>
                            <p:childTnLst>
                              <p:par>
                                <p:cTn id="26" presetID="22" presetClass="entr" presetSubtype="8" fill="hold" grpId="0" nodeType="afterEffect">
                                  <p:stCondLst>
                                    <p:cond delay="0"/>
                                  </p:stCondLst>
                                  <p:childTnLst>
                                    <p:set>
                                      <p:cBhvr>
                                        <p:cTn id="27" dur="1" fill="hold">
                                          <p:stCondLst>
                                            <p:cond delay="0"/>
                                          </p:stCondLst>
                                        </p:cTn>
                                        <p:tgtEl>
                                          <p:spTgt spid="14342"/>
                                        </p:tgtEl>
                                        <p:attrNameLst>
                                          <p:attrName>style.visibility</p:attrName>
                                        </p:attrNameLst>
                                      </p:cBhvr>
                                      <p:to>
                                        <p:strVal val="visible"/>
                                      </p:to>
                                    </p:set>
                                    <p:animEffect transition="in" filter="wipe(left)">
                                      <p:cBhvr>
                                        <p:cTn id="28" dur="500"/>
                                        <p:tgtEl>
                                          <p:spTgt spid="1434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345">
                                            <p:txEl>
                                              <p:pRg st="3" end="3"/>
                                            </p:txEl>
                                          </p:spTgt>
                                        </p:tgtEl>
                                        <p:attrNameLst>
                                          <p:attrName>style.visibility</p:attrName>
                                        </p:attrNameLst>
                                      </p:cBhvr>
                                      <p:to>
                                        <p:strVal val="visible"/>
                                      </p:to>
                                    </p:set>
                                  </p:childTnLst>
                                </p:cTn>
                              </p:par>
                            </p:childTnLst>
                          </p:cTn>
                        </p:par>
                        <p:par>
                          <p:cTn id="33" fill="hold">
                            <p:stCondLst>
                              <p:cond delay="0"/>
                            </p:stCondLst>
                            <p:childTnLst>
                              <p:par>
                                <p:cTn id="34" presetID="22" presetClass="entr" presetSubtype="8" fill="hold" grpId="0" nodeType="afterEffect">
                                  <p:stCondLst>
                                    <p:cond delay="0"/>
                                  </p:stCondLst>
                                  <p:childTnLst>
                                    <p:set>
                                      <p:cBhvr>
                                        <p:cTn id="35" dur="1" fill="hold">
                                          <p:stCondLst>
                                            <p:cond delay="0"/>
                                          </p:stCondLst>
                                        </p:cTn>
                                        <p:tgtEl>
                                          <p:spTgt spid="14343"/>
                                        </p:tgtEl>
                                        <p:attrNameLst>
                                          <p:attrName>style.visibility</p:attrName>
                                        </p:attrNameLst>
                                      </p:cBhvr>
                                      <p:to>
                                        <p:strVal val="visible"/>
                                      </p:to>
                                    </p:set>
                                    <p:animEffect transition="in" filter="wipe(left)">
                                      <p:cBhvr>
                                        <p:cTn id="36" dur="500"/>
                                        <p:tgtEl>
                                          <p:spTgt spid="1434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345">
                                            <p:txEl>
                                              <p:pRg st="4" end="4"/>
                                            </p:txEl>
                                          </p:spTgt>
                                        </p:tgtEl>
                                        <p:attrNameLst>
                                          <p:attrName>style.visibility</p:attrName>
                                        </p:attrNameLst>
                                      </p:cBhvr>
                                      <p:to>
                                        <p:strVal val="visible"/>
                                      </p:to>
                                    </p:set>
                                  </p:childTnLst>
                                </p:cTn>
                              </p:par>
                            </p:childTnLst>
                          </p:cTn>
                        </p:par>
                        <p:par>
                          <p:cTn id="41" fill="hold">
                            <p:stCondLst>
                              <p:cond delay="0"/>
                            </p:stCondLst>
                            <p:childTnLst>
                              <p:par>
                                <p:cTn id="42" presetID="22" presetClass="entr" presetSubtype="8" fill="hold" grpId="0" nodeType="afterEffect">
                                  <p:stCondLst>
                                    <p:cond delay="0"/>
                                  </p:stCondLst>
                                  <p:childTnLst>
                                    <p:set>
                                      <p:cBhvr>
                                        <p:cTn id="43" dur="1" fill="hold">
                                          <p:stCondLst>
                                            <p:cond delay="0"/>
                                          </p:stCondLst>
                                        </p:cTn>
                                        <p:tgtEl>
                                          <p:spTgt spid="14344"/>
                                        </p:tgtEl>
                                        <p:attrNameLst>
                                          <p:attrName>style.visibility</p:attrName>
                                        </p:attrNameLst>
                                      </p:cBhvr>
                                      <p:to>
                                        <p:strVal val="visible"/>
                                      </p:to>
                                    </p:set>
                                    <p:animEffect transition="in" filter="wipe(left)">
                                      <p:cBhvr>
                                        <p:cTn id="44"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1" grpId="0" animBg="1"/>
      <p:bldP spid="14342" grpId="0" animBg="1"/>
      <p:bldP spid="14343" grpId="0" animBg="1"/>
      <p:bldP spid="14344" grpId="0" animBg="1"/>
      <p:bldP spid="14345"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429000"/>
            <a:ext cx="9144000" cy="3429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6386" name="Rectangle 2"/>
          <p:cNvSpPr>
            <a:spLocks noGrp="1" noChangeArrowheads="1"/>
          </p:cNvSpPr>
          <p:nvPr>
            <p:ph type="title"/>
          </p:nvPr>
        </p:nvSpPr>
        <p:spPr/>
        <p:txBody>
          <a:bodyPr/>
          <a:lstStyle/>
          <a:p>
            <a:pPr algn="l"/>
            <a:r>
              <a:rPr lang="en-US" altLang="en-US" sz="3600" b="1" dirty="0">
                <a:latin typeface="Bell Gothic Std Black" pitchFamily="34" charset="0"/>
              </a:rPr>
              <a:t>Eph. 5:23 	“Christ is head of the</a:t>
            </a:r>
            <a:br>
              <a:rPr lang="en-US" altLang="en-US" sz="3600" b="1" dirty="0">
                <a:latin typeface="Bell Gothic Std Black" pitchFamily="34" charset="0"/>
              </a:rPr>
            </a:br>
            <a:r>
              <a:rPr lang="en-US" altLang="en-US" sz="3600" b="1" dirty="0">
                <a:latin typeface="Bell Gothic Std Black" pitchFamily="34" charset="0"/>
              </a:rPr>
              <a:t>			church”</a:t>
            </a:r>
          </a:p>
        </p:txBody>
      </p:sp>
      <p:sp>
        <p:nvSpPr>
          <p:cNvPr id="16387" name="Text Box 3"/>
          <p:cNvSpPr txBox="1">
            <a:spLocks noChangeArrowheads="1"/>
          </p:cNvSpPr>
          <p:nvPr/>
        </p:nvSpPr>
        <p:spPr bwMode="auto">
          <a:xfrm>
            <a:off x="762000" y="2133600"/>
            <a:ext cx="769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For the husband is head of the wife, as also Christ is head of the church; and He is the Savior of the body</a:t>
            </a:r>
            <a:r>
              <a:rPr lang="en-US" alt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a:t>
            </a:r>
            <a:endPar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endParaRPr>
          </a:p>
        </p:txBody>
      </p:sp>
      <p:sp>
        <p:nvSpPr>
          <p:cNvPr id="16388" name="Line 4"/>
          <p:cNvSpPr>
            <a:spLocks noChangeShapeType="1"/>
          </p:cNvSpPr>
          <p:nvPr/>
        </p:nvSpPr>
        <p:spPr bwMode="auto">
          <a:xfrm>
            <a:off x="914400" y="3048000"/>
            <a:ext cx="459105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433" name="Group 49"/>
          <p:cNvGrpSpPr>
            <a:grpSpLocks/>
          </p:cNvGrpSpPr>
          <p:nvPr/>
        </p:nvGrpSpPr>
        <p:grpSpPr bwMode="auto">
          <a:xfrm>
            <a:off x="1066800" y="3733800"/>
            <a:ext cx="2819400" cy="2514600"/>
            <a:chOff x="1008" y="2352"/>
            <a:chExt cx="1776" cy="1584"/>
          </a:xfrm>
        </p:grpSpPr>
        <p:sp>
          <p:nvSpPr>
            <p:cNvPr id="16389" name="Oval 5"/>
            <p:cNvSpPr>
              <a:spLocks noChangeArrowheads="1"/>
            </p:cNvSpPr>
            <p:nvPr/>
          </p:nvSpPr>
          <p:spPr bwMode="auto">
            <a:xfrm>
              <a:off x="1632" y="2976"/>
              <a:ext cx="528" cy="336"/>
            </a:xfrm>
            <a:prstGeom prst="ellipse">
              <a:avLst/>
            </a:prstGeom>
            <a:noFill/>
            <a:ln w="38100">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390" name="Group 6"/>
            <p:cNvGrpSpPr>
              <a:grpSpLocks/>
            </p:cNvGrpSpPr>
            <p:nvPr/>
          </p:nvGrpSpPr>
          <p:grpSpPr bwMode="auto">
            <a:xfrm>
              <a:off x="1632" y="3312"/>
              <a:ext cx="624" cy="624"/>
              <a:chOff x="1632" y="3312"/>
              <a:chExt cx="624" cy="624"/>
            </a:xfrm>
          </p:grpSpPr>
          <p:sp>
            <p:nvSpPr>
              <p:cNvPr id="16391" name="Line 7"/>
              <p:cNvSpPr>
                <a:spLocks noChangeShapeType="1"/>
              </p:cNvSpPr>
              <p:nvPr/>
            </p:nvSpPr>
            <p:spPr bwMode="auto">
              <a:xfrm>
                <a:off x="1920" y="3312"/>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2" name="Line 8"/>
              <p:cNvSpPr>
                <a:spLocks noChangeShapeType="1"/>
              </p:cNvSpPr>
              <p:nvPr/>
            </p:nvSpPr>
            <p:spPr bwMode="auto">
              <a:xfrm flipH="1" flipV="1">
                <a:off x="1632" y="3504"/>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9"/>
              <p:cNvSpPr>
                <a:spLocks noChangeShapeType="1"/>
              </p:cNvSpPr>
              <p:nvPr/>
            </p:nvSpPr>
            <p:spPr bwMode="auto">
              <a:xfrm flipV="1">
                <a:off x="1920" y="3504"/>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10"/>
              <p:cNvSpPr>
                <a:spLocks noChangeShapeType="1"/>
              </p:cNvSpPr>
              <p:nvPr/>
            </p:nvSpPr>
            <p:spPr bwMode="auto">
              <a:xfrm flipH="1">
                <a:off x="168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5" name="Line 11"/>
              <p:cNvSpPr>
                <a:spLocks noChangeShapeType="1"/>
              </p:cNvSpPr>
              <p:nvPr/>
            </p:nvSpPr>
            <p:spPr bwMode="auto">
              <a:xfrm>
                <a:off x="192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396" name="Group 12"/>
            <p:cNvGrpSpPr>
              <a:grpSpLocks/>
            </p:cNvGrpSpPr>
            <p:nvPr/>
          </p:nvGrpSpPr>
          <p:grpSpPr bwMode="auto">
            <a:xfrm rot="16200000">
              <a:off x="2160" y="2832"/>
              <a:ext cx="624" cy="624"/>
              <a:chOff x="1728" y="3408"/>
              <a:chExt cx="624" cy="624"/>
            </a:xfrm>
          </p:grpSpPr>
          <p:sp>
            <p:nvSpPr>
              <p:cNvPr id="16397" name="Line 13"/>
              <p:cNvSpPr>
                <a:spLocks noChangeShapeType="1"/>
              </p:cNvSpPr>
              <p:nvPr/>
            </p:nvSpPr>
            <p:spPr bwMode="auto">
              <a:xfrm>
                <a:off x="2016" y="3408"/>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8" name="Line 14"/>
              <p:cNvSpPr>
                <a:spLocks noChangeShapeType="1"/>
              </p:cNvSpPr>
              <p:nvPr/>
            </p:nvSpPr>
            <p:spPr bwMode="auto">
              <a:xfrm flipH="1" flipV="1">
                <a:off x="1728" y="3600"/>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9" name="Line 15"/>
              <p:cNvSpPr>
                <a:spLocks noChangeShapeType="1"/>
              </p:cNvSpPr>
              <p:nvPr/>
            </p:nvSpPr>
            <p:spPr bwMode="auto">
              <a:xfrm flipV="1">
                <a:off x="2016" y="3600"/>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0" name="Line 16"/>
              <p:cNvSpPr>
                <a:spLocks noChangeShapeType="1"/>
              </p:cNvSpPr>
              <p:nvPr/>
            </p:nvSpPr>
            <p:spPr bwMode="auto">
              <a:xfrm flipH="1">
                <a:off x="1776" y="3888"/>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1" name="Line 17"/>
              <p:cNvSpPr>
                <a:spLocks noChangeShapeType="1"/>
              </p:cNvSpPr>
              <p:nvPr/>
            </p:nvSpPr>
            <p:spPr bwMode="auto">
              <a:xfrm>
                <a:off x="2016" y="3888"/>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2" name="Group 18"/>
            <p:cNvGrpSpPr>
              <a:grpSpLocks/>
            </p:cNvGrpSpPr>
            <p:nvPr/>
          </p:nvGrpSpPr>
          <p:grpSpPr bwMode="auto">
            <a:xfrm rot="10800000">
              <a:off x="1536" y="2352"/>
              <a:ext cx="624" cy="624"/>
              <a:chOff x="1728" y="3408"/>
              <a:chExt cx="624" cy="624"/>
            </a:xfrm>
          </p:grpSpPr>
          <p:sp>
            <p:nvSpPr>
              <p:cNvPr id="16403" name="Line 19"/>
              <p:cNvSpPr>
                <a:spLocks noChangeShapeType="1"/>
              </p:cNvSpPr>
              <p:nvPr/>
            </p:nvSpPr>
            <p:spPr bwMode="auto">
              <a:xfrm>
                <a:off x="2016" y="3408"/>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4" name="Line 20"/>
              <p:cNvSpPr>
                <a:spLocks noChangeShapeType="1"/>
              </p:cNvSpPr>
              <p:nvPr/>
            </p:nvSpPr>
            <p:spPr bwMode="auto">
              <a:xfrm flipH="1" flipV="1">
                <a:off x="1728" y="3600"/>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5" name="Line 21"/>
              <p:cNvSpPr>
                <a:spLocks noChangeShapeType="1"/>
              </p:cNvSpPr>
              <p:nvPr/>
            </p:nvSpPr>
            <p:spPr bwMode="auto">
              <a:xfrm flipV="1">
                <a:off x="2016" y="3600"/>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6" name="Line 22"/>
              <p:cNvSpPr>
                <a:spLocks noChangeShapeType="1"/>
              </p:cNvSpPr>
              <p:nvPr/>
            </p:nvSpPr>
            <p:spPr bwMode="auto">
              <a:xfrm flipH="1">
                <a:off x="1776" y="3888"/>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07" name="Line 23"/>
              <p:cNvSpPr>
                <a:spLocks noChangeShapeType="1"/>
              </p:cNvSpPr>
              <p:nvPr/>
            </p:nvSpPr>
            <p:spPr bwMode="auto">
              <a:xfrm>
                <a:off x="2016" y="3888"/>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408" name="Group 24"/>
            <p:cNvGrpSpPr>
              <a:grpSpLocks/>
            </p:cNvGrpSpPr>
            <p:nvPr/>
          </p:nvGrpSpPr>
          <p:grpSpPr bwMode="auto">
            <a:xfrm rot="5400000">
              <a:off x="1008" y="2880"/>
              <a:ext cx="624" cy="624"/>
              <a:chOff x="1728" y="3408"/>
              <a:chExt cx="624" cy="624"/>
            </a:xfrm>
          </p:grpSpPr>
          <p:sp>
            <p:nvSpPr>
              <p:cNvPr id="16409" name="Line 25"/>
              <p:cNvSpPr>
                <a:spLocks noChangeShapeType="1"/>
              </p:cNvSpPr>
              <p:nvPr/>
            </p:nvSpPr>
            <p:spPr bwMode="auto">
              <a:xfrm>
                <a:off x="2016" y="3408"/>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0" name="Line 26"/>
              <p:cNvSpPr>
                <a:spLocks noChangeShapeType="1"/>
              </p:cNvSpPr>
              <p:nvPr/>
            </p:nvSpPr>
            <p:spPr bwMode="auto">
              <a:xfrm flipH="1" flipV="1">
                <a:off x="1728" y="3600"/>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1" name="Line 27"/>
              <p:cNvSpPr>
                <a:spLocks noChangeShapeType="1"/>
              </p:cNvSpPr>
              <p:nvPr/>
            </p:nvSpPr>
            <p:spPr bwMode="auto">
              <a:xfrm flipV="1">
                <a:off x="2016" y="3600"/>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2" name="Line 28"/>
              <p:cNvSpPr>
                <a:spLocks noChangeShapeType="1"/>
              </p:cNvSpPr>
              <p:nvPr/>
            </p:nvSpPr>
            <p:spPr bwMode="auto">
              <a:xfrm flipH="1">
                <a:off x="1776" y="3888"/>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3" name="Line 29"/>
              <p:cNvSpPr>
                <a:spLocks noChangeShapeType="1"/>
              </p:cNvSpPr>
              <p:nvPr/>
            </p:nvSpPr>
            <p:spPr bwMode="auto">
              <a:xfrm>
                <a:off x="2016" y="3888"/>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14" name="Text Box 30"/>
            <p:cNvSpPr txBox="1">
              <a:spLocks noChangeArrowheads="1"/>
            </p:cNvSpPr>
            <p:nvPr/>
          </p:nvSpPr>
          <p:spPr bwMode="auto">
            <a:xfrm>
              <a:off x="1660" y="3017"/>
              <a:ext cx="49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head</a:t>
              </a:r>
            </a:p>
          </p:txBody>
        </p:sp>
      </p:grpSp>
      <p:sp>
        <p:nvSpPr>
          <p:cNvPr id="16415" name="Oval 31"/>
          <p:cNvSpPr>
            <a:spLocks noChangeArrowheads="1"/>
          </p:cNvSpPr>
          <p:nvPr/>
        </p:nvSpPr>
        <p:spPr bwMode="auto">
          <a:xfrm>
            <a:off x="5867400" y="4267200"/>
            <a:ext cx="838200" cy="533400"/>
          </a:xfrm>
          <a:prstGeom prst="ellipse">
            <a:avLst/>
          </a:prstGeom>
          <a:noFill/>
          <a:ln w="38100">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6416" name="Group 32"/>
          <p:cNvGrpSpPr>
            <a:grpSpLocks/>
          </p:cNvGrpSpPr>
          <p:nvPr/>
        </p:nvGrpSpPr>
        <p:grpSpPr bwMode="auto">
          <a:xfrm>
            <a:off x="5867400" y="4800600"/>
            <a:ext cx="990600" cy="990600"/>
            <a:chOff x="1632" y="3312"/>
            <a:chExt cx="624" cy="624"/>
          </a:xfrm>
        </p:grpSpPr>
        <p:sp>
          <p:nvSpPr>
            <p:cNvPr id="16417" name="Line 33"/>
            <p:cNvSpPr>
              <a:spLocks noChangeShapeType="1"/>
            </p:cNvSpPr>
            <p:nvPr/>
          </p:nvSpPr>
          <p:spPr bwMode="auto">
            <a:xfrm>
              <a:off x="1920" y="3312"/>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8" name="Line 34"/>
            <p:cNvSpPr>
              <a:spLocks noChangeShapeType="1"/>
            </p:cNvSpPr>
            <p:nvPr/>
          </p:nvSpPr>
          <p:spPr bwMode="auto">
            <a:xfrm flipH="1" flipV="1">
              <a:off x="1632" y="3504"/>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19" name="Line 35"/>
            <p:cNvSpPr>
              <a:spLocks noChangeShapeType="1"/>
            </p:cNvSpPr>
            <p:nvPr/>
          </p:nvSpPr>
          <p:spPr bwMode="auto">
            <a:xfrm flipV="1">
              <a:off x="1920" y="3504"/>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0" name="Line 36"/>
            <p:cNvSpPr>
              <a:spLocks noChangeShapeType="1"/>
            </p:cNvSpPr>
            <p:nvPr/>
          </p:nvSpPr>
          <p:spPr bwMode="auto">
            <a:xfrm flipH="1">
              <a:off x="168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21" name="Line 37"/>
            <p:cNvSpPr>
              <a:spLocks noChangeShapeType="1"/>
            </p:cNvSpPr>
            <p:nvPr/>
          </p:nvSpPr>
          <p:spPr bwMode="auto">
            <a:xfrm>
              <a:off x="192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422" name="Text Box 38"/>
          <p:cNvSpPr txBox="1">
            <a:spLocks noChangeArrowheads="1"/>
          </p:cNvSpPr>
          <p:nvPr/>
        </p:nvSpPr>
        <p:spPr bwMode="auto">
          <a:xfrm>
            <a:off x="5915025" y="4332288"/>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000"/>
              <a:t>head</a:t>
            </a:r>
          </a:p>
        </p:txBody>
      </p:sp>
      <p:sp>
        <p:nvSpPr>
          <p:cNvPr id="16432" name="Text Box 48"/>
          <p:cNvSpPr txBox="1">
            <a:spLocks noChangeArrowheads="1"/>
          </p:cNvSpPr>
          <p:nvPr/>
        </p:nvSpPr>
        <p:spPr bwMode="auto">
          <a:xfrm>
            <a:off x="5715000" y="5133975"/>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2"/>
                </a:solidFill>
              </a:rPr>
              <a:t>church</a:t>
            </a:r>
          </a:p>
        </p:txBody>
      </p:sp>
      <p:sp>
        <p:nvSpPr>
          <p:cNvPr id="16434" name="Line 50"/>
          <p:cNvSpPr>
            <a:spLocks noChangeShapeType="1"/>
          </p:cNvSpPr>
          <p:nvPr/>
        </p:nvSpPr>
        <p:spPr bwMode="auto">
          <a:xfrm flipH="1">
            <a:off x="6692898" y="4095750"/>
            <a:ext cx="841376" cy="17145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35" name="WordArt 51"/>
          <p:cNvSpPr>
            <a:spLocks noChangeArrowheads="1" noChangeShapeType="1" noTextEdit="1"/>
          </p:cNvSpPr>
          <p:nvPr/>
        </p:nvSpPr>
        <p:spPr bwMode="auto">
          <a:xfrm>
            <a:off x="7534275" y="3771900"/>
            <a:ext cx="12287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type="none" w="lg" len="lg"/>
                </a:ln>
                <a:solidFill>
                  <a:srgbClr val="FFFFFF"/>
                </a:solidFill>
                <a:latin typeface="Arial Black"/>
              </a:rPr>
              <a:t>THIS</a:t>
            </a:r>
          </a:p>
        </p:txBody>
      </p:sp>
      <p:sp>
        <p:nvSpPr>
          <p:cNvPr id="16436" name="WordArt 52"/>
          <p:cNvSpPr>
            <a:spLocks noChangeArrowheads="1" noChangeShapeType="1" noTextEdit="1"/>
          </p:cNvSpPr>
          <p:nvPr/>
        </p:nvSpPr>
        <p:spPr bwMode="auto">
          <a:xfrm>
            <a:off x="4191000" y="6096000"/>
            <a:ext cx="2628900" cy="638175"/>
          </a:xfrm>
          <a:prstGeom prst="rect">
            <a:avLst/>
          </a:prstGeom>
        </p:spPr>
        <p:txBody>
          <a:bodyPr wrap="none" fromWordArt="1">
            <a:prstTxWarp prst="textPlain">
              <a:avLst>
                <a:gd name="adj" fmla="val 50000"/>
              </a:avLst>
            </a:prstTxWarp>
          </a:bodyPr>
          <a:lstStyle/>
          <a:p>
            <a:pPr algn="ctr"/>
            <a:r>
              <a:rPr lang="en-US" sz="3600" b="1" i="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NOT THIS!</a:t>
            </a:r>
          </a:p>
        </p:txBody>
      </p:sp>
      <p:sp>
        <p:nvSpPr>
          <p:cNvPr id="16437" name="Line 53"/>
          <p:cNvSpPr>
            <a:spLocks noChangeShapeType="1"/>
          </p:cNvSpPr>
          <p:nvPr/>
        </p:nvSpPr>
        <p:spPr bwMode="auto">
          <a:xfrm flipH="1" flipV="1">
            <a:off x="3657600" y="5638800"/>
            <a:ext cx="533400" cy="4572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TextBox 2"/>
          <p:cNvSpPr txBox="1"/>
          <p:nvPr/>
        </p:nvSpPr>
        <p:spPr>
          <a:xfrm>
            <a:off x="1981673" y="3364468"/>
            <a:ext cx="1018227" cy="369332"/>
          </a:xfrm>
          <a:prstGeom prst="rect">
            <a:avLst/>
          </a:prstGeom>
          <a:noFill/>
        </p:spPr>
        <p:txBody>
          <a:bodyPr wrap="none" rtlCol="0">
            <a:spAutoFit/>
          </a:bodyPr>
          <a:lstStyle/>
          <a:p>
            <a:r>
              <a:rPr lang="en-US" dirty="0" smtClean="0"/>
              <a:t>Catholic</a:t>
            </a:r>
            <a:endParaRPr lang="en-US" dirty="0"/>
          </a:p>
        </p:txBody>
      </p:sp>
      <p:sp>
        <p:nvSpPr>
          <p:cNvPr id="47" name="TextBox 46"/>
          <p:cNvSpPr txBox="1"/>
          <p:nvPr/>
        </p:nvSpPr>
        <p:spPr>
          <a:xfrm>
            <a:off x="3875417" y="4852359"/>
            <a:ext cx="1095172" cy="369332"/>
          </a:xfrm>
          <a:prstGeom prst="rect">
            <a:avLst/>
          </a:prstGeom>
          <a:noFill/>
        </p:spPr>
        <p:txBody>
          <a:bodyPr wrap="none" rtlCol="0">
            <a:spAutoFit/>
          </a:bodyPr>
          <a:lstStyle/>
          <a:p>
            <a:r>
              <a:rPr lang="en-US" dirty="0" smtClean="0"/>
              <a:t>Lutheran</a:t>
            </a:r>
            <a:endParaRPr lang="en-US" dirty="0"/>
          </a:p>
        </p:txBody>
      </p:sp>
      <p:sp>
        <p:nvSpPr>
          <p:cNvPr id="48" name="TextBox 47"/>
          <p:cNvSpPr txBox="1"/>
          <p:nvPr/>
        </p:nvSpPr>
        <p:spPr>
          <a:xfrm>
            <a:off x="1824482" y="6230421"/>
            <a:ext cx="1390124" cy="369332"/>
          </a:xfrm>
          <a:prstGeom prst="rect">
            <a:avLst/>
          </a:prstGeom>
          <a:noFill/>
        </p:spPr>
        <p:txBody>
          <a:bodyPr wrap="none" rtlCol="0">
            <a:spAutoFit/>
          </a:bodyPr>
          <a:lstStyle/>
          <a:p>
            <a:pPr algn="ctr"/>
            <a:r>
              <a:rPr lang="en-US" dirty="0" smtClean="0"/>
              <a:t>Pentecostal</a:t>
            </a:r>
            <a:endParaRPr lang="en-US" dirty="0"/>
          </a:p>
        </p:txBody>
      </p:sp>
      <p:sp>
        <p:nvSpPr>
          <p:cNvPr id="49" name="TextBox 48"/>
          <p:cNvSpPr txBox="1"/>
          <p:nvPr/>
        </p:nvSpPr>
        <p:spPr>
          <a:xfrm>
            <a:off x="270266" y="4852359"/>
            <a:ext cx="889987" cy="369332"/>
          </a:xfrm>
          <a:prstGeom prst="rect">
            <a:avLst/>
          </a:prstGeom>
          <a:noFill/>
        </p:spPr>
        <p:txBody>
          <a:bodyPr wrap="none" rtlCol="0">
            <a:spAutoFit/>
          </a:bodyPr>
          <a:lstStyle/>
          <a:p>
            <a:r>
              <a:rPr lang="en-US" dirty="0" smtClean="0"/>
              <a:t>Baptist</a:t>
            </a:r>
            <a:endParaRPr lang="en-US" dirty="0"/>
          </a:p>
        </p:txBody>
      </p:sp>
    </p:spTree>
    <p:extLst>
      <p:ext uri="{BB962C8B-B14F-4D97-AF65-F5344CB8AC3E}">
        <p14:creationId xmlns:p14="http://schemas.microsoft.com/office/powerpoint/2010/main" val="1927101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slide(fromLeft)">
                                      <p:cBhvr>
                                        <p:cTn id="7" dur="500"/>
                                        <p:tgtEl>
                                          <p:spTgt spid="16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415"/>
                                        </p:tgtEl>
                                        <p:attrNameLst>
                                          <p:attrName>style.visibility</p:attrName>
                                        </p:attrNameLst>
                                      </p:cBhvr>
                                      <p:to>
                                        <p:strVal val="visible"/>
                                      </p:to>
                                    </p:set>
                                    <p:animEffect transition="in" filter="fade">
                                      <p:cBhvr>
                                        <p:cTn id="16" dur="2000"/>
                                        <p:tgtEl>
                                          <p:spTgt spid="16415"/>
                                        </p:tgtEl>
                                      </p:cBhvr>
                                    </p:animEffect>
                                  </p:childTnLst>
                                </p:cTn>
                              </p:par>
                              <p:par>
                                <p:cTn id="17" presetID="10" presetClass="entr" presetSubtype="0" fill="hold" nodeType="withEffect">
                                  <p:stCondLst>
                                    <p:cond delay="0"/>
                                  </p:stCondLst>
                                  <p:childTnLst>
                                    <p:set>
                                      <p:cBhvr>
                                        <p:cTn id="18" dur="1" fill="hold">
                                          <p:stCondLst>
                                            <p:cond delay="0"/>
                                          </p:stCondLst>
                                        </p:cTn>
                                        <p:tgtEl>
                                          <p:spTgt spid="16416"/>
                                        </p:tgtEl>
                                        <p:attrNameLst>
                                          <p:attrName>style.visibility</p:attrName>
                                        </p:attrNameLst>
                                      </p:cBhvr>
                                      <p:to>
                                        <p:strVal val="visible"/>
                                      </p:to>
                                    </p:set>
                                    <p:animEffect transition="in" filter="fade">
                                      <p:cBhvr>
                                        <p:cTn id="19" dur="2000"/>
                                        <p:tgtEl>
                                          <p:spTgt spid="164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422"/>
                                        </p:tgtEl>
                                        <p:attrNameLst>
                                          <p:attrName>style.visibility</p:attrName>
                                        </p:attrNameLst>
                                      </p:cBhvr>
                                      <p:to>
                                        <p:strVal val="visible"/>
                                      </p:to>
                                    </p:set>
                                    <p:animEffect transition="in" filter="fade">
                                      <p:cBhvr>
                                        <p:cTn id="22" dur="2000"/>
                                        <p:tgtEl>
                                          <p:spTgt spid="164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432"/>
                                        </p:tgtEl>
                                        <p:attrNameLst>
                                          <p:attrName>style.visibility</p:attrName>
                                        </p:attrNameLst>
                                      </p:cBhvr>
                                      <p:to>
                                        <p:strVal val="visible"/>
                                      </p:to>
                                    </p:set>
                                    <p:animEffect transition="in" filter="fade">
                                      <p:cBhvr>
                                        <p:cTn id="25" dur="2000"/>
                                        <p:tgtEl>
                                          <p:spTgt spid="164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434"/>
                                        </p:tgtEl>
                                        <p:attrNameLst>
                                          <p:attrName>style.visibility</p:attrName>
                                        </p:attrNameLst>
                                      </p:cBhvr>
                                      <p:to>
                                        <p:strVal val="visible"/>
                                      </p:to>
                                    </p:set>
                                    <p:animEffect transition="in" filter="fade">
                                      <p:cBhvr>
                                        <p:cTn id="28" dur="2000"/>
                                        <p:tgtEl>
                                          <p:spTgt spid="164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435"/>
                                        </p:tgtEl>
                                        <p:attrNameLst>
                                          <p:attrName>style.visibility</p:attrName>
                                        </p:attrNameLst>
                                      </p:cBhvr>
                                      <p:to>
                                        <p:strVal val="visible"/>
                                      </p:to>
                                    </p:set>
                                    <p:animEffect transition="in" filter="fade">
                                      <p:cBhvr>
                                        <p:cTn id="31" dur="2000"/>
                                        <p:tgtEl>
                                          <p:spTgt spid="164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433"/>
                                        </p:tgtEl>
                                        <p:attrNameLst>
                                          <p:attrName>style.visibility</p:attrName>
                                        </p:attrNameLst>
                                      </p:cBhvr>
                                      <p:to>
                                        <p:strVal val="visible"/>
                                      </p:to>
                                    </p:set>
                                    <p:animEffect transition="in" filter="fade">
                                      <p:cBhvr>
                                        <p:cTn id="36" dur="2000"/>
                                        <p:tgtEl>
                                          <p:spTgt spid="1643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437"/>
                                        </p:tgtEl>
                                        <p:attrNameLst>
                                          <p:attrName>style.visibility</p:attrName>
                                        </p:attrNameLst>
                                      </p:cBhvr>
                                      <p:to>
                                        <p:strVal val="visible"/>
                                      </p:to>
                                    </p:set>
                                    <p:animEffect transition="in" filter="fade">
                                      <p:cBhvr>
                                        <p:cTn id="39" dur="2000"/>
                                        <p:tgtEl>
                                          <p:spTgt spid="1643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436"/>
                                        </p:tgtEl>
                                        <p:attrNameLst>
                                          <p:attrName>style.visibility</p:attrName>
                                        </p:attrNameLst>
                                      </p:cBhvr>
                                      <p:to>
                                        <p:strVal val="visible"/>
                                      </p:to>
                                    </p:set>
                                    <p:animEffect transition="in" filter="fade">
                                      <p:cBhvr>
                                        <p:cTn id="42" dur="2000"/>
                                        <p:tgtEl>
                                          <p:spTgt spid="1643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fade">
                                      <p:cBhvr>
                                        <p:cTn id="48" dur="500"/>
                                        <p:tgtEl>
                                          <p:spTgt spid="4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500"/>
                                        <p:tgtEl>
                                          <p:spTgt spid="47"/>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Effect transition="in" filter="fade">
                                      <p:cBhvr>
                                        <p:cTn id="54"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388" grpId="0" animBg="1"/>
      <p:bldP spid="16415" grpId="0" animBg="1"/>
      <p:bldP spid="16422" grpId="0"/>
      <p:bldP spid="16432" grpId="0"/>
      <p:bldP spid="16434" grpId="0" animBg="1"/>
      <p:bldP spid="16435" grpId="0" animBg="1"/>
      <p:bldP spid="16436" grpId="0" animBg="1"/>
      <p:bldP spid="16437" grpId="0" animBg="1"/>
      <p:bldP spid="3"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3429000"/>
            <a:ext cx="9144000" cy="3429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4515" name="Text Box 3"/>
          <p:cNvSpPr txBox="1">
            <a:spLocks noChangeArrowheads="1"/>
          </p:cNvSpPr>
          <p:nvPr/>
        </p:nvSpPr>
        <p:spPr bwMode="auto">
          <a:xfrm>
            <a:off x="762000" y="2133600"/>
            <a:ext cx="76962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spcBef>
                <a:spcPct val="50000"/>
              </a:spcBef>
            </a:pPr>
            <a:r>
              <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For the husband is head of the wife, as also Christ is head of the church; and He is the Savior of the body</a:t>
            </a:r>
            <a:r>
              <a:rPr lang="en-US" alt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rPr>
              <a:t>.</a:t>
            </a:r>
            <a:endParaRPr lang="en-US" altLang="en-US"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Bell Gothic Std Black" pitchFamily="34" charset="0"/>
            </a:endParaRPr>
          </a:p>
        </p:txBody>
      </p:sp>
      <p:sp>
        <p:nvSpPr>
          <p:cNvPr id="64516" name="Line 4"/>
          <p:cNvSpPr>
            <a:spLocks noChangeShapeType="1"/>
          </p:cNvSpPr>
          <p:nvPr/>
        </p:nvSpPr>
        <p:spPr bwMode="auto">
          <a:xfrm>
            <a:off x="914400" y="3048000"/>
            <a:ext cx="4591050" cy="0"/>
          </a:xfrm>
          <a:prstGeom prst="line">
            <a:avLst/>
          </a:prstGeom>
          <a:noFill/>
          <a:ln w="38100">
            <a:solidFill>
              <a:schemeClr val="accent1">
                <a:lumMod val="75000"/>
              </a:schemeClr>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18" name="Oval 6"/>
          <p:cNvSpPr>
            <a:spLocks noChangeArrowheads="1"/>
          </p:cNvSpPr>
          <p:nvPr/>
        </p:nvSpPr>
        <p:spPr bwMode="auto">
          <a:xfrm>
            <a:off x="2057400" y="4724400"/>
            <a:ext cx="838200" cy="533400"/>
          </a:xfrm>
          <a:prstGeom prst="ellipse">
            <a:avLst/>
          </a:prstGeom>
          <a:noFill/>
          <a:ln w="38100">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19" name="Group 7"/>
          <p:cNvGrpSpPr>
            <a:grpSpLocks/>
          </p:cNvGrpSpPr>
          <p:nvPr/>
        </p:nvGrpSpPr>
        <p:grpSpPr bwMode="auto">
          <a:xfrm>
            <a:off x="1600200" y="5410200"/>
            <a:ext cx="990600" cy="990600"/>
            <a:chOff x="1632" y="3312"/>
            <a:chExt cx="624" cy="624"/>
          </a:xfrm>
        </p:grpSpPr>
        <p:sp>
          <p:nvSpPr>
            <p:cNvPr id="64520" name="Line 8"/>
            <p:cNvSpPr>
              <a:spLocks noChangeShapeType="1"/>
            </p:cNvSpPr>
            <p:nvPr/>
          </p:nvSpPr>
          <p:spPr bwMode="auto">
            <a:xfrm>
              <a:off x="1920" y="3312"/>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1" name="Line 9"/>
            <p:cNvSpPr>
              <a:spLocks noChangeShapeType="1"/>
            </p:cNvSpPr>
            <p:nvPr/>
          </p:nvSpPr>
          <p:spPr bwMode="auto">
            <a:xfrm flipH="1" flipV="1">
              <a:off x="1632" y="3504"/>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Line 10"/>
            <p:cNvSpPr>
              <a:spLocks noChangeShapeType="1"/>
            </p:cNvSpPr>
            <p:nvPr/>
          </p:nvSpPr>
          <p:spPr bwMode="auto">
            <a:xfrm flipV="1">
              <a:off x="1920" y="3504"/>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3" name="Line 11"/>
            <p:cNvSpPr>
              <a:spLocks noChangeShapeType="1"/>
            </p:cNvSpPr>
            <p:nvPr/>
          </p:nvSpPr>
          <p:spPr bwMode="auto">
            <a:xfrm flipH="1">
              <a:off x="168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4" name="Line 12"/>
            <p:cNvSpPr>
              <a:spLocks noChangeShapeType="1"/>
            </p:cNvSpPr>
            <p:nvPr/>
          </p:nvSpPr>
          <p:spPr bwMode="auto">
            <a:xfrm>
              <a:off x="192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543" name="Text Box 31"/>
          <p:cNvSpPr txBox="1">
            <a:spLocks noChangeArrowheads="1"/>
          </p:cNvSpPr>
          <p:nvPr/>
        </p:nvSpPr>
        <p:spPr bwMode="auto">
          <a:xfrm>
            <a:off x="2012950" y="4789488"/>
            <a:ext cx="917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Christ</a:t>
            </a:r>
          </a:p>
        </p:txBody>
      </p:sp>
      <p:sp>
        <p:nvSpPr>
          <p:cNvPr id="64544" name="Oval 32"/>
          <p:cNvSpPr>
            <a:spLocks noChangeArrowheads="1"/>
          </p:cNvSpPr>
          <p:nvPr/>
        </p:nvSpPr>
        <p:spPr bwMode="auto">
          <a:xfrm>
            <a:off x="5867400" y="4267200"/>
            <a:ext cx="838200" cy="533400"/>
          </a:xfrm>
          <a:prstGeom prst="ellipse">
            <a:avLst/>
          </a:prstGeom>
          <a:noFill/>
          <a:ln w="38100">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64545" name="Group 33"/>
          <p:cNvGrpSpPr>
            <a:grpSpLocks/>
          </p:cNvGrpSpPr>
          <p:nvPr/>
        </p:nvGrpSpPr>
        <p:grpSpPr bwMode="auto">
          <a:xfrm>
            <a:off x="5867400" y="4800600"/>
            <a:ext cx="990600" cy="990600"/>
            <a:chOff x="1632" y="3312"/>
            <a:chExt cx="624" cy="624"/>
          </a:xfrm>
        </p:grpSpPr>
        <p:sp>
          <p:nvSpPr>
            <p:cNvPr id="64546" name="Line 34"/>
            <p:cNvSpPr>
              <a:spLocks noChangeShapeType="1"/>
            </p:cNvSpPr>
            <p:nvPr/>
          </p:nvSpPr>
          <p:spPr bwMode="auto">
            <a:xfrm>
              <a:off x="1920" y="3312"/>
              <a:ext cx="0" cy="480"/>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7" name="Line 35"/>
            <p:cNvSpPr>
              <a:spLocks noChangeShapeType="1"/>
            </p:cNvSpPr>
            <p:nvPr/>
          </p:nvSpPr>
          <p:spPr bwMode="auto">
            <a:xfrm flipH="1" flipV="1">
              <a:off x="1632" y="3504"/>
              <a:ext cx="288"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8" name="Line 36"/>
            <p:cNvSpPr>
              <a:spLocks noChangeShapeType="1"/>
            </p:cNvSpPr>
            <p:nvPr/>
          </p:nvSpPr>
          <p:spPr bwMode="auto">
            <a:xfrm flipV="1">
              <a:off x="1920" y="3504"/>
              <a:ext cx="336" cy="96"/>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49" name="Line 37"/>
            <p:cNvSpPr>
              <a:spLocks noChangeShapeType="1"/>
            </p:cNvSpPr>
            <p:nvPr/>
          </p:nvSpPr>
          <p:spPr bwMode="auto">
            <a:xfrm flipH="1">
              <a:off x="168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50" name="Line 38"/>
            <p:cNvSpPr>
              <a:spLocks noChangeShapeType="1"/>
            </p:cNvSpPr>
            <p:nvPr/>
          </p:nvSpPr>
          <p:spPr bwMode="auto">
            <a:xfrm>
              <a:off x="1920" y="3792"/>
              <a:ext cx="240" cy="144"/>
            </a:xfrm>
            <a:prstGeom prst="line">
              <a:avLst/>
            </a:prstGeom>
            <a:noFill/>
            <a:ln w="38100">
              <a:solidFill>
                <a:schemeClr val="tx1"/>
              </a:solidFill>
              <a:round/>
              <a:headEn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551" name="Text Box 39"/>
          <p:cNvSpPr txBox="1">
            <a:spLocks noChangeArrowheads="1"/>
          </p:cNvSpPr>
          <p:nvPr/>
        </p:nvSpPr>
        <p:spPr bwMode="auto">
          <a:xfrm>
            <a:off x="5915025" y="4332288"/>
            <a:ext cx="777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000"/>
              <a:t>head</a:t>
            </a:r>
          </a:p>
        </p:txBody>
      </p:sp>
      <p:sp>
        <p:nvSpPr>
          <p:cNvPr id="64552" name="Text Box 40"/>
          <p:cNvSpPr txBox="1">
            <a:spLocks noChangeArrowheads="1"/>
          </p:cNvSpPr>
          <p:nvPr/>
        </p:nvSpPr>
        <p:spPr bwMode="auto">
          <a:xfrm>
            <a:off x="5715000" y="5133975"/>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2"/>
                </a:solidFill>
              </a:rPr>
              <a:t>church</a:t>
            </a:r>
          </a:p>
        </p:txBody>
      </p:sp>
      <p:sp>
        <p:nvSpPr>
          <p:cNvPr id="64558" name="Oval 46"/>
          <p:cNvSpPr>
            <a:spLocks noChangeArrowheads="1"/>
          </p:cNvSpPr>
          <p:nvPr/>
        </p:nvSpPr>
        <p:spPr bwMode="auto">
          <a:xfrm>
            <a:off x="1143000" y="4724400"/>
            <a:ext cx="838200" cy="533400"/>
          </a:xfrm>
          <a:prstGeom prst="ellipse">
            <a:avLst/>
          </a:prstGeom>
          <a:noFill/>
          <a:ln w="38100">
            <a:solidFill>
              <a:schemeClr val="tx1"/>
            </a:solidFill>
            <a:round/>
            <a:headEnd/>
            <a:tailEnd type="none" w="lg"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559" name="Text Box 47"/>
          <p:cNvSpPr txBox="1">
            <a:spLocks noChangeArrowheads="1"/>
          </p:cNvSpPr>
          <p:nvPr/>
        </p:nvSpPr>
        <p:spPr bwMode="auto">
          <a:xfrm>
            <a:off x="1187450" y="4789488"/>
            <a:ext cx="806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a:t>Pope</a:t>
            </a:r>
          </a:p>
        </p:txBody>
      </p:sp>
      <p:sp>
        <p:nvSpPr>
          <p:cNvPr id="64560" name="Line 48"/>
          <p:cNvSpPr>
            <a:spLocks noChangeShapeType="1"/>
          </p:cNvSpPr>
          <p:nvPr/>
        </p:nvSpPr>
        <p:spPr bwMode="auto">
          <a:xfrm>
            <a:off x="1676400" y="5257800"/>
            <a:ext cx="381000" cy="152400"/>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1" name="Line 49"/>
          <p:cNvSpPr>
            <a:spLocks noChangeShapeType="1"/>
          </p:cNvSpPr>
          <p:nvPr/>
        </p:nvSpPr>
        <p:spPr bwMode="auto">
          <a:xfrm flipH="1">
            <a:off x="2057400" y="5257800"/>
            <a:ext cx="381000" cy="152400"/>
          </a:xfrm>
          <a:prstGeom prst="line">
            <a:avLst/>
          </a:prstGeom>
          <a:noFill/>
          <a:ln w="381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62" name="Text Box 50"/>
          <p:cNvSpPr txBox="1">
            <a:spLocks noChangeArrowheads="1"/>
          </p:cNvSpPr>
          <p:nvPr/>
        </p:nvSpPr>
        <p:spPr bwMode="auto">
          <a:xfrm>
            <a:off x="1466850" y="5715000"/>
            <a:ext cx="1200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tx2"/>
                </a:solidFill>
              </a:rPr>
              <a:t>church</a:t>
            </a:r>
          </a:p>
        </p:txBody>
      </p:sp>
      <p:sp>
        <p:nvSpPr>
          <p:cNvPr id="64565" name="Rectangle 53"/>
          <p:cNvSpPr>
            <a:spLocks noGrp="1" noChangeArrowheads="1"/>
          </p:cNvSpPr>
          <p:nvPr>
            <p:ph type="title"/>
          </p:nvPr>
        </p:nvSpPr>
        <p:spPr>
          <a:noFill/>
          <a:ln/>
        </p:spPr>
        <p:txBody>
          <a:bodyPr/>
          <a:lstStyle/>
          <a:p>
            <a:pPr algn="l"/>
            <a:r>
              <a:rPr lang="en-US" altLang="en-US" sz="4000"/>
              <a:t>Eph. 5:23 	“Christ is head of the</a:t>
            </a:r>
            <a:br>
              <a:rPr lang="en-US" altLang="en-US" sz="4000"/>
            </a:br>
            <a:r>
              <a:rPr lang="en-US" altLang="en-US" sz="4000"/>
              <a:t>			church”</a:t>
            </a:r>
          </a:p>
        </p:txBody>
      </p:sp>
      <p:sp>
        <p:nvSpPr>
          <p:cNvPr id="32" name="WordArt 51"/>
          <p:cNvSpPr>
            <a:spLocks noChangeArrowheads="1" noChangeShapeType="1" noTextEdit="1"/>
          </p:cNvSpPr>
          <p:nvPr/>
        </p:nvSpPr>
        <p:spPr bwMode="auto">
          <a:xfrm>
            <a:off x="7534275" y="3771900"/>
            <a:ext cx="1228725" cy="6477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0000"/>
                  </a:solidFill>
                  <a:round/>
                  <a:headEnd/>
                  <a:tailEnd type="none" w="lg" len="lg"/>
                </a:ln>
                <a:solidFill>
                  <a:srgbClr val="FFFFFF"/>
                </a:solidFill>
                <a:latin typeface="Arial Black"/>
              </a:rPr>
              <a:t>THIS</a:t>
            </a:r>
          </a:p>
        </p:txBody>
      </p:sp>
      <p:sp>
        <p:nvSpPr>
          <p:cNvPr id="33" name="Line 50"/>
          <p:cNvSpPr>
            <a:spLocks noChangeShapeType="1"/>
          </p:cNvSpPr>
          <p:nvPr/>
        </p:nvSpPr>
        <p:spPr bwMode="auto">
          <a:xfrm flipH="1">
            <a:off x="6692898" y="4095750"/>
            <a:ext cx="841376" cy="17145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WordArt 52"/>
          <p:cNvSpPr>
            <a:spLocks noChangeArrowheads="1" noChangeShapeType="1" noTextEdit="1"/>
          </p:cNvSpPr>
          <p:nvPr/>
        </p:nvSpPr>
        <p:spPr bwMode="auto">
          <a:xfrm>
            <a:off x="4191000" y="6096000"/>
            <a:ext cx="2628900" cy="638175"/>
          </a:xfrm>
          <a:prstGeom prst="rect">
            <a:avLst/>
          </a:prstGeom>
        </p:spPr>
        <p:txBody>
          <a:bodyPr wrap="none" fromWordArt="1">
            <a:prstTxWarp prst="textPlain">
              <a:avLst>
                <a:gd name="adj" fmla="val 50000"/>
              </a:avLst>
            </a:prstTxWarp>
          </a:bodyPr>
          <a:lstStyle/>
          <a:p>
            <a:pPr algn="ctr"/>
            <a:r>
              <a:rPr lang="en-US" sz="3600" b="1" i="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NOT THIS!</a:t>
            </a:r>
          </a:p>
        </p:txBody>
      </p:sp>
      <p:sp>
        <p:nvSpPr>
          <p:cNvPr id="35" name="Line 53"/>
          <p:cNvSpPr>
            <a:spLocks noChangeShapeType="1"/>
          </p:cNvSpPr>
          <p:nvPr/>
        </p:nvSpPr>
        <p:spPr bwMode="auto">
          <a:xfrm flipH="1" flipV="1">
            <a:off x="3657600" y="5638800"/>
            <a:ext cx="533400" cy="457200"/>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77429776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Corruption of the local Church</a:t>
            </a:r>
            <a:endParaRPr lang="en-US" dirty="0"/>
          </a:p>
        </p:txBody>
      </p:sp>
      <p:graphicFrame>
        <p:nvGraphicFramePr>
          <p:cNvPr id="6" name="Content Placeholder 5"/>
          <p:cNvGraphicFramePr>
            <a:graphicFrameLocks noGrp="1"/>
          </p:cNvGraphicFramePr>
          <p:nvPr>
            <p:ph sz="half" idx="1"/>
            <p:extLst>
              <p:ext uri="{D42A27DB-BD31-4B8C-83A1-F6EECF244321}">
                <p14:modId xmlns:p14="http://schemas.microsoft.com/office/powerpoint/2010/main" val="4107581130"/>
              </p:ext>
            </p:extLst>
          </p:nvPr>
        </p:nvGraphicFramePr>
        <p:xfrm>
          <a:off x="152400" y="1143000"/>
          <a:ext cx="40386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2532122727"/>
              </p:ext>
            </p:extLst>
          </p:nvPr>
        </p:nvGraphicFramePr>
        <p:xfrm>
          <a:off x="5029200" y="1143000"/>
          <a:ext cx="4038600" cy="35814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TextBox 7"/>
          <p:cNvSpPr txBox="1"/>
          <p:nvPr/>
        </p:nvSpPr>
        <p:spPr>
          <a:xfrm>
            <a:off x="3048000" y="1371600"/>
            <a:ext cx="3200400" cy="224676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000" dirty="0" smtClean="0">
                <a:latin typeface="Bell Gothic Std Black" pitchFamily="34" charset="0"/>
              </a:rPr>
              <a:t>ACTS 14:23, </a:t>
            </a:r>
            <a:r>
              <a:rPr lang="en-US" sz="2000" dirty="0" smtClean="0"/>
              <a:t/>
            </a:r>
            <a:br>
              <a:rPr lang="en-US" sz="2000" dirty="0" smtClean="0"/>
            </a:br>
            <a:r>
              <a:rPr lang="en-US" sz="2000" dirty="0" smtClean="0"/>
              <a:t>“So when they had appointed </a:t>
            </a:r>
            <a:r>
              <a:rPr lang="en-US" sz="2000" u="sng" dirty="0" smtClean="0"/>
              <a:t>elders</a:t>
            </a:r>
            <a:r>
              <a:rPr lang="en-US" sz="2000" dirty="0" smtClean="0"/>
              <a:t> in </a:t>
            </a:r>
            <a:r>
              <a:rPr lang="en-US" sz="2000" u="sng" dirty="0" smtClean="0"/>
              <a:t>every church</a:t>
            </a:r>
            <a:r>
              <a:rPr lang="en-US" sz="2000" dirty="0" smtClean="0"/>
              <a:t>, and prayed with fasting, they commended them to the Lord in whom they had believed.”</a:t>
            </a:r>
          </a:p>
        </p:txBody>
      </p:sp>
      <p:sp>
        <p:nvSpPr>
          <p:cNvPr id="3" name="TextBox 2"/>
          <p:cNvSpPr txBox="1"/>
          <p:nvPr/>
        </p:nvSpPr>
        <p:spPr>
          <a:xfrm>
            <a:off x="6328729" y="4387334"/>
            <a:ext cx="1646605" cy="400110"/>
          </a:xfrm>
          <a:prstGeom prst="rect">
            <a:avLst/>
          </a:prstGeom>
          <a:noFill/>
        </p:spPr>
        <p:txBody>
          <a:bodyPr wrap="none" rtlCol="0">
            <a:spAutoFit/>
          </a:bodyPr>
          <a:lstStyle/>
          <a:p>
            <a:pPr algn="ctr"/>
            <a:r>
              <a:rPr lang="en-US" sz="2000" dirty="0" smtClean="0">
                <a:ln>
                  <a:solidFill>
                    <a:schemeClr val="bg1"/>
                  </a:solidFill>
                </a:ln>
                <a:latin typeface="Arial Black" panose="020B0A04020102020204" pitchFamily="34" charset="0"/>
              </a:rPr>
              <a:t>CATHOLIC</a:t>
            </a:r>
            <a:endParaRPr lang="en-US" sz="2000" dirty="0">
              <a:ln>
                <a:solidFill>
                  <a:schemeClr val="bg1"/>
                </a:solidFill>
              </a:ln>
              <a:latin typeface="Arial Black" panose="020B0A04020102020204" pitchFamily="34" charset="0"/>
            </a:endParaRPr>
          </a:p>
        </p:txBody>
      </p:sp>
      <p:sp>
        <p:nvSpPr>
          <p:cNvPr id="9" name="TextBox 8"/>
          <p:cNvSpPr txBox="1"/>
          <p:nvPr/>
        </p:nvSpPr>
        <p:spPr>
          <a:xfrm>
            <a:off x="1379000" y="4392449"/>
            <a:ext cx="1589602" cy="400110"/>
          </a:xfrm>
          <a:prstGeom prst="rect">
            <a:avLst/>
          </a:prstGeom>
          <a:noFill/>
        </p:spPr>
        <p:txBody>
          <a:bodyPr wrap="none" rtlCol="0">
            <a:spAutoFit/>
          </a:bodyPr>
          <a:lstStyle/>
          <a:p>
            <a:pPr algn="ctr"/>
            <a:r>
              <a:rPr lang="en-US" sz="2000" dirty="0" smtClean="0">
                <a:ln>
                  <a:solidFill>
                    <a:schemeClr val="tx1"/>
                  </a:solidFill>
                </a:ln>
                <a:solidFill>
                  <a:schemeClr val="bg1"/>
                </a:solidFill>
                <a:latin typeface="Arial Black" panose="020B0A04020102020204" pitchFamily="34" charset="0"/>
              </a:rPr>
              <a:t>ORIGINAL</a:t>
            </a:r>
            <a:endParaRPr lang="en-US" sz="2000" dirty="0">
              <a:ln>
                <a:solidFill>
                  <a:schemeClr val="tx1"/>
                </a:solidFill>
              </a:ln>
              <a:solidFill>
                <a:schemeClr val="bg1"/>
              </a:solidFill>
              <a:latin typeface="Arial Black" panose="020B0A04020102020204" pitchFamily="34" charset="0"/>
            </a:endParaRPr>
          </a:p>
        </p:txBody>
      </p:sp>
    </p:spTree>
    <p:extLst>
      <p:ext uri="{BB962C8B-B14F-4D97-AF65-F5344CB8AC3E}">
        <p14:creationId xmlns:p14="http://schemas.microsoft.com/office/powerpoint/2010/main" val="139544446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Apostasy into Denominationalism</a:t>
            </a:r>
            <a:br>
              <a:rPr lang="en-US" dirty="0" smtClean="0"/>
            </a:br>
            <a:r>
              <a:rPr lang="en-US" sz="4900" dirty="0" smtClean="0"/>
              <a:t>(1 Timothy 4:1-3; 2 Timothy 4:1-5)</a:t>
            </a:r>
            <a:endParaRPr lang="en-US" sz="4900" dirty="0"/>
          </a:p>
        </p:txBody>
      </p:sp>
      <p:sp>
        <p:nvSpPr>
          <p:cNvPr id="3" name="Content Placeholder 2"/>
          <p:cNvSpPr>
            <a:spLocks noGrp="1"/>
          </p:cNvSpPr>
          <p:nvPr>
            <p:ph type="subTitle" idx="1"/>
          </p:nvPr>
        </p:nvSpPr>
        <p:spPr>
          <a:xfrm>
            <a:off x="781751" y="2517775"/>
            <a:ext cx="7580498" cy="1752600"/>
          </a:xfrm>
        </p:spPr>
        <p:txBody>
          <a:bodyPr>
            <a:normAutofit fontScale="92500"/>
          </a:bodyPr>
          <a:lstStyle/>
          <a:p>
            <a:r>
              <a:rPr lang="en-US" dirty="0" smtClean="0"/>
              <a:t>606—Pope Boniface III</a:t>
            </a:r>
          </a:p>
          <a:p>
            <a:r>
              <a:rPr lang="en-US" dirty="0" smtClean="0"/>
              <a:t>1517—Protestant Denominationalism</a:t>
            </a:r>
          </a:p>
          <a:p>
            <a:pPr lvl="1"/>
            <a:r>
              <a:rPr lang="en-US" dirty="0" smtClean="0"/>
              <a:t>Martin Luther—95 theses nailed to the door</a:t>
            </a:r>
          </a:p>
        </p:txBody>
      </p:sp>
    </p:spTree>
    <p:extLst>
      <p:ext uri="{BB962C8B-B14F-4D97-AF65-F5344CB8AC3E}">
        <p14:creationId xmlns:p14="http://schemas.microsoft.com/office/powerpoint/2010/main" val="2162446020"/>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752600"/>
            <a:ext cx="8229600" cy="4953000"/>
          </a:xfrm>
        </p:spPr>
        <p:txBody>
          <a:bodyPr>
            <a:normAutofit fontScale="92500"/>
          </a:bodyPr>
          <a:lstStyle/>
          <a:p>
            <a:pPr marL="0" indent="0">
              <a:buNone/>
            </a:pPr>
            <a:r>
              <a:rPr lang="en-US" spc="300" dirty="0" smtClean="0"/>
              <a:t>PROTESTANT DENOMINATIONS</a:t>
            </a:r>
          </a:p>
          <a:p>
            <a:pPr lvl="1"/>
            <a:r>
              <a:rPr lang="en-US" dirty="0" smtClean="0"/>
              <a:t>1530 Lutheran Church, Augsburg, Germany</a:t>
            </a:r>
          </a:p>
          <a:p>
            <a:pPr lvl="1"/>
            <a:r>
              <a:rPr lang="en-US" dirty="0" smtClean="0"/>
              <a:t>1535 Presbyterian, Switzerland</a:t>
            </a:r>
          </a:p>
          <a:p>
            <a:pPr lvl="1"/>
            <a:r>
              <a:rPr lang="en-US" dirty="0" smtClean="0"/>
              <a:t>1571 Dutch Reformed Church, Holland</a:t>
            </a:r>
          </a:p>
          <a:p>
            <a:pPr lvl="1"/>
            <a:r>
              <a:rPr lang="en-US" dirty="0" smtClean="0"/>
              <a:t>1607 Baptist Church, London, England</a:t>
            </a:r>
          </a:p>
          <a:p>
            <a:pPr lvl="1"/>
            <a:r>
              <a:rPr lang="en-US" dirty="0" smtClean="0"/>
              <a:t>1729 Methodist Church, London, England</a:t>
            </a:r>
          </a:p>
          <a:p>
            <a:pPr lvl="1"/>
            <a:r>
              <a:rPr lang="en-US" dirty="0" smtClean="0"/>
              <a:t>1830 Mormon Church, Seneca, New York</a:t>
            </a:r>
          </a:p>
          <a:p>
            <a:pPr lvl="1"/>
            <a:r>
              <a:rPr lang="en-US" dirty="0" smtClean="0"/>
              <a:t>1898 Pentecostal Holiness, Anderson, South Carolina</a:t>
            </a:r>
          </a:p>
          <a:p>
            <a:pPr lvl="1"/>
            <a:r>
              <a:rPr lang="en-US" dirty="0" smtClean="0"/>
              <a:t>1917 Foursquare Gospel, Los Angeles, California</a:t>
            </a:r>
            <a:endParaRPr lang="en-US" dirty="0"/>
          </a:p>
        </p:txBody>
      </p:sp>
    </p:spTree>
    <p:extLst>
      <p:ext uri="{BB962C8B-B14F-4D97-AF65-F5344CB8AC3E}">
        <p14:creationId xmlns:p14="http://schemas.microsoft.com/office/powerpoint/2010/main" val="3067941947"/>
      </p:ext>
    </p:extLst>
  </p:cSld>
  <p:clrMapOvr>
    <a:masterClrMapping/>
  </p:clrMapOvr>
  <p:transition spd="slow">
    <p:pu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Origin of the True Church</a:t>
            </a:r>
            <a:endParaRPr lang="en-US" dirty="0"/>
          </a:p>
        </p:txBody>
      </p:sp>
      <p:sp>
        <p:nvSpPr>
          <p:cNvPr id="3" name="Content Placeholder 2"/>
          <p:cNvSpPr>
            <a:spLocks noGrp="1"/>
          </p:cNvSpPr>
          <p:nvPr>
            <p:ph idx="1"/>
          </p:nvPr>
        </p:nvSpPr>
        <p:spPr>
          <a:xfrm>
            <a:off x="457200" y="1981199"/>
            <a:ext cx="8229600" cy="2819401"/>
          </a:xfrm>
        </p:spPr>
        <p:txBody>
          <a:bodyPr/>
          <a:lstStyle/>
          <a:p>
            <a:pPr marL="0" indent="0">
              <a:buNone/>
            </a:pPr>
            <a:r>
              <a:rPr lang="en-US" dirty="0" smtClean="0"/>
              <a:t>ORIGINATED</a:t>
            </a:r>
          </a:p>
          <a:p>
            <a:pPr lvl="1"/>
            <a:r>
              <a:rPr lang="en-US" dirty="0" smtClean="0">
                <a:solidFill>
                  <a:schemeClr val="accent1"/>
                </a:solidFill>
              </a:rPr>
              <a:t>Not With Man, </a:t>
            </a:r>
            <a:r>
              <a:rPr lang="en-US" dirty="0" smtClean="0"/>
              <a:t>Ps. 127:1; Jn. 15:5</a:t>
            </a:r>
          </a:p>
          <a:p>
            <a:pPr lvl="1"/>
            <a:r>
              <a:rPr lang="en-US" dirty="0" smtClean="0">
                <a:solidFill>
                  <a:schemeClr val="accent1"/>
                </a:solidFill>
              </a:rPr>
              <a:t>Planned</a:t>
            </a:r>
            <a:r>
              <a:rPr lang="en-US" dirty="0" smtClean="0"/>
              <a:t> in the mind of God, Eph. 3:10, 11</a:t>
            </a:r>
          </a:p>
          <a:p>
            <a:pPr lvl="1"/>
            <a:r>
              <a:rPr lang="en-US" dirty="0" smtClean="0">
                <a:solidFill>
                  <a:schemeClr val="accent1"/>
                </a:solidFill>
              </a:rPr>
              <a:t>Implemented</a:t>
            </a:r>
            <a:r>
              <a:rPr lang="en-US" dirty="0" smtClean="0"/>
              <a:t> by Jesus Christ, Matt. 16:18</a:t>
            </a:r>
            <a:endParaRPr lang="en-US" dirty="0"/>
          </a:p>
        </p:txBody>
      </p:sp>
    </p:spTree>
    <p:extLst>
      <p:ext uri="{BB962C8B-B14F-4D97-AF65-F5344CB8AC3E}">
        <p14:creationId xmlns:p14="http://schemas.microsoft.com/office/powerpoint/2010/main" val="960104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52400"/>
            <a:ext cx="7772400" cy="1470025"/>
          </a:xfrm>
        </p:spPr>
        <p:txBody>
          <a:bodyPr/>
          <a:lstStyle/>
          <a:p>
            <a:r>
              <a:rPr lang="en-US" smtClean="0"/>
              <a:t>1. </a:t>
            </a:r>
            <a:r>
              <a:rPr lang="en-US" dirty="0" smtClean="0"/>
              <a:t>The church of Christ is a denomination</a:t>
            </a:r>
            <a:endParaRPr lang="en-US" dirty="0"/>
          </a:p>
        </p:txBody>
      </p:sp>
      <p:sp>
        <p:nvSpPr>
          <p:cNvPr id="5" name="Subtitle 4"/>
          <p:cNvSpPr>
            <a:spLocks noGrp="1"/>
          </p:cNvSpPr>
          <p:nvPr>
            <p:ph type="subTitle" idx="1"/>
          </p:nvPr>
        </p:nvSpPr>
        <p:spPr/>
        <p:txBody>
          <a:bodyPr/>
          <a:lstStyle/>
          <a:p>
            <a:r>
              <a:rPr lang="en-US" dirty="0"/>
              <a:t>The Denominational Problem</a:t>
            </a:r>
          </a:p>
        </p:txBody>
      </p:sp>
    </p:spTree>
    <p:extLst>
      <p:ext uri="{BB962C8B-B14F-4D97-AF65-F5344CB8AC3E}">
        <p14:creationId xmlns:p14="http://schemas.microsoft.com/office/powerpoint/2010/main" val="203386231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A Denominational Church</a:t>
            </a:r>
          </a:p>
        </p:txBody>
      </p:sp>
      <p:sp>
        <p:nvSpPr>
          <p:cNvPr id="12291" name="Rectangle 3"/>
          <p:cNvSpPr>
            <a:spLocks noGrp="1" noChangeArrowheads="1"/>
          </p:cNvSpPr>
          <p:nvPr>
            <p:ph type="body" idx="1"/>
          </p:nvPr>
        </p:nvSpPr>
        <p:spPr/>
        <p:txBody>
          <a:bodyPr>
            <a:normAutofit fontScale="92500" lnSpcReduction="10000"/>
          </a:bodyPr>
          <a:lstStyle/>
          <a:p>
            <a:pPr>
              <a:lnSpc>
                <a:spcPct val="90000"/>
              </a:lnSpc>
            </a:pPr>
            <a:r>
              <a:rPr lang="en-US" altLang="en-US" dirty="0"/>
              <a:t>was built by man </a:t>
            </a:r>
            <a:r>
              <a:rPr lang="en-US" altLang="en-US" b="1" dirty="0">
                <a:solidFill>
                  <a:schemeClr val="accent1"/>
                </a:solidFill>
              </a:rPr>
              <a:t>away</a:t>
            </a:r>
            <a:r>
              <a:rPr lang="en-US" altLang="en-US" dirty="0">
                <a:solidFill>
                  <a:schemeClr val="accent1"/>
                </a:solidFill>
              </a:rPr>
              <a:t> </a:t>
            </a:r>
            <a:r>
              <a:rPr lang="en-US" altLang="en-US" dirty="0"/>
              <a:t>from truth</a:t>
            </a:r>
          </a:p>
          <a:p>
            <a:pPr>
              <a:lnSpc>
                <a:spcPct val="90000"/>
              </a:lnSpc>
            </a:pPr>
            <a:r>
              <a:rPr lang="en-US" altLang="en-US" dirty="0"/>
              <a:t>was built </a:t>
            </a:r>
            <a:r>
              <a:rPr lang="en-US" altLang="en-US" b="1" dirty="0">
                <a:solidFill>
                  <a:schemeClr val="accent1"/>
                </a:solidFill>
              </a:rPr>
              <a:t>after</a:t>
            </a:r>
            <a:r>
              <a:rPr lang="en-US" altLang="en-US" dirty="0">
                <a:solidFill>
                  <a:schemeClr val="accent1"/>
                </a:solidFill>
              </a:rPr>
              <a:t> </a:t>
            </a:r>
            <a:r>
              <a:rPr lang="en-US" altLang="en-US" dirty="0"/>
              <a:t>the Lord’s Church</a:t>
            </a:r>
          </a:p>
          <a:p>
            <a:pPr>
              <a:lnSpc>
                <a:spcPct val="90000"/>
              </a:lnSpc>
            </a:pPr>
            <a:r>
              <a:rPr lang="en-US" altLang="en-US" dirty="0"/>
              <a:t>may accept </a:t>
            </a:r>
            <a:r>
              <a:rPr lang="en-US" altLang="en-US" b="1" dirty="0">
                <a:solidFill>
                  <a:schemeClr val="accent1"/>
                </a:solidFill>
              </a:rPr>
              <a:t>most</a:t>
            </a:r>
            <a:r>
              <a:rPr lang="en-US" altLang="en-US" dirty="0">
                <a:solidFill>
                  <a:schemeClr val="accent1"/>
                </a:solidFill>
              </a:rPr>
              <a:t> </a:t>
            </a:r>
            <a:r>
              <a:rPr lang="en-US" altLang="en-US" dirty="0"/>
              <a:t>of what the Bible teaches</a:t>
            </a:r>
          </a:p>
          <a:p>
            <a:pPr>
              <a:lnSpc>
                <a:spcPct val="90000"/>
              </a:lnSpc>
            </a:pPr>
            <a:r>
              <a:rPr lang="en-US" altLang="en-US" dirty="0"/>
              <a:t>is full of </a:t>
            </a:r>
            <a:r>
              <a:rPr lang="en-US" altLang="en-US" b="1" dirty="0">
                <a:solidFill>
                  <a:schemeClr val="accent1"/>
                </a:solidFill>
              </a:rPr>
              <a:t>good</a:t>
            </a:r>
            <a:r>
              <a:rPr lang="en-US" altLang="en-US" dirty="0">
                <a:solidFill>
                  <a:schemeClr val="accent1"/>
                </a:solidFill>
              </a:rPr>
              <a:t> </a:t>
            </a:r>
            <a:r>
              <a:rPr lang="en-US" altLang="en-US" dirty="0"/>
              <a:t>people</a:t>
            </a:r>
          </a:p>
          <a:p>
            <a:pPr>
              <a:lnSpc>
                <a:spcPct val="90000"/>
              </a:lnSpc>
            </a:pPr>
            <a:r>
              <a:rPr lang="en-US" altLang="en-US" dirty="0"/>
              <a:t>has </a:t>
            </a:r>
            <a:r>
              <a:rPr lang="en-US" altLang="en-US" b="1" dirty="0">
                <a:solidFill>
                  <a:schemeClr val="accent1"/>
                </a:solidFill>
              </a:rPr>
              <a:t>earthly</a:t>
            </a:r>
            <a:r>
              <a:rPr lang="en-US" altLang="en-US" dirty="0">
                <a:solidFill>
                  <a:schemeClr val="accent1"/>
                </a:solidFill>
              </a:rPr>
              <a:t> </a:t>
            </a:r>
            <a:r>
              <a:rPr lang="en-US" altLang="en-US" dirty="0"/>
              <a:t>headquarters</a:t>
            </a:r>
          </a:p>
          <a:p>
            <a:pPr>
              <a:lnSpc>
                <a:spcPct val="90000"/>
              </a:lnSpc>
            </a:pPr>
            <a:r>
              <a:rPr lang="en-US" altLang="en-US" dirty="0"/>
              <a:t>is </a:t>
            </a:r>
            <a:r>
              <a:rPr lang="en-US" altLang="en-US" b="1" dirty="0">
                <a:solidFill>
                  <a:schemeClr val="accent1"/>
                </a:solidFill>
              </a:rPr>
              <a:t>larger</a:t>
            </a:r>
            <a:r>
              <a:rPr lang="en-US" altLang="en-US" dirty="0">
                <a:solidFill>
                  <a:schemeClr val="accent1"/>
                </a:solidFill>
              </a:rPr>
              <a:t> </a:t>
            </a:r>
            <a:r>
              <a:rPr lang="en-US" altLang="en-US" dirty="0"/>
              <a:t>than the local church and </a:t>
            </a:r>
            <a:r>
              <a:rPr lang="en-US" altLang="en-US" b="1" dirty="0">
                <a:solidFill>
                  <a:schemeClr val="accent1"/>
                </a:solidFill>
              </a:rPr>
              <a:t>smaller</a:t>
            </a:r>
            <a:r>
              <a:rPr lang="en-US" altLang="en-US" dirty="0">
                <a:solidFill>
                  <a:schemeClr val="accent1"/>
                </a:solidFill>
              </a:rPr>
              <a:t> </a:t>
            </a:r>
            <a:r>
              <a:rPr lang="en-US" altLang="en-US" dirty="0"/>
              <a:t>than the universal church</a:t>
            </a:r>
          </a:p>
        </p:txBody>
      </p:sp>
    </p:spTree>
    <p:extLst>
      <p:ext uri="{BB962C8B-B14F-4D97-AF65-F5344CB8AC3E}">
        <p14:creationId xmlns:p14="http://schemas.microsoft.com/office/powerpoint/2010/main" val="1869373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t>One of Two Choices</a:t>
            </a:r>
          </a:p>
        </p:txBody>
      </p:sp>
      <p:sp>
        <p:nvSpPr>
          <p:cNvPr id="53251" name="Rectangle 3"/>
          <p:cNvSpPr>
            <a:spLocks noGrp="1" noChangeArrowheads="1"/>
          </p:cNvSpPr>
          <p:nvPr>
            <p:ph type="body" idx="1"/>
          </p:nvPr>
        </p:nvSpPr>
        <p:spPr/>
        <p:txBody>
          <a:bodyPr/>
          <a:lstStyle/>
          <a:p>
            <a:pPr eaLnBrk="1" hangingPunct="1"/>
            <a:r>
              <a:rPr lang="en-US" altLang="en-US" smtClean="0"/>
              <a:t>EITHER:</a:t>
            </a:r>
          </a:p>
          <a:p>
            <a:pPr lvl="1" indent="6350" eaLnBrk="1" hangingPunct="1">
              <a:buFontTx/>
              <a:buNone/>
            </a:pPr>
            <a:r>
              <a:rPr lang="en-US" altLang="en-US" smtClean="0"/>
              <a:t>you accept the denominational explanation of denominationalism and the church</a:t>
            </a:r>
          </a:p>
          <a:p>
            <a:pPr eaLnBrk="1" hangingPunct="1"/>
            <a:r>
              <a:rPr lang="en-US" altLang="en-US" smtClean="0"/>
              <a:t>OR:</a:t>
            </a:r>
          </a:p>
          <a:p>
            <a:pPr lvl="1" indent="6350" eaLnBrk="1" hangingPunct="1">
              <a:buFontTx/>
              <a:buNone/>
            </a:pPr>
            <a:r>
              <a:rPr lang="en-US" altLang="en-US" smtClean="0"/>
              <a:t>you accept the Bible’s explanation of the church and reject denominationalism</a:t>
            </a:r>
          </a:p>
        </p:txBody>
      </p:sp>
    </p:spTree>
    <p:extLst>
      <p:ext uri="{BB962C8B-B14F-4D97-AF65-F5344CB8AC3E}">
        <p14:creationId xmlns:p14="http://schemas.microsoft.com/office/powerpoint/2010/main" val="76681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Effect transition="in" filter="fade">
                                      <p:cBhvr>
                                        <p:cTn id="7" dur="2000"/>
                                        <p:tgtEl>
                                          <p:spTgt spid="5325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251">
                                            <p:txEl>
                                              <p:pRg st="1" end="1"/>
                                            </p:txEl>
                                          </p:spTgt>
                                        </p:tgtEl>
                                        <p:attrNameLst>
                                          <p:attrName>style.visibility</p:attrName>
                                        </p:attrNameLst>
                                      </p:cBhvr>
                                      <p:to>
                                        <p:strVal val="visible"/>
                                      </p:to>
                                    </p:set>
                                    <p:animEffect transition="in" filter="fade">
                                      <p:cBhvr>
                                        <p:cTn id="10" dur="2000"/>
                                        <p:tgtEl>
                                          <p:spTgt spid="5325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Effect transition="in" filter="fade">
                                      <p:cBhvr>
                                        <p:cTn id="15" dur="2000"/>
                                        <p:tgtEl>
                                          <p:spTgt spid="53251">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251">
                                            <p:txEl>
                                              <p:pRg st="3" end="3"/>
                                            </p:txEl>
                                          </p:spTgt>
                                        </p:tgtEl>
                                        <p:attrNameLst>
                                          <p:attrName>style.visibility</p:attrName>
                                        </p:attrNameLst>
                                      </p:cBhvr>
                                      <p:to>
                                        <p:strVal val="visible"/>
                                      </p:to>
                                    </p:set>
                                    <p:animEffect transition="in" filter="fade">
                                      <p:cBhvr>
                                        <p:cTn id="18" dur="2000"/>
                                        <p:tgtEl>
                                          <p:spTgt spid="532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smtClean="0"/>
              <a:t>One of Two Choices</a:t>
            </a:r>
          </a:p>
        </p:txBody>
      </p:sp>
      <p:sp>
        <p:nvSpPr>
          <p:cNvPr id="54275" name="Rectangle 3"/>
          <p:cNvSpPr>
            <a:spLocks noGrp="1" noChangeArrowheads="1"/>
          </p:cNvSpPr>
          <p:nvPr>
            <p:ph type="body" idx="1"/>
          </p:nvPr>
        </p:nvSpPr>
        <p:spPr/>
        <p:txBody>
          <a:bodyPr/>
          <a:lstStyle/>
          <a:p>
            <a:pPr eaLnBrk="1" hangingPunct="1"/>
            <a:r>
              <a:rPr lang="en-US" altLang="en-US" smtClean="0"/>
              <a:t>EITHER:</a:t>
            </a:r>
          </a:p>
          <a:p>
            <a:pPr lvl="1" indent="6350" eaLnBrk="1" hangingPunct="1">
              <a:buFontTx/>
              <a:buNone/>
            </a:pPr>
            <a:r>
              <a:rPr lang="en-US" altLang="en-US" smtClean="0"/>
              <a:t>God designed and approves of denominationalism</a:t>
            </a:r>
          </a:p>
          <a:p>
            <a:pPr eaLnBrk="1" hangingPunct="1"/>
            <a:r>
              <a:rPr lang="en-US" altLang="en-US" smtClean="0"/>
              <a:t>OR:</a:t>
            </a:r>
          </a:p>
          <a:p>
            <a:pPr lvl="1" indent="6350" eaLnBrk="1" hangingPunct="1">
              <a:buFontTx/>
              <a:buNone/>
            </a:pPr>
            <a:r>
              <a:rPr lang="en-US" altLang="en-US" smtClean="0"/>
              <a:t>God did not design and does not approve of denominationalism</a:t>
            </a:r>
          </a:p>
        </p:txBody>
      </p:sp>
      <p:sp>
        <p:nvSpPr>
          <p:cNvPr id="54276" name="Text Box 4"/>
          <p:cNvSpPr txBox="1">
            <a:spLocks noChangeArrowheads="1"/>
          </p:cNvSpPr>
          <p:nvPr/>
        </p:nvSpPr>
        <p:spPr bwMode="auto">
          <a:xfrm>
            <a:off x="762000" y="5029200"/>
            <a:ext cx="7696200" cy="1411288"/>
          </a:xfrm>
          <a:prstGeom prst="rect">
            <a:avLst/>
          </a:prstGeom>
          <a:ln>
            <a:headEnd/>
            <a:tailEnd type="none" w="lg" len="med"/>
          </a:ln>
        </p:spPr>
        <p:style>
          <a:lnRef idx="1">
            <a:schemeClr val="accent3"/>
          </a:lnRef>
          <a:fillRef idx="3">
            <a:schemeClr val="accent3"/>
          </a:fillRef>
          <a:effectRef idx="2">
            <a:schemeClr val="accent3"/>
          </a:effectRef>
          <a:fontRef idx="minor">
            <a:schemeClr val="lt1"/>
          </a:fontRef>
        </p:style>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US" altLang="en-US" sz="2800" b="1" dirty="0">
                <a:latin typeface="Bell Gothic Std Black" pitchFamily="34" charset="0"/>
              </a:rPr>
              <a:t>Mt 15:13, “But He answered and said, </a:t>
            </a:r>
            <a:r>
              <a:rPr lang="en-US" altLang="en-US" sz="2800" b="1" dirty="0" smtClean="0">
                <a:latin typeface="Bell Gothic Std Black" pitchFamily="34" charset="0"/>
              </a:rPr>
              <a:t>‘Every </a:t>
            </a:r>
            <a:r>
              <a:rPr lang="en-US" altLang="en-US" sz="2800" b="1" dirty="0">
                <a:latin typeface="Bell Gothic Std Black" pitchFamily="34" charset="0"/>
              </a:rPr>
              <a:t>plant which My heavenly Father has not planted will be </a:t>
            </a:r>
            <a:r>
              <a:rPr lang="en-US" altLang="en-US" sz="2800" b="1" dirty="0" smtClean="0">
                <a:latin typeface="Bell Gothic Std Black" pitchFamily="34" charset="0"/>
              </a:rPr>
              <a:t>uprooted.’”</a:t>
            </a:r>
            <a:endParaRPr lang="en-US" altLang="en-US" sz="2800" b="1" dirty="0">
              <a:latin typeface="Bell Gothic Std Black" pitchFamily="34" charset="0"/>
            </a:endParaRPr>
          </a:p>
        </p:txBody>
      </p:sp>
    </p:spTree>
    <p:extLst>
      <p:ext uri="{BB962C8B-B14F-4D97-AF65-F5344CB8AC3E}">
        <p14:creationId xmlns:p14="http://schemas.microsoft.com/office/powerpoint/2010/main" val="30572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Effect transition="in" filter="fade">
                                      <p:cBhvr>
                                        <p:cTn id="7" dur="2000"/>
                                        <p:tgtEl>
                                          <p:spTgt spid="5427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275">
                                            <p:txEl>
                                              <p:pRg st="1" end="1"/>
                                            </p:txEl>
                                          </p:spTgt>
                                        </p:tgtEl>
                                        <p:attrNameLst>
                                          <p:attrName>style.visibility</p:attrName>
                                        </p:attrNameLst>
                                      </p:cBhvr>
                                      <p:to>
                                        <p:strVal val="visible"/>
                                      </p:to>
                                    </p:set>
                                    <p:animEffect transition="in" filter="fade">
                                      <p:cBhvr>
                                        <p:cTn id="10" dur="2000"/>
                                        <p:tgtEl>
                                          <p:spTgt spid="5427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animEffect transition="in" filter="fade">
                                      <p:cBhvr>
                                        <p:cTn id="15" dur="2000"/>
                                        <p:tgtEl>
                                          <p:spTgt spid="54275">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4275">
                                            <p:txEl>
                                              <p:pRg st="3" end="3"/>
                                            </p:txEl>
                                          </p:spTgt>
                                        </p:tgtEl>
                                        <p:attrNameLst>
                                          <p:attrName>style.visibility</p:attrName>
                                        </p:attrNameLst>
                                      </p:cBhvr>
                                      <p:to>
                                        <p:strVal val="visible"/>
                                      </p:to>
                                    </p:set>
                                    <p:animEffect transition="in" filter="fade">
                                      <p:cBhvr>
                                        <p:cTn id="18" dur="2000"/>
                                        <p:tgtEl>
                                          <p:spTgt spid="54275">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0" presetClass="entr" presetSubtype="0" decel="100000" fill="hold" grpId="0" nodeType="clickEffect">
                                  <p:stCondLst>
                                    <p:cond delay="0"/>
                                  </p:stCondLst>
                                  <p:childTnLst>
                                    <p:set>
                                      <p:cBhvr>
                                        <p:cTn id="22" dur="1" fill="hold">
                                          <p:stCondLst>
                                            <p:cond delay="0"/>
                                          </p:stCondLst>
                                        </p:cTn>
                                        <p:tgtEl>
                                          <p:spTgt spid="54276"/>
                                        </p:tgtEl>
                                        <p:attrNameLst>
                                          <p:attrName>style.visibility</p:attrName>
                                        </p:attrNameLst>
                                      </p:cBhvr>
                                      <p:to>
                                        <p:strVal val="visible"/>
                                      </p:to>
                                    </p:set>
                                    <p:anim calcmode="lin" valueType="num">
                                      <p:cBhvr>
                                        <p:cTn id="23" dur="1000" fill="hold"/>
                                        <p:tgtEl>
                                          <p:spTgt spid="54276"/>
                                        </p:tgtEl>
                                        <p:attrNameLst>
                                          <p:attrName>ppt_w</p:attrName>
                                        </p:attrNameLst>
                                      </p:cBhvr>
                                      <p:tavLst>
                                        <p:tav tm="0">
                                          <p:val>
                                            <p:strVal val="#ppt_w+.3"/>
                                          </p:val>
                                        </p:tav>
                                        <p:tav tm="100000">
                                          <p:val>
                                            <p:strVal val="#ppt_w"/>
                                          </p:val>
                                        </p:tav>
                                      </p:tavLst>
                                    </p:anim>
                                    <p:anim calcmode="lin" valueType="num">
                                      <p:cBhvr>
                                        <p:cTn id="24" dur="1000" fill="hold"/>
                                        <p:tgtEl>
                                          <p:spTgt spid="54276"/>
                                        </p:tgtEl>
                                        <p:attrNameLst>
                                          <p:attrName>ppt_h</p:attrName>
                                        </p:attrNameLst>
                                      </p:cBhvr>
                                      <p:tavLst>
                                        <p:tav tm="0">
                                          <p:val>
                                            <p:strVal val="#ppt_h"/>
                                          </p:val>
                                        </p:tav>
                                        <p:tav tm="100000">
                                          <p:val>
                                            <p:strVal val="#ppt_h"/>
                                          </p:val>
                                        </p:tav>
                                      </p:tavLst>
                                    </p:anim>
                                    <p:animEffect transition="in" filter="fade">
                                      <p:cBhvr>
                                        <p:cTn id="25" dur="1000"/>
                                        <p:tgtEl>
                                          <p:spTgt spid="54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uiExpand="1" build="p"/>
      <p:bldP spid="5427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“Denominational Concept”</a:t>
            </a:r>
          </a:p>
        </p:txBody>
      </p:sp>
      <p:sp>
        <p:nvSpPr>
          <p:cNvPr id="6147" name="Rectangle 3"/>
          <p:cNvSpPr>
            <a:spLocks noGrp="1" noChangeArrowheads="1"/>
          </p:cNvSpPr>
          <p:nvPr>
            <p:ph type="body" idx="1"/>
          </p:nvPr>
        </p:nvSpPr>
        <p:spPr/>
        <p:txBody>
          <a:bodyPr/>
          <a:lstStyle/>
          <a:p>
            <a:pPr eaLnBrk="1" hangingPunct="1"/>
            <a:r>
              <a:rPr lang="en-US" altLang="en-US" smtClean="0"/>
              <a:t>the church is composed of different denominational churches</a:t>
            </a:r>
          </a:p>
        </p:txBody>
      </p:sp>
      <p:pic>
        <p:nvPicPr>
          <p:cNvPr id="6148" name="Picture 4" descr="MPj040085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9350" y="2847753"/>
            <a:ext cx="3041650" cy="1772226"/>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149" name="Picture 5" descr="MPj01777380000[1]"/>
          <p:cNvPicPr>
            <a:picLocks noChangeAspect="1" noChangeArrowheads="1"/>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867400" y="2477484"/>
            <a:ext cx="2438400" cy="25127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150" name="AutoShape 6"/>
          <p:cNvSpPr>
            <a:spLocks noChangeArrowheads="1"/>
          </p:cNvSpPr>
          <p:nvPr/>
        </p:nvSpPr>
        <p:spPr bwMode="auto">
          <a:xfrm rot="10800000">
            <a:off x="4495800" y="3048066"/>
            <a:ext cx="1066800" cy="1371600"/>
          </a:xfrm>
          <a:custGeom>
            <a:avLst/>
            <a:gdLst>
              <a:gd name="T0" fmla="*/ 1085850 w 21600"/>
              <a:gd name="T1" fmla="*/ 0 h 21600"/>
              <a:gd name="T2" fmla="*/ 0 w 21600"/>
              <a:gd name="T3" fmla="*/ 685800 h 21600"/>
              <a:gd name="T4" fmla="*/ 1085850 w 21600"/>
              <a:gd name="T5" fmla="*/ 1371600 h 21600"/>
              <a:gd name="T6" fmla="*/ 1447800 w 21600"/>
              <a:gd name="T7" fmla="*/ 6858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ln>
            <a:headEnd/>
            <a:tailEnd/>
          </a:ln>
        </p:spPr>
        <p:style>
          <a:lnRef idx="2">
            <a:schemeClr val="accent4"/>
          </a:lnRef>
          <a:fillRef idx="1">
            <a:schemeClr val="lt1"/>
          </a:fillRef>
          <a:effectRef idx="0">
            <a:schemeClr val="accent4"/>
          </a:effectRef>
          <a:fontRef idx="minor">
            <a:schemeClr val="dk1"/>
          </a:fontRef>
        </p:style>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Tree>
    <p:extLst>
      <p:ext uri="{BB962C8B-B14F-4D97-AF65-F5344CB8AC3E}">
        <p14:creationId xmlns:p14="http://schemas.microsoft.com/office/powerpoint/2010/main" val="234703119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0" y="2514600"/>
            <a:ext cx="9144000" cy="4343400"/>
          </a:xfrm>
          <a:prstGeom prst="rect">
            <a:avLst/>
          </a:prstGeom>
          <a:solidFill>
            <a:schemeClr val="tx1"/>
          </a:solidFill>
          <a:ln w="76200">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a:p>
        </p:txBody>
      </p:sp>
      <p:sp>
        <p:nvSpPr>
          <p:cNvPr id="7171" name="Oval 3"/>
          <p:cNvSpPr>
            <a:spLocks noGrp="1" noChangeArrowheads="1"/>
          </p:cNvSpPr>
          <p:nvPr>
            <p:ph type="title"/>
          </p:nvPr>
        </p:nvSpPr>
        <p:spPr>
          <a:xfrm>
            <a:off x="533400" y="381000"/>
            <a:ext cx="7924800" cy="1143000"/>
          </a:xfrm>
          <a:prstGeom prst="ellipse">
            <a:avLst/>
          </a:prstGeom>
          <a:solidFill>
            <a:schemeClr val="tx1"/>
          </a:solidFill>
          <a:ln w="57150">
            <a:solidFill>
              <a:schemeClr val="bg2"/>
            </a:solidFill>
            <a:round/>
            <a:headEnd type="none" w="med" len="med"/>
            <a:tailEnd type="none" w="med" len="med"/>
          </a:ln>
        </p:spPr>
        <p:txBody>
          <a:bodyPr/>
          <a:lstStyle/>
          <a:p>
            <a:pPr eaLnBrk="1" hangingPunct="1"/>
            <a:r>
              <a:rPr lang="en-US" altLang="en-US" sz="3600" b="1" dirty="0" smtClean="0">
                <a:solidFill>
                  <a:schemeClr val="accent2"/>
                </a:solidFill>
                <a:latin typeface="Bell Gothic Std Black" pitchFamily="34" charset="0"/>
              </a:rPr>
              <a:t>“Denominational Concept”</a:t>
            </a:r>
          </a:p>
        </p:txBody>
      </p:sp>
      <p:sp>
        <p:nvSpPr>
          <p:cNvPr id="7172" name="Rectangle 4"/>
          <p:cNvSpPr>
            <a:spLocks noGrp="1" noChangeArrowheads="1"/>
          </p:cNvSpPr>
          <p:nvPr>
            <p:ph type="body" idx="1"/>
          </p:nvPr>
        </p:nvSpPr>
        <p:spPr/>
        <p:txBody>
          <a:bodyPr/>
          <a:lstStyle/>
          <a:p>
            <a:pPr eaLnBrk="1" hangingPunct="1"/>
            <a:r>
              <a:rPr lang="en-US" altLang="en-US" smtClean="0"/>
              <a:t>Jesus = Vine; Churches = Branches</a:t>
            </a:r>
          </a:p>
        </p:txBody>
      </p:sp>
      <p:pic>
        <p:nvPicPr>
          <p:cNvPr id="7173" name="Picture 5" descr="MCj0331787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66737">
            <a:off x="1752600" y="2590800"/>
            <a:ext cx="4953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Oval 6"/>
          <p:cNvSpPr>
            <a:spLocks noChangeArrowheads="1"/>
          </p:cNvSpPr>
          <p:nvPr/>
        </p:nvSpPr>
        <p:spPr bwMode="auto">
          <a:xfrm>
            <a:off x="304800" y="5486400"/>
            <a:ext cx="1371600" cy="914400"/>
          </a:xfrm>
          <a:prstGeom prst="ellipse">
            <a:avLst/>
          </a:prstGeom>
          <a:solidFill>
            <a:srgbClr val="99CC00"/>
          </a:solidFill>
          <a:ln w="38100">
            <a:solidFill>
              <a:srgbClr val="000000"/>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CHRIST</a:t>
            </a:r>
          </a:p>
        </p:txBody>
      </p:sp>
      <p:sp>
        <p:nvSpPr>
          <p:cNvPr id="7175" name="Text Box 7"/>
          <p:cNvSpPr txBox="1">
            <a:spLocks noChangeArrowheads="1"/>
          </p:cNvSpPr>
          <p:nvPr/>
        </p:nvSpPr>
        <p:spPr bwMode="auto">
          <a:xfrm>
            <a:off x="1728788" y="3367088"/>
            <a:ext cx="14716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chemeClr val="accent2"/>
                </a:solidFill>
              </a:rPr>
              <a:t>Catholic</a:t>
            </a:r>
          </a:p>
        </p:txBody>
      </p:sp>
      <p:sp>
        <p:nvSpPr>
          <p:cNvPr id="7176" name="Text Box 8"/>
          <p:cNvSpPr txBox="1">
            <a:spLocks noChangeArrowheads="1"/>
          </p:cNvSpPr>
          <p:nvPr/>
        </p:nvSpPr>
        <p:spPr bwMode="auto">
          <a:xfrm>
            <a:off x="3149600" y="5729288"/>
            <a:ext cx="21844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chemeClr val="accent2"/>
                </a:solidFill>
              </a:rPr>
              <a:t>Presbyterian</a:t>
            </a:r>
          </a:p>
        </p:txBody>
      </p:sp>
      <p:sp>
        <p:nvSpPr>
          <p:cNvPr id="7177" name="Text Box 9"/>
          <p:cNvSpPr txBox="1">
            <a:spLocks noChangeArrowheads="1"/>
          </p:cNvSpPr>
          <p:nvPr/>
        </p:nvSpPr>
        <p:spPr bwMode="auto">
          <a:xfrm>
            <a:off x="3786188" y="2895600"/>
            <a:ext cx="159226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chemeClr val="accent2"/>
                </a:solidFill>
              </a:rPr>
              <a:t>Lutheran</a:t>
            </a:r>
          </a:p>
        </p:txBody>
      </p:sp>
      <p:sp>
        <p:nvSpPr>
          <p:cNvPr id="7178" name="Text Box 10"/>
          <p:cNvSpPr txBox="1">
            <a:spLocks noChangeArrowheads="1"/>
          </p:cNvSpPr>
          <p:nvPr/>
        </p:nvSpPr>
        <p:spPr bwMode="auto">
          <a:xfrm>
            <a:off x="6529388" y="4510088"/>
            <a:ext cx="1271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chemeClr val="accent2"/>
                </a:solidFill>
              </a:rPr>
              <a:t>Baptist</a:t>
            </a:r>
          </a:p>
        </p:txBody>
      </p:sp>
      <p:sp>
        <p:nvSpPr>
          <p:cNvPr id="7179" name="Text Box 11"/>
          <p:cNvSpPr txBox="1">
            <a:spLocks noChangeArrowheads="1"/>
          </p:cNvSpPr>
          <p:nvPr/>
        </p:nvSpPr>
        <p:spPr bwMode="auto">
          <a:xfrm>
            <a:off x="6529388" y="3048000"/>
            <a:ext cx="1728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solidFill>
                  <a:schemeClr val="accent2"/>
                </a:solidFill>
              </a:rPr>
              <a:t>Methodist</a:t>
            </a:r>
          </a:p>
        </p:txBody>
      </p:sp>
      <p:sp>
        <p:nvSpPr>
          <p:cNvPr id="7180" name="WordArt 12"/>
          <p:cNvSpPr>
            <a:spLocks noChangeArrowheads="1" noChangeShapeType="1" noTextEdit="1"/>
          </p:cNvSpPr>
          <p:nvPr/>
        </p:nvSpPr>
        <p:spPr bwMode="auto">
          <a:xfrm rot="-368479">
            <a:off x="1506538" y="4876800"/>
            <a:ext cx="3048000" cy="658813"/>
          </a:xfrm>
          <a:prstGeom prst="rect">
            <a:avLst/>
          </a:prstGeom>
        </p:spPr>
        <p:txBody>
          <a:bodyPr wrap="none" fromWordArt="1">
            <a:prstTxWarp prst="textWave1">
              <a:avLst>
                <a:gd name="adj1" fmla="val 13005"/>
                <a:gd name="adj2" fmla="val 0"/>
              </a:avLst>
            </a:prstTxWarp>
          </a:bodyPr>
          <a:lstStyle/>
          <a:p>
            <a:pPr algn="ctr"/>
            <a:r>
              <a:rPr lang="en-US" sz="3600" kern="10">
                <a:ln w="15875">
                  <a:solidFill>
                    <a:schemeClr val="tx1"/>
                  </a:solidFill>
                  <a:round/>
                  <a:headEnd/>
                  <a:tailEnd/>
                </a:ln>
                <a:gradFill rotWithShape="1">
                  <a:gsLst>
                    <a:gs pos="0">
                      <a:srgbClr val="9999FF"/>
                    </a:gs>
                    <a:gs pos="100000">
                      <a:srgbClr val="009999"/>
                    </a:gs>
                  </a:gsLst>
                  <a:lin ang="5760000" scaled="1"/>
                </a:gradFill>
                <a:latin typeface="Arial Black"/>
              </a:rPr>
              <a:t>V I N E</a:t>
            </a:r>
          </a:p>
        </p:txBody>
      </p:sp>
    </p:spTree>
    <p:extLst>
      <p:ext uri="{BB962C8B-B14F-4D97-AF65-F5344CB8AC3E}">
        <p14:creationId xmlns:p14="http://schemas.microsoft.com/office/powerpoint/2010/main" val="38377767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2514600"/>
            <a:ext cx="9144000" cy="4343400"/>
          </a:xfrm>
          <a:prstGeom prst="rect">
            <a:avLst/>
          </a:prstGeom>
          <a:solidFill>
            <a:schemeClr val="tx1"/>
          </a:solidFill>
          <a:ln w="76200">
            <a:solidFill>
              <a:schemeClr val="bg1"/>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endParaRPr lang="en-US" altLang="en-US"/>
          </a:p>
        </p:txBody>
      </p:sp>
      <p:sp>
        <p:nvSpPr>
          <p:cNvPr id="8195" name="Oval 3"/>
          <p:cNvSpPr>
            <a:spLocks noGrp="1" noChangeArrowheads="1"/>
          </p:cNvSpPr>
          <p:nvPr>
            <p:ph type="title"/>
          </p:nvPr>
        </p:nvSpPr>
        <p:spPr>
          <a:xfrm>
            <a:off x="533400" y="381000"/>
            <a:ext cx="7924800" cy="1143000"/>
          </a:xfrm>
          <a:prstGeom prst="ellipse">
            <a:avLst/>
          </a:prstGeom>
          <a:solidFill>
            <a:schemeClr val="tx1"/>
          </a:solidFill>
          <a:ln w="57150">
            <a:solidFill>
              <a:schemeClr val="bg2"/>
            </a:solidFill>
            <a:round/>
            <a:headEnd type="none" w="med" len="med"/>
            <a:tailEnd type="none" w="med" len="med"/>
          </a:ln>
        </p:spPr>
        <p:txBody>
          <a:bodyPr/>
          <a:lstStyle/>
          <a:p>
            <a:pPr eaLnBrk="1" hangingPunct="1"/>
            <a:r>
              <a:rPr lang="en-US" altLang="en-US" sz="3600" b="1" dirty="0" smtClean="0">
                <a:solidFill>
                  <a:schemeClr val="accent2"/>
                </a:solidFill>
                <a:latin typeface="Bell Gothic Std Black" pitchFamily="34" charset="0"/>
              </a:rPr>
              <a:t>“Denominational Concept”</a:t>
            </a:r>
          </a:p>
        </p:txBody>
      </p:sp>
      <p:sp>
        <p:nvSpPr>
          <p:cNvPr id="8196" name="Rectangle 4"/>
          <p:cNvSpPr>
            <a:spLocks noGrp="1" noChangeArrowheads="1"/>
          </p:cNvSpPr>
          <p:nvPr>
            <p:ph type="body" idx="1"/>
          </p:nvPr>
        </p:nvSpPr>
        <p:spPr/>
        <p:txBody>
          <a:bodyPr/>
          <a:lstStyle/>
          <a:p>
            <a:pPr eaLnBrk="1" hangingPunct="1"/>
            <a:r>
              <a:rPr lang="en-US" altLang="en-US" smtClean="0"/>
              <a:t>Jesus = Vine; Churches = Branches</a:t>
            </a:r>
          </a:p>
        </p:txBody>
      </p:sp>
      <p:pic>
        <p:nvPicPr>
          <p:cNvPr id="8198" name="Picture 6" descr="MCj03826240000[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1905000" y="2887663"/>
            <a:ext cx="5029200" cy="366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9" name="Text Box 7"/>
          <p:cNvSpPr txBox="1">
            <a:spLocks noChangeArrowheads="1"/>
          </p:cNvSpPr>
          <p:nvPr/>
        </p:nvSpPr>
        <p:spPr bwMode="auto">
          <a:xfrm>
            <a:off x="2045975" y="2889983"/>
            <a:ext cx="25763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dirty="0">
                <a:solidFill>
                  <a:schemeClr val="accent2"/>
                </a:solidFill>
              </a:rPr>
              <a:t>The</a:t>
            </a:r>
          </a:p>
          <a:p>
            <a:pPr algn="ctr"/>
            <a:r>
              <a:rPr lang="en-US" altLang="en-US" sz="2400" b="1" dirty="0" smtClean="0">
                <a:solidFill>
                  <a:schemeClr val="accent2"/>
                </a:solidFill>
              </a:rPr>
              <a:t>Invisible Church</a:t>
            </a:r>
            <a:endParaRPr lang="en-US" altLang="en-US" sz="2400" b="1" dirty="0">
              <a:solidFill>
                <a:schemeClr val="accent2"/>
              </a:solidFill>
            </a:endParaRPr>
          </a:p>
        </p:txBody>
      </p:sp>
      <p:sp>
        <p:nvSpPr>
          <p:cNvPr id="8200" name="AutoShape 8"/>
          <p:cNvSpPr>
            <a:spLocks noChangeArrowheads="1"/>
          </p:cNvSpPr>
          <p:nvPr/>
        </p:nvSpPr>
        <p:spPr bwMode="auto">
          <a:xfrm rot="1321383">
            <a:off x="6081713" y="3270250"/>
            <a:ext cx="2209800" cy="609600"/>
          </a:xfrm>
          <a:prstGeom prst="wedgeEllipseCallout">
            <a:avLst>
              <a:gd name="adj1" fmla="val -60421"/>
              <a:gd name="adj2" fmla="val 364065"/>
            </a:avLst>
          </a:prstGeom>
          <a:solidFill>
            <a:schemeClr val="accent1"/>
          </a:solidFill>
          <a:ln w="285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Catholic</a:t>
            </a:r>
          </a:p>
        </p:txBody>
      </p:sp>
      <p:sp>
        <p:nvSpPr>
          <p:cNvPr id="8201" name="AutoShape 9"/>
          <p:cNvSpPr>
            <a:spLocks noChangeArrowheads="1"/>
          </p:cNvSpPr>
          <p:nvPr/>
        </p:nvSpPr>
        <p:spPr bwMode="auto">
          <a:xfrm rot="1321383">
            <a:off x="366713" y="3197225"/>
            <a:ext cx="2209800" cy="685800"/>
          </a:xfrm>
          <a:prstGeom prst="wedgeEllipseCallout">
            <a:avLst>
              <a:gd name="adj1" fmla="val 130106"/>
              <a:gd name="adj2" fmla="val 102685"/>
            </a:avLst>
          </a:prstGeom>
          <a:solidFill>
            <a:schemeClr val="accent1"/>
          </a:solidFill>
          <a:ln w="285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Baptist</a:t>
            </a:r>
          </a:p>
        </p:txBody>
      </p:sp>
      <p:sp>
        <p:nvSpPr>
          <p:cNvPr id="8202" name="AutoShape 10"/>
          <p:cNvSpPr>
            <a:spLocks noChangeArrowheads="1"/>
          </p:cNvSpPr>
          <p:nvPr/>
        </p:nvSpPr>
        <p:spPr bwMode="auto">
          <a:xfrm rot="1321383">
            <a:off x="-12700" y="4856163"/>
            <a:ext cx="2514600" cy="685800"/>
          </a:xfrm>
          <a:prstGeom prst="wedgeEllipseCallout">
            <a:avLst>
              <a:gd name="adj1" fmla="val 103106"/>
              <a:gd name="adj2" fmla="val -120366"/>
            </a:avLst>
          </a:prstGeom>
          <a:solidFill>
            <a:schemeClr val="accent1"/>
          </a:solidFill>
          <a:ln w="285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Methodist</a:t>
            </a:r>
          </a:p>
        </p:txBody>
      </p:sp>
      <p:sp>
        <p:nvSpPr>
          <p:cNvPr id="8203" name="AutoShape 11"/>
          <p:cNvSpPr>
            <a:spLocks noChangeArrowheads="1"/>
          </p:cNvSpPr>
          <p:nvPr/>
        </p:nvSpPr>
        <p:spPr bwMode="auto">
          <a:xfrm rot="1321383">
            <a:off x="6553200" y="4800600"/>
            <a:ext cx="2209800" cy="609600"/>
          </a:xfrm>
          <a:prstGeom prst="wedgeEllipseCallout">
            <a:avLst>
              <a:gd name="adj1" fmla="val -80806"/>
              <a:gd name="adj2" fmla="val 164431"/>
            </a:avLst>
          </a:prstGeom>
          <a:solidFill>
            <a:schemeClr val="accent1"/>
          </a:solidFill>
          <a:ln w="285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Lutheran</a:t>
            </a:r>
          </a:p>
        </p:txBody>
      </p:sp>
      <p:sp>
        <p:nvSpPr>
          <p:cNvPr id="8204" name="AutoShape 12"/>
          <p:cNvSpPr>
            <a:spLocks noChangeArrowheads="1"/>
          </p:cNvSpPr>
          <p:nvPr/>
        </p:nvSpPr>
        <p:spPr bwMode="auto">
          <a:xfrm>
            <a:off x="3276600" y="6248400"/>
            <a:ext cx="2743200" cy="609600"/>
          </a:xfrm>
          <a:prstGeom prst="wedgeEllipseCallout">
            <a:avLst>
              <a:gd name="adj1" fmla="val -5495"/>
              <a:gd name="adj2" fmla="val -172657"/>
            </a:avLst>
          </a:prstGeom>
          <a:solidFill>
            <a:schemeClr val="accent1"/>
          </a:solidFill>
          <a:ln w="28575">
            <a:solidFill>
              <a:schemeClr val="tx1"/>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b="1"/>
              <a:t>Pentecostal</a:t>
            </a:r>
          </a:p>
        </p:txBody>
      </p:sp>
      <p:sp>
        <p:nvSpPr>
          <p:cNvPr id="60429" name="WordArt 13"/>
          <p:cNvSpPr>
            <a:spLocks noChangeArrowheads="1" noChangeShapeType="1" noTextEdit="1"/>
          </p:cNvSpPr>
          <p:nvPr/>
        </p:nvSpPr>
        <p:spPr bwMode="auto">
          <a:xfrm>
            <a:off x="914400" y="3962400"/>
            <a:ext cx="7391400" cy="1238250"/>
          </a:xfrm>
          <a:prstGeom prst="rect">
            <a:avLst/>
          </a:prstGeom>
        </p:spPr>
        <p:txBody>
          <a:bodyPr wrap="none" fromWordArt="1">
            <a:prstTxWarp prst="textPlain">
              <a:avLst>
                <a:gd name="adj" fmla="val 50000"/>
              </a:avLst>
            </a:prstTxWarp>
          </a:bodyPr>
          <a:lstStyle/>
          <a:p>
            <a:pPr algn="ctr"/>
            <a:r>
              <a:rPr 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a:rPr>
              <a:t>NOT BIBLICAL!</a:t>
            </a:r>
          </a:p>
        </p:txBody>
      </p:sp>
    </p:spTree>
    <p:extLst>
      <p:ext uri="{BB962C8B-B14F-4D97-AF65-F5344CB8AC3E}">
        <p14:creationId xmlns:p14="http://schemas.microsoft.com/office/powerpoint/2010/main" val="24837828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60429"/>
                                        </p:tgtEl>
                                        <p:attrNameLst>
                                          <p:attrName>style.visibility</p:attrName>
                                        </p:attrNameLst>
                                      </p:cBhvr>
                                      <p:to>
                                        <p:strVal val="visible"/>
                                      </p:to>
                                    </p:set>
                                    <p:anim calcmode="lin" valueType="num">
                                      <p:cBhvr>
                                        <p:cTn id="7" dur="500" fill="hold"/>
                                        <p:tgtEl>
                                          <p:spTgt spid="60429"/>
                                        </p:tgtEl>
                                        <p:attrNameLst>
                                          <p:attrName>ppt_w</p:attrName>
                                        </p:attrNameLst>
                                      </p:cBhvr>
                                      <p:tavLst>
                                        <p:tav tm="0">
                                          <p:val>
                                            <p:strVal val="4*#ppt_w"/>
                                          </p:val>
                                        </p:tav>
                                        <p:tav tm="100000">
                                          <p:val>
                                            <p:strVal val="#ppt_w"/>
                                          </p:val>
                                        </p:tav>
                                      </p:tavLst>
                                    </p:anim>
                                    <p:anim calcmode="lin" valueType="num">
                                      <p:cBhvr>
                                        <p:cTn id="8" dur="500" fill="hold"/>
                                        <p:tgtEl>
                                          <p:spTgt spid="6042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2" name="Group 2"/>
          <p:cNvGrpSpPr>
            <a:grpSpLocks/>
          </p:cNvGrpSpPr>
          <p:nvPr/>
        </p:nvGrpSpPr>
        <p:grpSpPr bwMode="auto">
          <a:xfrm>
            <a:off x="2470150" y="3241675"/>
            <a:ext cx="5149850" cy="2743200"/>
            <a:chOff x="1556" y="2042"/>
            <a:chExt cx="3244" cy="1728"/>
          </a:xfrm>
        </p:grpSpPr>
        <p:sp>
          <p:nvSpPr>
            <p:cNvPr id="9226" name="Oval 3"/>
            <p:cNvSpPr>
              <a:spLocks noChangeArrowheads="1"/>
            </p:cNvSpPr>
            <p:nvPr/>
          </p:nvSpPr>
          <p:spPr bwMode="auto">
            <a:xfrm>
              <a:off x="1584" y="2592"/>
              <a:ext cx="480" cy="288"/>
            </a:xfrm>
            <a:prstGeom prst="ellipse">
              <a:avLst/>
            </a:prstGeom>
            <a:solidFill>
              <a:schemeClr val="bg1"/>
            </a:solidFill>
            <a:ln w="38100">
              <a:solidFill>
                <a:schemeClr val="tx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227" name="Oval 4"/>
            <p:cNvSpPr>
              <a:spLocks noChangeArrowheads="1"/>
            </p:cNvSpPr>
            <p:nvPr/>
          </p:nvSpPr>
          <p:spPr bwMode="auto">
            <a:xfrm>
              <a:off x="2629" y="2304"/>
              <a:ext cx="480" cy="288"/>
            </a:xfrm>
            <a:prstGeom prst="ellipse">
              <a:avLst/>
            </a:prstGeom>
            <a:solidFill>
              <a:schemeClr val="bg1"/>
            </a:solidFill>
            <a:ln w="38100">
              <a:solidFill>
                <a:schemeClr val="tx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228" name="Oval 5"/>
            <p:cNvSpPr>
              <a:spLocks noChangeArrowheads="1"/>
            </p:cNvSpPr>
            <p:nvPr/>
          </p:nvSpPr>
          <p:spPr bwMode="auto">
            <a:xfrm>
              <a:off x="4416" y="2042"/>
              <a:ext cx="384" cy="288"/>
            </a:xfrm>
            <a:prstGeom prst="ellipse">
              <a:avLst/>
            </a:prstGeom>
            <a:solidFill>
              <a:schemeClr val="bg1"/>
            </a:solidFill>
            <a:ln w="38100">
              <a:solidFill>
                <a:schemeClr val="tx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229" name="Oval 6"/>
            <p:cNvSpPr>
              <a:spLocks noChangeArrowheads="1"/>
            </p:cNvSpPr>
            <p:nvPr/>
          </p:nvSpPr>
          <p:spPr bwMode="auto">
            <a:xfrm>
              <a:off x="2160" y="2064"/>
              <a:ext cx="480" cy="288"/>
            </a:xfrm>
            <a:prstGeom prst="ellipse">
              <a:avLst/>
            </a:prstGeom>
            <a:solidFill>
              <a:schemeClr val="bg1"/>
            </a:solidFill>
            <a:ln w="38100">
              <a:solidFill>
                <a:schemeClr val="tx2"/>
              </a:solidFill>
              <a:round/>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230" name="Text Box 7"/>
            <p:cNvSpPr txBox="1">
              <a:spLocks noChangeArrowheads="1"/>
            </p:cNvSpPr>
            <p:nvPr/>
          </p:nvSpPr>
          <p:spPr bwMode="auto">
            <a:xfrm>
              <a:off x="1556" y="3342"/>
              <a:ext cx="2892" cy="4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600">
                  <a:solidFill>
                    <a:schemeClr val="tx2"/>
                  </a:solidFill>
                  <a:latin typeface="Arial Black" pitchFamily="34" charset="0"/>
                </a:rPr>
                <a:t>THE INDIVIDUAL!</a:t>
              </a:r>
            </a:p>
          </p:txBody>
        </p:sp>
        <p:sp>
          <p:nvSpPr>
            <p:cNvPr id="9231" name="Line 8"/>
            <p:cNvSpPr>
              <a:spLocks noChangeShapeType="1"/>
            </p:cNvSpPr>
            <p:nvPr/>
          </p:nvSpPr>
          <p:spPr bwMode="auto">
            <a:xfrm flipH="1" flipV="1">
              <a:off x="2159" y="2976"/>
              <a:ext cx="818" cy="334"/>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232" name="Line 9"/>
            <p:cNvSpPr>
              <a:spLocks noChangeShapeType="1"/>
            </p:cNvSpPr>
            <p:nvPr/>
          </p:nvSpPr>
          <p:spPr bwMode="auto">
            <a:xfrm flipH="1" flipV="1">
              <a:off x="2784" y="2640"/>
              <a:ext cx="192" cy="672"/>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9233" name="Line 10"/>
            <p:cNvSpPr>
              <a:spLocks noChangeShapeType="1"/>
            </p:cNvSpPr>
            <p:nvPr/>
          </p:nvSpPr>
          <p:spPr bwMode="auto">
            <a:xfrm flipV="1">
              <a:off x="2976" y="2592"/>
              <a:ext cx="1248" cy="720"/>
            </a:xfrm>
            <a:prstGeom prst="line">
              <a:avLst/>
            </a:prstGeom>
            <a:noFill/>
            <a:ln w="3810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grpSp>
      <p:sp>
        <p:nvSpPr>
          <p:cNvPr id="9219" name="Rectangle 11"/>
          <p:cNvSpPr>
            <a:spLocks noGrp="1" noChangeArrowheads="1"/>
          </p:cNvSpPr>
          <p:nvPr>
            <p:ph type="title"/>
          </p:nvPr>
        </p:nvSpPr>
        <p:spPr/>
        <p:txBody>
          <a:bodyPr/>
          <a:lstStyle/>
          <a:p>
            <a:pPr eaLnBrk="1" hangingPunct="1"/>
            <a:r>
              <a:rPr lang="en-US" altLang="en-US"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Black" pitchFamily="34" charset="0"/>
              </a:rPr>
              <a:t>John 15:4, 5</a:t>
            </a:r>
          </a:p>
        </p:txBody>
      </p:sp>
      <p:sp>
        <p:nvSpPr>
          <p:cNvPr id="9220" name="Text Box 12"/>
          <p:cNvSpPr txBox="1">
            <a:spLocks noChangeArrowheads="1"/>
          </p:cNvSpPr>
          <p:nvPr/>
        </p:nvSpPr>
        <p:spPr bwMode="auto">
          <a:xfrm>
            <a:off x="685800" y="1917700"/>
            <a:ext cx="7772400" cy="308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a:t>4  "Abide in Me, and I in you. As the branch cannot bear fruit of itself, unless it abides in the vine, neither can you, unless you abide in Me.</a:t>
            </a:r>
          </a:p>
          <a:p>
            <a:r>
              <a:rPr lang="en-US" altLang="en-US" sz="2800"/>
              <a:t>5  "I am the vine, you are the branches. He who abides in Me, and I in him, bears much fruit; for without Me you can do nothing.</a:t>
            </a:r>
          </a:p>
          <a:p>
            <a:pPr algn="r"/>
            <a:r>
              <a:rPr lang="en-US" altLang="en-US" sz="2800"/>
              <a:t>(NKJV)</a:t>
            </a:r>
          </a:p>
        </p:txBody>
      </p:sp>
      <p:grpSp>
        <p:nvGrpSpPr>
          <p:cNvPr id="3" name="Group 13"/>
          <p:cNvGrpSpPr>
            <a:grpSpLocks/>
          </p:cNvGrpSpPr>
          <p:nvPr/>
        </p:nvGrpSpPr>
        <p:grpSpPr bwMode="auto">
          <a:xfrm>
            <a:off x="457200" y="2814638"/>
            <a:ext cx="3810000" cy="3181350"/>
            <a:chOff x="288" y="1773"/>
            <a:chExt cx="2400" cy="2004"/>
          </a:xfrm>
        </p:grpSpPr>
        <p:sp>
          <p:nvSpPr>
            <p:cNvPr id="9223" name="Oval 14"/>
            <p:cNvSpPr>
              <a:spLocks noChangeArrowheads="1"/>
            </p:cNvSpPr>
            <p:nvPr/>
          </p:nvSpPr>
          <p:spPr bwMode="auto">
            <a:xfrm>
              <a:off x="909" y="1773"/>
              <a:ext cx="1779" cy="334"/>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sp>
          <p:nvSpPr>
            <p:cNvPr id="9224" name="Text Box 15"/>
            <p:cNvSpPr txBox="1">
              <a:spLocks noChangeArrowheads="1"/>
            </p:cNvSpPr>
            <p:nvPr/>
          </p:nvSpPr>
          <p:spPr bwMode="auto">
            <a:xfrm>
              <a:off x="384" y="3349"/>
              <a:ext cx="1084" cy="42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3600">
                  <a:latin typeface="Arial Black" pitchFamily="34" charset="0"/>
                </a:rPr>
                <a:t>WHO?</a:t>
              </a:r>
            </a:p>
          </p:txBody>
        </p:sp>
        <p:sp>
          <p:nvSpPr>
            <p:cNvPr id="9225" name="Freeform 16"/>
            <p:cNvSpPr>
              <a:spLocks/>
            </p:cNvSpPr>
            <p:nvPr/>
          </p:nvSpPr>
          <p:spPr bwMode="auto">
            <a:xfrm>
              <a:off x="288" y="2016"/>
              <a:ext cx="624" cy="1584"/>
            </a:xfrm>
            <a:custGeom>
              <a:avLst/>
              <a:gdLst>
                <a:gd name="T0" fmla="*/ 96 w 624"/>
                <a:gd name="T1" fmla="*/ 1584 h 1584"/>
                <a:gd name="T2" fmla="*/ 0 w 624"/>
                <a:gd name="T3" fmla="*/ 1584 h 1584"/>
                <a:gd name="T4" fmla="*/ 0 w 624"/>
                <a:gd name="T5" fmla="*/ 0 h 1584"/>
                <a:gd name="T6" fmla="*/ 624 w 624"/>
                <a:gd name="T7" fmla="*/ 0 h 1584"/>
                <a:gd name="T8" fmla="*/ 0 60000 65536"/>
                <a:gd name="T9" fmla="*/ 0 60000 65536"/>
                <a:gd name="T10" fmla="*/ 0 60000 65536"/>
                <a:gd name="T11" fmla="*/ 0 60000 65536"/>
                <a:gd name="T12" fmla="*/ 0 w 624"/>
                <a:gd name="T13" fmla="*/ 0 h 1584"/>
                <a:gd name="T14" fmla="*/ 624 w 624"/>
                <a:gd name="T15" fmla="*/ 1584 h 1584"/>
              </a:gdLst>
              <a:ahLst/>
              <a:cxnLst>
                <a:cxn ang="T8">
                  <a:pos x="T0" y="T1"/>
                </a:cxn>
                <a:cxn ang="T9">
                  <a:pos x="T2" y="T3"/>
                </a:cxn>
                <a:cxn ang="T10">
                  <a:pos x="T4" y="T5"/>
                </a:cxn>
                <a:cxn ang="T11">
                  <a:pos x="T6" y="T7"/>
                </a:cxn>
              </a:cxnLst>
              <a:rect l="T12" t="T13" r="T14" b="T15"/>
              <a:pathLst>
                <a:path w="624" h="1584">
                  <a:moveTo>
                    <a:pt x="96" y="1584"/>
                  </a:moveTo>
                  <a:lnTo>
                    <a:pt x="0" y="1584"/>
                  </a:lnTo>
                  <a:lnTo>
                    <a:pt x="0" y="0"/>
                  </a:lnTo>
                  <a:lnTo>
                    <a:pt x="624" y="0"/>
                  </a:lnTo>
                </a:path>
              </a:pathLst>
            </a:custGeom>
            <a:noFill/>
            <a:ln w="38100">
              <a:solidFill>
                <a:schemeClr val="tx1"/>
              </a:solidFill>
              <a:round/>
              <a:headEnd/>
              <a:tailEnd type="triangle" w="lg" len="me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altLang="en-US"/>
            </a:p>
          </p:txBody>
        </p:sp>
      </p:grpSp>
      <p:sp>
        <p:nvSpPr>
          <p:cNvPr id="9222" name="Text Box 17"/>
          <p:cNvSpPr txBox="1">
            <a:spLocks noChangeArrowheads="1"/>
          </p:cNvSpPr>
          <p:nvPr/>
        </p:nvSpPr>
        <p:spPr bwMode="auto">
          <a:xfrm>
            <a:off x="7486650" y="635000"/>
            <a:ext cx="1200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r>
              <a:rPr lang="en-US" altLang="en-US" sz="2400">
                <a:latin typeface="Arial Black" pitchFamily="34" charset="0"/>
              </a:rPr>
              <a:t>BIBLE</a:t>
            </a:r>
          </a:p>
          <a:p>
            <a:pPr algn="ctr"/>
            <a:r>
              <a:rPr lang="en-US" altLang="en-US" sz="2400">
                <a:latin typeface="Arial Black" pitchFamily="34" charset="0"/>
              </a:rPr>
              <a:t>VIEW</a:t>
            </a:r>
          </a:p>
        </p:txBody>
      </p:sp>
    </p:spTree>
    <p:extLst>
      <p:ext uri="{BB962C8B-B14F-4D97-AF65-F5344CB8AC3E}">
        <p14:creationId xmlns:p14="http://schemas.microsoft.com/office/powerpoint/2010/main" val="1476612842"/>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yth_busters">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myth_busters</Template>
  <TotalTime>4254</TotalTime>
  <Words>1835</Words>
  <Application>Microsoft Office PowerPoint</Application>
  <PresentationFormat>On-screen Show (4:3)</PresentationFormat>
  <Paragraphs>173</Paragraphs>
  <Slides>18</Slides>
  <Notes>16</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18</vt:i4>
      </vt:variant>
    </vt:vector>
  </HeadingPairs>
  <TitlesOfParts>
    <vt:vector size="29" baseType="lpstr">
      <vt:lpstr>Arial</vt:lpstr>
      <vt:lpstr>Bauhaus 93</vt:lpstr>
      <vt:lpstr>Arial Black</vt:lpstr>
      <vt:lpstr>Gabriola</vt:lpstr>
      <vt:lpstr>Bell Gothic Std Black</vt:lpstr>
      <vt:lpstr>Calibri</vt:lpstr>
      <vt:lpstr>myth_busters</vt:lpstr>
      <vt:lpstr>Custom Design</vt:lpstr>
      <vt:lpstr>1_Custom Design</vt:lpstr>
      <vt:lpstr>2_Custom Design</vt:lpstr>
      <vt:lpstr>3_Custom Design</vt:lpstr>
      <vt:lpstr>Misconceptions About The</vt:lpstr>
      <vt:lpstr>1. The church of Christ is a denomination</vt:lpstr>
      <vt:lpstr>A Denominational Church</vt:lpstr>
      <vt:lpstr>One of Two Choices</vt:lpstr>
      <vt:lpstr>One of Two Choices</vt:lpstr>
      <vt:lpstr>“Denominational Concept”</vt:lpstr>
      <vt:lpstr>“Denominational Concept”</vt:lpstr>
      <vt:lpstr>“Denominational Concept”</vt:lpstr>
      <vt:lpstr>John 15:4, 5</vt:lpstr>
      <vt:lpstr>Biblical Concept</vt:lpstr>
      <vt:lpstr>The One Singular Church</vt:lpstr>
      <vt:lpstr>Ephesians 5:23 and the ‘Singularity’ of the Church</vt:lpstr>
      <vt:lpstr>Eph. 5:23  “Christ is head of the    church”</vt:lpstr>
      <vt:lpstr>Eph. 5:23  “Christ is head of the    church”</vt:lpstr>
      <vt:lpstr>Corruption of the local Church</vt:lpstr>
      <vt:lpstr>Apostasy into Denominationalism (1 Timothy 4:1-3; 2 Timothy 4:1-5)</vt:lpstr>
      <vt:lpstr>PowerPoint Presentation</vt:lpstr>
      <vt:lpstr>Origin of the True Church</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Misconceptions About The</dc:title>
  <dc:creator>Steven J. Wallace</dc:creator>
  <cp:lastModifiedBy>Steven J. Wallace</cp:lastModifiedBy>
  <cp:revision>86</cp:revision>
  <dcterms:created xsi:type="dcterms:W3CDTF">2016-02-16T06:36:47Z</dcterms:created>
  <dcterms:modified xsi:type="dcterms:W3CDTF">2016-02-20T19:03:40Z</dcterms:modified>
</cp:coreProperties>
</file>