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756F37-E431-4BD4-87C1-1B5CD2EF162C}" type="datetimeFigureOut">
              <a:rPr lang="en-US" smtClean="0"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C66A99-211F-4649-BE22-3793D5B094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371600"/>
            <a:ext cx="6172200" cy="1676400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The Prayers of Christ</a:t>
            </a:r>
            <a:endParaRPr lang="en-US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467600" cy="48737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Jesus made prayer a significant part of his life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Start of day  </a:t>
            </a:r>
            <a:r>
              <a:rPr lang="en-US" sz="2800" b="1" dirty="0" smtClean="0">
                <a:solidFill>
                  <a:schemeClr val="accent1"/>
                </a:solidFill>
              </a:rPr>
              <a:t>Mark 1:35</a:t>
            </a: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Close of day  </a:t>
            </a:r>
            <a:r>
              <a:rPr lang="en-US" sz="2800" b="1" dirty="0" smtClean="0">
                <a:solidFill>
                  <a:schemeClr val="accent1"/>
                </a:solidFill>
              </a:rPr>
              <a:t>Matthew 14:13-16, 22-23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Prayers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467600" cy="48737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Jesus gave thanks for physical blessings </a:t>
            </a:r>
            <a:r>
              <a:rPr lang="en-US" sz="2800" b="1" dirty="0" smtClean="0">
                <a:solidFill>
                  <a:schemeClr val="accent1"/>
                </a:solidFill>
              </a:rPr>
              <a:t>Matthew 15:36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Also gave thanks for spiritual blessings           </a:t>
            </a:r>
            <a:r>
              <a:rPr lang="en-US" sz="2800" b="1" dirty="0" smtClean="0">
                <a:solidFill>
                  <a:schemeClr val="accent1"/>
                </a:solidFill>
              </a:rPr>
              <a:t>John 11:38-44</a:t>
            </a: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We must also thank God for all blessings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Prayers of Thanksgiving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53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Not one word of this prayer recorded</a:t>
            </a:r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Matthew 15:36</a:t>
            </a:r>
          </a:p>
          <a:p>
            <a:pPr lvl="1"/>
            <a:r>
              <a:rPr lang="en-US" sz="2400" dirty="0" smtClean="0"/>
              <a:t>What could He have been praying about?</a:t>
            </a:r>
          </a:p>
          <a:p>
            <a:pPr lvl="1"/>
            <a:r>
              <a:rPr lang="en-US" sz="2400" dirty="0" smtClean="0"/>
              <a:t>Dependence on God shown clearly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Do we only pray once about things?</a:t>
            </a:r>
            <a:endParaRPr lang="en-US" sz="2800" b="1" dirty="0" smtClean="0">
              <a:solidFill>
                <a:schemeClr val="accent1"/>
              </a:solidFill>
            </a:endParaRP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1 Thessalonians 5:17 – “pray without ceasing”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Prayers of Dependence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Jesus often prayed for others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Praying for Peter to escape temptation </a:t>
            </a:r>
            <a:r>
              <a:rPr lang="en-US" sz="2800" b="1" dirty="0" smtClean="0">
                <a:solidFill>
                  <a:schemeClr val="accent1"/>
                </a:solidFill>
              </a:rPr>
              <a:t>Luke 22:31-32 </a:t>
            </a:r>
          </a:p>
          <a:p>
            <a:pPr>
              <a:buNone/>
            </a:pPr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Praying for disciples                            </a:t>
            </a:r>
            <a:r>
              <a:rPr lang="en-US" sz="2800" b="1" dirty="0" smtClean="0">
                <a:solidFill>
                  <a:schemeClr val="accent1"/>
                </a:solidFill>
              </a:rPr>
              <a:t>John 17:6, 9-11, 15-17</a:t>
            </a: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Praying for all believers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chemeClr val="accent1"/>
                </a:solidFill>
              </a:rPr>
              <a:t>John 17:20-26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Prayers of Intercession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Jesus was sorrowful and distressed </a:t>
            </a:r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Matthew 26:36-39</a:t>
            </a:r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Mark 14:32-36</a:t>
            </a:r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Luke 22:41-44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Prayed earnestly and repeatedly</a:t>
            </a:r>
            <a:endParaRPr lang="en-US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Jesus wasn’t removed from situation, but strengthened</a:t>
            </a:r>
          </a:p>
          <a:p>
            <a:endParaRPr lang="en-US" sz="2800" dirty="0" smtClean="0"/>
          </a:p>
          <a:p>
            <a:r>
              <a:rPr lang="en-US" sz="2800" dirty="0" smtClean="0"/>
              <a:t>We are promised that God will help us through trials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1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Prayers of Distress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164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Danny</dc:creator>
  <cp:lastModifiedBy>Danny</cp:lastModifiedBy>
  <cp:revision>3</cp:revision>
  <dcterms:created xsi:type="dcterms:W3CDTF">2013-07-27T20:55:34Z</dcterms:created>
  <dcterms:modified xsi:type="dcterms:W3CDTF">2013-07-27T21:19:03Z</dcterms:modified>
</cp:coreProperties>
</file>