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 id="2147483687" r:id="rId2"/>
  </p:sldMasterIdLst>
  <p:notesMasterIdLst>
    <p:notesMasterId r:id="rId18"/>
  </p:notesMasterIdLst>
  <p:handoutMasterIdLst>
    <p:handoutMasterId r:id="rId19"/>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6858000" type="screen4x3"/>
  <p:notesSz cx="9388475" cy="71024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1F9F"/>
    <a:srgbClr val="003300"/>
    <a:srgbClr val="FFFF00"/>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79440" autoAdjust="0"/>
  </p:normalViewPr>
  <p:slideViewPr>
    <p:cSldViewPr>
      <p:cViewPr varScale="1">
        <p:scale>
          <a:sx n="106" d="100"/>
          <a:sy n="106" d="100"/>
        </p:scale>
        <p:origin x="-177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98" d="100"/>
          <a:sy n="98" d="100"/>
        </p:scale>
        <p:origin x="-792" y="-96"/>
      </p:cViewPr>
      <p:guideLst>
        <p:guide orient="horz" pos="2237"/>
        <p:guide pos="2957"/>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4068763" cy="354013"/>
          </a:xfrm>
          <a:prstGeom prst="rect">
            <a:avLst/>
          </a:prstGeom>
          <a:noFill/>
          <a:ln w="9525">
            <a:noFill/>
            <a:miter lim="800000"/>
            <a:headEnd/>
            <a:tailEnd/>
          </a:ln>
          <a:effectLst/>
        </p:spPr>
        <p:txBody>
          <a:bodyPr vert="horz" wrap="square" lIns="94225" tIns="47113" rIns="94225" bIns="47113" numCol="1" anchor="t" anchorCtr="0" compatLnSpc="1">
            <a:prstTxWarp prst="textNoShape">
              <a:avLst/>
            </a:prstTxWarp>
          </a:bodyPr>
          <a:lstStyle>
            <a:lvl1pPr defTabSz="942975">
              <a:defRPr sz="1300"/>
            </a:lvl1pPr>
          </a:lstStyle>
          <a:p>
            <a:r>
              <a:rPr lang="en-US"/>
              <a:t>"Redefining Satan"</a:t>
            </a:r>
          </a:p>
        </p:txBody>
      </p:sp>
      <p:sp>
        <p:nvSpPr>
          <p:cNvPr id="76803" name="Rectangle 3"/>
          <p:cNvSpPr>
            <a:spLocks noGrp="1" noChangeArrowheads="1"/>
          </p:cNvSpPr>
          <p:nvPr>
            <p:ph type="dt" sz="quarter" idx="1"/>
          </p:nvPr>
        </p:nvSpPr>
        <p:spPr bwMode="auto">
          <a:xfrm>
            <a:off x="5318125" y="0"/>
            <a:ext cx="4068763" cy="354013"/>
          </a:xfrm>
          <a:prstGeom prst="rect">
            <a:avLst/>
          </a:prstGeom>
          <a:noFill/>
          <a:ln w="9525">
            <a:noFill/>
            <a:miter lim="800000"/>
            <a:headEnd/>
            <a:tailEnd/>
          </a:ln>
          <a:effectLst/>
        </p:spPr>
        <p:txBody>
          <a:bodyPr vert="horz" wrap="square" lIns="94225" tIns="47113" rIns="94225" bIns="47113" numCol="1" anchor="t" anchorCtr="0" compatLnSpc="1">
            <a:prstTxWarp prst="textNoShape">
              <a:avLst/>
            </a:prstTxWarp>
          </a:bodyPr>
          <a:lstStyle>
            <a:lvl1pPr algn="r" defTabSz="942975">
              <a:defRPr sz="1300"/>
            </a:lvl1pPr>
          </a:lstStyle>
          <a:p>
            <a:r>
              <a:rPr lang="en-US"/>
              <a:t>www.RevelationAndCreation.com</a:t>
            </a:r>
          </a:p>
        </p:txBody>
      </p:sp>
      <p:sp>
        <p:nvSpPr>
          <p:cNvPr id="76804" name="Rectangle 4"/>
          <p:cNvSpPr>
            <a:spLocks noGrp="1" noChangeArrowheads="1"/>
          </p:cNvSpPr>
          <p:nvPr>
            <p:ph type="ftr" sz="quarter" idx="2"/>
          </p:nvPr>
        </p:nvSpPr>
        <p:spPr bwMode="auto">
          <a:xfrm>
            <a:off x="0" y="6746875"/>
            <a:ext cx="4068763" cy="354013"/>
          </a:xfrm>
          <a:prstGeom prst="rect">
            <a:avLst/>
          </a:prstGeom>
          <a:noFill/>
          <a:ln w="9525">
            <a:noFill/>
            <a:miter lim="800000"/>
            <a:headEnd/>
            <a:tailEnd/>
          </a:ln>
          <a:effectLst/>
        </p:spPr>
        <p:txBody>
          <a:bodyPr vert="horz" wrap="square" lIns="94225" tIns="47113" rIns="94225" bIns="47113" numCol="1" anchor="b" anchorCtr="0" compatLnSpc="1">
            <a:prstTxWarp prst="textNoShape">
              <a:avLst/>
            </a:prstTxWarp>
          </a:bodyPr>
          <a:lstStyle>
            <a:lvl1pPr defTabSz="942975">
              <a:defRPr sz="1300"/>
            </a:lvl1pPr>
          </a:lstStyle>
          <a:p>
            <a:r>
              <a:rPr lang="en-US"/>
              <a:t>Wallace, Steven J.</a:t>
            </a:r>
          </a:p>
        </p:txBody>
      </p:sp>
      <p:sp>
        <p:nvSpPr>
          <p:cNvPr id="76805" name="Rectangle 5"/>
          <p:cNvSpPr>
            <a:spLocks noGrp="1" noChangeArrowheads="1"/>
          </p:cNvSpPr>
          <p:nvPr>
            <p:ph type="sldNum" sz="quarter" idx="3"/>
          </p:nvPr>
        </p:nvSpPr>
        <p:spPr bwMode="auto">
          <a:xfrm>
            <a:off x="5318125" y="6746875"/>
            <a:ext cx="4068763" cy="354013"/>
          </a:xfrm>
          <a:prstGeom prst="rect">
            <a:avLst/>
          </a:prstGeom>
          <a:noFill/>
          <a:ln w="9525">
            <a:noFill/>
            <a:miter lim="800000"/>
            <a:headEnd/>
            <a:tailEnd/>
          </a:ln>
          <a:effectLst/>
        </p:spPr>
        <p:txBody>
          <a:bodyPr vert="horz" wrap="square" lIns="94225" tIns="47113" rIns="94225" bIns="47113" numCol="1" anchor="b" anchorCtr="0" compatLnSpc="1">
            <a:prstTxWarp prst="textNoShape">
              <a:avLst/>
            </a:prstTxWarp>
          </a:bodyPr>
          <a:lstStyle>
            <a:lvl1pPr algn="r" defTabSz="942975">
              <a:defRPr sz="1300"/>
            </a:lvl1pPr>
          </a:lstStyle>
          <a:p>
            <a:fld id="{3180B180-1EDD-493E-B8C5-2DE3ED81FBF4}"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4068763" cy="354013"/>
          </a:xfrm>
          <a:prstGeom prst="rect">
            <a:avLst/>
          </a:prstGeom>
          <a:noFill/>
          <a:ln w="9525">
            <a:noFill/>
            <a:miter lim="800000"/>
            <a:headEnd/>
            <a:tailEnd/>
          </a:ln>
          <a:effectLst/>
        </p:spPr>
        <p:txBody>
          <a:bodyPr vert="horz" wrap="square" lIns="94225" tIns="47113" rIns="94225" bIns="47113" numCol="1" anchor="t" anchorCtr="0" compatLnSpc="1">
            <a:prstTxWarp prst="textNoShape">
              <a:avLst/>
            </a:prstTxWarp>
          </a:bodyPr>
          <a:lstStyle>
            <a:lvl1pPr defTabSz="942975">
              <a:defRPr sz="1300"/>
            </a:lvl1pPr>
          </a:lstStyle>
          <a:p>
            <a:r>
              <a:rPr lang="en-US"/>
              <a:t>"Redefining Satan"</a:t>
            </a:r>
          </a:p>
        </p:txBody>
      </p:sp>
      <p:sp>
        <p:nvSpPr>
          <p:cNvPr id="46083" name="Rectangle 3"/>
          <p:cNvSpPr>
            <a:spLocks noGrp="1" noChangeArrowheads="1"/>
          </p:cNvSpPr>
          <p:nvPr>
            <p:ph type="dt" idx="1"/>
          </p:nvPr>
        </p:nvSpPr>
        <p:spPr bwMode="auto">
          <a:xfrm>
            <a:off x="5318125" y="0"/>
            <a:ext cx="4068763" cy="354013"/>
          </a:xfrm>
          <a:prstGeom prst="rect">
            <a:avLst/>
          </a:prstGeom>
          <a:noFill/>
          <a:ln w="9525">
            <a:noFill/>
            <a:miter lim="800000"/>
            <a:headEnd/>
            <a:tailEnd/>
          </a:ln>
          <a:effectLst/>
        </p:spPr>
        <p:txBody>
          <a:bodyPr vert="horz" wrap="square" lIns="94225" tIns="47113" rIns="94225" bIns="47113" numCol="1" anchor="t" anchorCtr="0" compatLnSpc="1">
            <a:prstTxWarp prst="textNoShape">
              <a:avLst/>
            </a:prstTxWarp>
          </a:bodyPr>
          <a:lstStyle>
            <a:lvl1pPr algn="r" defTabSz="942975">
              <a:defRPr sz="1300"/>
            </a:lvl1pPr>
          </a:lstStyle>
          <a:p>
            <a:r>
              <a:rPr lang="en-US"/>
              <a:t>www.RevelationAndCreation.com</a:t>
            </a:r>
          </a:p>
        </p:txBody>
      </p:sp>
      <p:sp>
        <p:nvSpPr>
          <p:cNvPr id="46084" name="Rectangle 4"/>
          <p:cNvSpPr>
            <a:spLocks noRot="1" noChangeArrowheads="1" noTextEdit="1"/>
          </p:cNvSpPr>
          <p:nvPr>
            <p:ph type="sldImg" idx="2"/>
          </p:nvPr>
        </p:nvSpPr>
        <p:spPr bwMode="auto">
          <a:xfrm>
            <a:off x="2919413" y="533400"/>
            <a:ext cx="3551237" cy="2663825"/>
          </a:xfrm>
          <a:prstGeom prst="rect">
            <a:avLst/>
          </a:prstGeom>
          <a:noFill/>
          <a:ln w="9525">
            <a:solidFill>
              <a:srgbClr val="000000"/>
            </a:solidFill>
            <a:miter lim="800000"/>
            <a:headEnd/>
            <a:tailEnd/>
          </a:ln>
          <a:effectLst/>
        </p:spPr>
      </p:sp>
      <p:sp>
        <p:nvSpPr>
          <p:cNvPr id="46085" name="Rectangle 5"/>
          <p:cNvSpPr>
            <a:spLocks noGrp="1" noChangeArrowheads="1"/>
          </p:cNvSpPr>
          <p:nvPr>
            <p:ph type="body" sz="quarter" idx="3"/>
          </p:nvPr>
        </p:nvSpPr>
        <p:spPr bwMode="auto">
          <a:xfrm>
            <a:off x="939800" y="3373438"/>
            <a:ext cx="7508875" cy="3195637"/>
          </a:xfrm>
          <a:prstGeom prst="rect">
            <a:avLst/>
          </a:prstGeom>
          <a:noFill/>
          <a:ln w="9525">
            <a:noFill/>
            <a:miter lim="800000"/>
            <a:headEnd/>
            <a:tailEnd/>
          </a:ln>
          <a:effectLst/>
        </p:spPr>
        <p:txBody>
          <a:bodyPr vert="horz" wrap="square" lIns="94225" tIns="47113" rIns="94225" bIns="4711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6086" name="Rectangle 6"/>
          <p:cNvSpPr>
            <a:spLocks noGrp="1" noChangeArrowheads="1"/>
          </p:cNvSpPr>
          <p:nvPr>
            <p:ph type="ftr" sz="quarter" idx="4"/>
          </p:nvPr>
        </p:nvSpPr>
        <p:spPr bwMode="auto">
          <a:xfrm>
            <a:off x="0" y="6746875"/>
            <a:ext cx="4068763" cy="354013"/>
          </a:xfrm>
          <a:prstGeom prst="rect">
            <a:avLst/>
          </a:prstGeom>
          <a:noFill/>
          <a:ln w="9525">
            <a:noFill/>
            <a:miter lim="800000"/>
            <a:headEnd/>
            <a:tailEnd/>
          </a:ln>
          <a:effectLst/>
        </p:spPr>
        <p:txBody>
          <a:bodyPr vert="horz" wrap="square" lIns="94225" tIns="47113" rIns="94225" bIns="47113" numCol="1" anchor="b" anchorCtr="0" compatLnSpc="1">
            <a:prstTxWarp prst="textNoShape">
              <a:avLst/>
            </a:prstTxWarp>
          </a:bodyPr>
          <a:lstStyle>
            <a:lvl1pPr defTabSz="942975">
              <a:defRPr sz="1300"/>
            </a:lvl1pPr>
          </a:lstStyle>
          <a:p>
            <a:r>
              <a:rPr lang="en-US"/>
              <a:t>Wallace, Steven J.</a:t>
            </a:r>
          </a:p>
        </p:txBody>
      </p:sp>
      <p:sp>
        <p:nvSpPr>
          <p:cNvPr id="46087" name="Rectangle 7"/>
          <p:cNvSpPr>
            <a:spLocks noGrp="1" noChangeArrowheads="1"/>
          </p:cNvSpPr>
          <p:nvPr>
            <p:ph type="sldNum" sz="quarter" idx="5"/>
          </p:nvPr>
        </p:nvSpPr>
        <p:spPr bwMode="auto">
          <a:xfrm>
            <a:off x="5318125" y="6746875"/>
            <a:ext cx="4068763" cy="354013"/>
          </a:xfrm>
          <a:prstGeom prst="rect">
            <a:avLst/>
          </a:prstGeom>
          <a:noFill/>
          <a:ln w="9525">
            <a:noFill/>
            <a:miter lim="800000"/>
            <a:headEnd/>
            <a:tailEnd/>
          </a:ln>
          <a:effectLst/>
        </p:spPr>
        <p:txBody>
          <a:bodyPr vert="horz" wrap="square" lIns="94225" tIns="47113" rIns="94225" bIns="47113" numCol="1" anchor="b" anchorCtr="0" compatLnSpc="1">
            <a:prstTxWarp prst="textNoShape">
              <a:avLst/>
            </a:prstTxWarp>
          </a:bodyPr>
          <a:lstStyle>
            <a:lvl1pPr algn="r" defTabSz="942975">
              <a:defRPr sz="1300"/>
            </a:lvl1pPr>
          </a:lstStyle>
          <a:p>
            <a:fld id="{8C68B69D-EED6-4D74-8FDA-708BC6209144}" type="slidenum">
              <a:rPr lang="en-US"/>
              <a:pPr/>
              <a:t>‹#›</a:t>
            </a:fld>
            <a:endParaRPr lang="en-US"/>
          </a:p>
        </p:txBody>
      </p:sp>
    </p:spTree>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"Redefining Satan"</a:t>
            </a:r>
          </a:p>
        </p:txBody>
      </p:sp>
      <p:sp>
        <p:nvSpPr>
          <p:cNvPr id="5" name="Rectangle 3"/>
          <p:cNvSpPr>
            <a:spLocks noGrp="1" noChangeArrowheads="1"/>
          </p:cNvSpPr>
          <p:nvPr>
            <p:ph type="dt" idx="1"/>
          </p:nvPr>
        </p:nvSpPr>
        <p:spPr>
          <a:ln/>
        </p:spPr>
        <p:txBody>
          <a:bodyPr/>
          <a:lstStyle/>
          <a:p>
            <a:r>
              <a:rPr lang="en-US"/>
              <a:t>www.RevelationAndCreation.com</a:t>
            </a:r>
          </a:p>
        </p:txBody>
      </p:sp>
      <p:sp>
        <p:nvSpPr>
          <p:cNvPr id="6" name="Rectangle 6"/>
          <p:cNvSpPr>
            <a:spLocks noGrp="1" noChangeArrowheads="1"/>
          </p:cNvSpPr>
          <p:nvPr>
            <p:ph type="ftr" sz="quarter" idx="4"/>
          </p:nvPr>
        </p:nvSpPr>
        <p:spPr>
          <a:ln/>
        </p:spPr>
        <p:txBody>
          <a:bodyPr/>
          <a:lstStyle/>
          <a:p>
            <a:r>
              <a:rPr lang="en-US"/>
              <a:t>Wallace, Steven J.</a:t>
            </a:r>
          </a:p>
        </p:txBody>
      </p:sp>
      <p:sp>
        <p:nvSpPr>
          <p:cNvPr id="7" name="Rectangle 7"/>
          <p:cNvSpPr>
            <a:spLocks noGrp="1" noChangeArrowheads="1"/>
          </p:cNvSpPr>
          <p:nvPr>
            <p:ph type="sldNum" sz="quarter" idx="5"/>
          </p:nvPr>
        </p:nvSpPr>
        <p:spPr>
          <a:ln/>
        </p:spPr>
        <p:txBody>
          <a:bodyPr/>
          <a:lstStyle/>
          <a:p>
            <a:fld id="{86F2719A-AE4A-477E-8377-4E02BDE2A7E0}" type="slidenum">
              <a:rPr lang="en-US"/>
              <a:pPr/>
              <a:t>1</a:t>
            </a:fld>
            <a:endParaRPr lang="en-US"/>
          </a:p>
        </p:txBody>
      </p:sp>
      <p:sp>
        <p:nvSpPr>
          <p:cNvPr id="47106" name="Rectangle 2"/>
          <p:cNvSpPr>
            <a:spLocks noRot="1" noChangeArrowheads="1" noTextEdit="1"/>
          </p:cNvSpPr>
          <p:nvPr>
            <p:ph type="sldImg"/>
          </p:nvPr>
        </p:nvSpPr>
        <p:spPr>
          <a:ln/>
        </p:spPr>
      </p:sp>
      <p:sp>
        <p:nvSpPr>
          <p:cNvPr id="47107" name="Rectangle 3"/>
          <p:cNvSpPr>
            <a:spLocks noGrp="1" noChangeArrowheads="1"/>
          </p:cNvSpPr>
          <p:nvPr>
            <p:ph type="body" idx="1"/>
          </p:nvPr>
        </p:nvSpPr>
        <p:spPr/>
        <p:txBody>
          <a:bodyPr/>
          <a:lstStyle/>
          <a:p>
            <a:pPr>
              <a:lnSpc>
                <a:spcPct val="90000"/>
              </a:lnSpc>
            </a:pPr>
            <a:r>
              <a:rPr lang="en-US"/>
              <a:t>I was given an article entitled “Giving the Devil Due Process” which inspired me to write an article on redefining Satan and to likewise put together a ppt presentation on Redefining Satan. The article will be available on the table in the back next week.</a:t>
            </a:r>
          </a:p>
          <a:p>
            <a:pPr>
              <a:lnSpc>
                <a:spcPct val="90000"/>
              </a:lnSpc>
            </a:pPr>
            <a:endParaRPr lang="en-US"/>
          </a:p>
          <a:p>
            <a:pPr>
              <a:lnSpc>
                <a:spcPct val="90000"/>
              </a:lnSpc>
            </a:pPr>
            <a:r>
              <a:rPr lang="en-US"/>
              <a:t>But before we get into the lesson, I would like to draw your attention to Ephesians 2:2 regarding the evil in the world. </a:t>
            </a:r>
          </a:p>
          <a:p>
            <a:pPr>
              <a:lnSpc>
                <a:spcPct val="90000"/>
              </a:lnSpc>
            </a:pPr>
            <a:endParaRPr lang="en-US"/>
          </a:p>
          <a:p>
            <a:pPr>
              <a:lnSpc>
                <a:spcPct val="90000"/>
              </a:lnSpc>
            </a:pPr>
            <a:r>
              <a:rPr lang="en-US"/>
              <a:t>That there is a standard for what constitutes “obedience” and for what defines “disobediences” cannot be denied.  </a:t>
            </a:r>
          </a:p>
          <a:p>
            <a:pPr>
              <a:lnSpc>
                <a:spcPct val="90000"/>
              </a:lnSpc>
            </a:pPr>
            <a:endParaRPr lang="en-US"/>
          </a:p>
          <a:p>
            <a:pPr>
              <a:lnSpc>
                <a:spcPct val="90000"/>
              </a:lnSpc>
            </a:pPr>
            <a:r>
              <a:rPr lang="en-US"/>
              <a:t>That there is a walk that agrees with the world and is contrary to God cannot be denied. </a:t>
            </a:r>
          </a:p>
          <a:p>
            <a:pPr>
              <a:lnSpc>
                <a:spcPct val="90000"/>
              </a:lnSpc>
            </a:pPr>
            <a:endParaRPr lang="en-US"/>
          </a:p>
          <a:p>
            <a:pPr>
              <a:lnSpc>
                <a:spcPct val="90000"/>
              </a:lnSpc>
            </a:pPr>
            <a:r>
              <a:rPr lang="en-US"/>
              <a:t>That this walk is a walk that even Christians had walked in prior to their conversion cannot be denied. </a:t>
            </a:r>
          </a:p>
          <a:p>
            <a:pPr>
              <a:lnSpc>
                <a:spcPct val="90000"/>
              </a:lnSpc>
            </a:pPr>
            <a:endParaRPr lang="en-US"/>
          </a:p>
          <a:p>
            <a:pPr>
              <a:lnSpc>
                <a:spcPct val="90000"/>
              </a:lnSpc>
            </a:pPr>
            <a:r>
              <a:rPr lang="en-US"/>
              <a:t>With such equal fervor, that there is a spirit who works in people for disobedience cannot be denied. That spirit does exist! </a:t>
            </a:r>
          </a:p>
          <a:p>
            <a:pPr>
              <a:lnSpc>
                <a:spcPct val="90000"/>
              </a:lnSpc>
            </a:pPr>
            <a:endParaRPr lang="en-US"/>
          </a:p>
          <a:p>
            <a:pPr>
              <a:lnSpc>
                <a:spcPct val="90000"/>
              </a:lnSpc>
            </a:pPr>
            <a:r>
              <a:rPr lang="en-US"/>
              <a:t>That such a spirit is a prince of the power of the air cannot be over appreciated. [consult truth comm.] He is a powerful prince “ruler” who has a domain through the air. He is not far from each of us to help us down away from God. </a:t>
            </a:r>
          </a:p>
          <a:p>
            <a:pPr>
              <a:lnSpc>
                <a:spcPct val="90000"/>
              </a:lnSpc>
            </a:pPr>
            <a:endParaRPr lang="en-US"/>
          </a:p>
          <a:p>
            <a:pPr>
              <a:lnSpc>
                <a:spcPct val="90000"/>
              </a:lnSpc>
            </a:pPr>
            <a:r>
              <a:rPr lang="en-US"/>
              <a:t>He is referred to in 2 Cor. 4:4 as “whose minds the god of this age has blinded, who do not believe, lest the light of the gospel of the glory of Christ, who is the image of God, should shine on them.”  He is great at shakeling men with blinders. They will not listen to what is reasonable.</a:t>
            </a:r>
          </a:p>
          <a:p>
            <a:pPr>
              <a:lnSpc>
                <a:spcPct val="90000"/>
              </a:lnSpc>
            </a:pPr>
            <a:endParaRPr lang="en-US"/>
          </a:p>
          <a:p>
            <a:pPr>
              <a:lnSpc>
                <a:spcPct val="90000"/>
              </a:lnSpc>
            </a:pPr>
            <a:r>
              <a:rPr lang="en-US"/>
              <a:t>Now, who is the prince of the power of the air, who is the spirit who works in the sons of disobedience? Who is the “god of this age?”  It has traditionally been understood that such a one is Satan. But now some are telling us that such cannot be the case, that Satan is not evil.</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"Redefining Satan"</a:t>
            </a:r>
          </a:p>
        </p:txBody>
      </p:sp>
      <p:sp>
        <p:nvSpPr>
          <p:cNvPr id="5" name="Rectangle 3"/>
          <p:cNvSpPr>
            <a:spLocks noGrp="1" noChangeArrowheads="1"/>
          </p:cNvSpPr>
          <p:nvPr>
            <p:ph type="dt" idx="1"/>
          </p:nvPr>
        </p:nvSpPr>
        <p:spPr>
          <a:ln/>
        </p:spPr>
        <p:txBody>
          <a:bodyPr/>
          <a:lstStyle/>
          <a:p>
            <a:r>
              <a:rPr lang="en-US"/>
              <a:t>www.RevelationAndCreation.com</a:t>
            </a:r>
          </a:p>
        </p:txBody>
      </p:sp>
      <p:sp>
        <p:nvSpPr>
          <p:cNvPr id="6" name="Rectangle 6"/>
          <p:cNvSpPr>
            <a:spLocks noGrp="1" noChangeArrowheads="1"/>
          </p:cNvSpPr>
          <p:nvPr>
            <p:ph type="ftr" sz="quarter" idx="4"/>
          </p:nvPr>
        </p:nvSpPr>
        <p:spPr>
          <a:ln/>
        </p:spPr>
        <p:txBody>
          <a:bodyPr/>
          <a:lstStyle/>
          <a:p>
            <a:r>
              <a:rPr lang="en-US"/>
              <a:t>Wallace, Steven J.</a:t>
            </a:r>
          </a:p>
        </p:txBody>
      </p:sp>
      <p:sp>
        <p:nvSpPr>
          <p:cNvPr id="7" name="Rectangle 7"/>
          <p:cNvSpPr>
            <a:spLocks noGrp="1" noChangeArrowheads="1"/>
          </p:cNvSpPr>
          <p:nvPr>
            <p:ph type="sldNum" sz="quarter" idx="5"/>
          </p:nvPr>
        </p:nvSpPr>
        <p:spPr>
          <a:ln/>
        </p:spPr>
        <p:txBody>
          <a:bodyPr/>
          <a:lstStyle/>
          <a:p>
            <a:fld id="{1A441E73-C689-4AFD-86A1-09A971CA3F76}" type="slidenum">
              <a:rPr lang="en-US"/>
              <a:pPr/>
              <a:t>11</a:t>
            </a:fld>
            <a:endParaRPr lang="en-US"/>
          </a:p>
        </p:txBody>
      </p:sp>
      <p:sp>
        <p:nvSpPr>
          <p:cNvPr id="63490" name="Rectangle 2"/>
          <p:cNvSpPr>
            <a:spLocks noRot="1" noChangeArrowheads="1" noTextEdit="1"/>
          </p:cNvSpPr>
          <p:nvPr>
            <p:ph type="sldImg"/>
          </p:nvPr>
        </p:nvSpPr>
        <p:spPr>
          <a:ln/>
        </p:spPr>
      </p:sp>
      <p:sp>
        <p:nvSpPr>
          <p:cNvPr id="63491" name="Rectangle 3"/>
          <p:cNvSpPr>
            <a:spLocks noGrp="1" noChangeArrowheads="1"/>
          </p:cNvSpPr>
          <p:nvPr>
            <p:ph type="body" idx="1"/>
          </p:nvPr>
        </p:nvSpPr>
        <p:spPr/>
        <p:txBody>
          <a:bodyPr/>
          <a:lstStyle/>
          <a:p>
            <a:r>
              <a:rPr lang="en-US"/>
              <a:t>In the same chapter that Paul discusses the deceiving serpent, he speaks of the deceiving Satan. All of these verses complement one another and furnish us with a troubling  picture of the devil. </a:t>
            </a:r>
          </a:p>
          <a:p>
            <a:endParaRPr lang="en-US"/>
          </a:p>
          <a:p>
            <a:r>
              <a:rPr lang="en-US"/>
              <a:t>It is only when people reject the scripture or they refuse to accept all that is spoken of Satan that they are led to make foolish statements like Rev. Gregory Mobley, an American Baptist, said, “there is no absolute truth about the Prince of Darkness.” </a:t>
            </a:r>
          </a:p>
          <a:p>
            <a:endParaRPr lang="en-US"/>
          </a:p>
          <a:p>
            <a:r>
              <a:rPr lang="en-US"/>
              <a:t>To make such a statement, at least one of two things must be true. He hasn't read the Bible. Or he read the bible and doesn't believe it is God's word!</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"Redefining Satan"</a:t>
            </a:r>
          </a:p>
        </p:txBody>
      </p:sp>
      <p:sp>
        <p:nvSpPr>
          <p:cNvPr id="5" name="Rectangle 3"/>
          <p:cNvSpPr>
            <a:spLocks noGrp="1" noChangeArrowheads="1"/>
          </p:cNvSpPr>
          <p:nvPr>
            <p:ph type="dt" idx="1"/>
          </p:nvPr>
        </p:nvSpPr>
        <p:spPr>
          <a:ln/>
        </p:spPr>
        <p:txBody>
          <a:bodyPr/>
          <a:lstStyle/>
          <a:p>
            <a:r>
              <a:rPr lang="en-US"/>
              <a:t>www.RevelationAndCreation.com</a:t>
            </a:r>
          </a:p>
        </p:txBody>
      </p:sp>
      <p:sp>
        <p:nvSpPr>
          <p:cNvPr id="6" name="Rectangle 6"/>
          <p:cNvSpPr>
            <a:spLocks noGrp="1" noChangeArrowheads="1"/>
          </p:cNvSpPr>
          <p:nvPr>
            <p:ph type="ftr" sz="quarter" idx="4"/>
          </p:nvPr>
        </p:nvSpPr>
        <p:spPr>
          <a:ln/>
        </p:spPr>
        <p:txBody>
          <a:bodyPr/>
          <a:lstStyle/>
          <a:p>
            <a:r>
              <a:rPr lang="en-US"/>
              <a:t>Wallace, Steven J.</a:t>
            </a:r>
          </a:p>
        </p:txBody>
      </p:sp>
      <p:sp>
        <p:nvSpPr>
          <p:cNvPr id="7" name="Rectangle 7"/>
          <p:cNvSpPr>
            <a:spLocks noGrp="1" noChangeArrowheads="1"/>
          </p:cNvSpPr>
          <p:nvPr>
            <p:ph type="sldNum" sz="quarter" idx="5"/>
          </p:nvPr>
        </p:nvSpPr>
        <p:spPr>
          <a:ln/>
        </p:spPr>
        <p:txBody>
          <a:bodyPr/>
          <a:lstStyle/>
          <a:p>
            <a:fld id="{3E0BD403-064E-4C28-A9F3-B1F4F993B3F9}" type="slidenum">
              <a:rPr lang="en-US"/>
              <a:pPr/>
              <a:t>12</a:t>
            </a:fld>
            <a:endParaRPr lang="en-US"/>
          </a:p>
        </p:txBody>
      </p:sp>
      <p:sp>
        <p:nvSpPr>
          <p:cNvPr id="65538" name="Rectangle 2"/>
          <p:cNvSpPr>
            <a:spLocks noRot="1" noChangeArrowheads="1" noTextEdit="1"/>
          </p:cNvSpPr>
          <p:nvPr>
            <p:ph type="sldImg"/>
          </p:nvPr>
        </p:nvSpPr>
        <p:spPr>
          <a:ln/>
        </p:spPr>
      </p:sp>
      <p:sp>
        <p:nvSpPr>
          <p:cNvPr id="65539" name="Rectangle 3"/>
          <p:cNvSpPr>
            <a:spLocks noGrp="1" noChangeArrowheads="1"/>
          </p:cNvSpPr>
          <p:nvPr>
            <p:ph type="body" idx="1"/>
          </p:nvPr>
        </p:nvSpPr>
        <p:spPr/>
        <p:txBody>
          <a:bodyPr/>
          <a:lstStyle/>
          <a:p>
            <a:r>
              <a:rPr lang="en-US"/>
              <a:t>There is a distinct battle referred to here between the seed of woman and the seed of the serpent. What battle is this if it is not of the Christ and his disciples against Satan and his? </a:t>
            </a:r>
          </a:p>
          <a:p>
            <a:endParaRPr lang="en-US"/>
          </a:p>
          <a:p>
            <a:r>
              <a:rPr lang="en-US"/>
              <a:t>[CLICK] It seems evident to the honest believer, that Paul understood that Satan was the one in the Garden and that it is God who in crushing the serpent’s head is crushing Satan’s.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"Redefining Satan"</a:t>
            </a:r>
          </a:p>
        </p:txBody>
      </p:sp>
      <p:sp>
        <p:nvSpPr>
          <p:cNvPr id="5" name="Rectangle 3"/>
          <p:cNvSpPr>
            <a:spLocks noGrp="1" noChangeArrowheads="1"/>
          </p:cNvSpPr>
          <p:nvPr>
            <p:ph type="dt" idx="1"/>
          </p:nvPr>
        </p:nvSpPr>
        <p:spPr>
          <a:ln/>
        </p:spPr>
        <p:txBody>
          <a:bodyPr/>
          <a:lstStyle/>
          <a:p>
            <a:r>
              <a:rPr lang="en-US"/>
              <a:t>www.RevelationAndCreation.com</a:t>
            </a:r>
          </a:p>
        </p:txBody>
      </p:sp>
      <p:sp>
        <p:nvSpPr>
          <p:cNvPr id="6" name="Rectangle 6"/>
          <p:cNvSpPr>
            <a:spLocks noGrp="1" noChangeArrowheads="1"/>
          </p:cNvSpPr>
          <p:nvPr>
            <p:ph type="ftr" sz="quarter" idx="4"/>
          </p:nvPr>
        </p:nvSpPr>
        <p:spPr>
          <a:ln/>
        </p:spPr>
        <p:txBody>
          <a:bodyPr/>
          <a:lstStyle/>
          <a:p>
            <a:r>
              <a:rPr lang="en-US"/>
              <a:t>Wallace, Steven J.</a:t>
            </a:r>
          </a:p>
        </p:txBody>
      </p:sp>
      <p:sp>
        <p:nvSpPr>
          <p:cNvPr id="7" name="Rectangle 7"/>
          <p:cNvSpPr>
            <a:spLocks noGrp="1" noChangeArrowheads="1"/>
          </p:cNvSpPr>
          <p:nvPr>
            <p:ph type="sldNum" sz="quarter" idx="5"/>
          </p:nvPr>
        </p:nvSpPr>
        <p:spPr>
          <a:ln/>
        </p:spPr>
        <p:txBody>
          <a:bodyPr/>
          <a:lstStyle/>
          <a:p>
            <a:fld id="{3F44FFA6-6FDA-4CB0-B614-60F23CA665D6}" type="slidenum">
              <a:rPr lang="en-US"/>
              <a:pPr/>
              <a:t>13</a:t>
            </a:fld>
            <a:endParaRPr lang="en-US"/>
          </a:p>
        </p:txBody>
      </p:sp>
      <p:sp>
        <p:nvSpPr>
          <p:cNvPr id="69634" name="Rectangle 2"/>
          <p:cNvSpPr>
            <a:spLocks noRot="1" noChangeArrowheads="1" noTextEdit="1"/>
          </p:cNvSpPr>
          <p:nvPr>
            <p:ph type="sldImg"/>
          </p:nvPr>
        </p:nvSpPr>
        <p:spPr>
          <a:ln/>
        </p:spPr>
      </p:sp>
      <p:sp>
        <p:nvSpPr>
          <p:cNvPr id="69635" name="Rectangle 3"/>
          <p:cNvSpPr>
            <a:spLocks noGrp="1" noChangeArrowheads="1"/>
          </p:cNvSpPr>
          <p:nvPr>
            <p:ph type="body" idx="1"/>
          </p:nvPr>
        </p:nvSpPr>
        <p:spPr/>
        <p:txBody>
          <a:bodyPr/>
          <a:lstStyle/>
          <a:p>
            <a:r>
              <a:rPr lang="en-US"/>
              <a:t>Since the devil is spoken of as “sinning,” from the beginning, he is not God's fellow worker but stands as an enemy before God. Such is the state of anyone who is in sin (cf. Rom. 5:8-10). </a:t>
            </a:r>
          </a:p>
          <a:p>
            <a:endParaRPr lang="en-US"/>
          </a:p>
          <a:p>
            <a:r>
              <a:rPr lang="en-US"/>
              <a:t>[CLICK] When the devil lied to Eve about the tree of knowledge, he not only lied, but also murdered her when she ate and died. Thus he sinned from the beginning in lying and murder.</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"Redefining Satan"</a:t>
            </a:r>
          </a:p>
        </p:txBody>
      </p:sp>
      <p:sp>
        <p:nvSpPr>
          <p:cNvPr id="5" name="Rectangle 3"/>
          <p:cNvSpPr>
            <a:spLocks noGrp="1" noChangeArrowheads="1"/>
          </p:cNvSpPr>
          <p:nvPr>
            <p:ph type="dt" idx="1"/>
          </p:nvPr>
        </p:nvSpPr>
        <p:spPr>
          <a:ln/>
        </p:spPr>
        <p:txBody>
          <a:bodyPr/>
          <a:lstStyle/>
          <a:p>
            <a:r>
              <a:rPr lang="en-US"/>
              <a:t>www.RevelationAndCreation.com</a:t>
            </a:r>
          </a:p>
        </p:txBody>
      </p:sp>
      <p:sp>
        <p:nvSpPr>
          <p:cNvPr id="6" name="Rectangle 6"/>
          <p:cNvSpPr>
            <a:spLocks noGrp="1" noChangeArrowheads="1"/>
          </p:cNvSpPr>
          <p:nvPr>
            <p:ph type="ftr" sz="quarter" idx="4"/>
          </p:nvPr>
        </p:nvSpPr>
        <p:spPr>
          <a:ln/>
        </p:spPr>
        <p:txBody>
          <a:bodyPr/>
          <a:lstStyle/>
          <a:p>
            <a:r>
              <a:rPr lang="en-US"/>
              <a:t>Wallace, Steven J.</a:t>
            </a:r>
          </a:p>
        </p:txBody>
      </p:sp>
      <p:sp>
        <p:nvSpPr>
          <p:cNvPr id="7" name="Rectangle 7"/>
          <p:cNvSpPr>
            <a:spLocks noGrp="1" noChangeArrowheads="1"/>
          </p:cNvSpPr>
          <p:nvPr>
            <p:ph type="sldNum" sz="quarter" idx="5"/>
          </p:nvPr>
        </p:nvSpPr>
        <p:spPr>
          <a:ln/>
        </p:spPr>
        <p:txBody>
          <a:bodyPr/>
          <a:lstStyle/>
          <a:p>
            <a:fld id="{F63A2B4F-5C5B-4780-B4ED-1A0801ACAC8D}" type="slidenum">
              <a:rPr lang="en-US"/>
              <a:pPr/>
              <a:t>15</a:t>
            </a:fld>
            <a:endParaRPr lang="en-US"/>
          </a:p>
        </p:txBody>
      </p:sp>
      <p:sp>
        <p:nvSpPr>
          <p:cNvPr id="71682" name="Rectangle 2"/>
          <p:cNvSpPr>
            <a:spLocks noRot="1" noChangeArrowheads="1" noTextEdit="1"/>
          </p:cNvSpPr>
          <p:nvPr>
            <p:ph type="sldImg"/>
          </p:nvPr>
        </p:nvSpPr>
        <p:spPr>
          <a:ln/>
        </p:spPr>
      </p:sp>
      <p:sp>
        <p:nvSpPr>
          <p:cNvPr id="71683" name="Rectangle 3"/>
          <p:cNvSpPr>
            <a:spLocks noGrp="1" noChangeArrowheads="1"/>
          </p:cNvSpPr>
          <p:nvPr>
            <p:ph type="body" idx="1"/>
          </p:nvPr>
        </p:nvSpPr>
        <p:spPr/>
        <p:txBody>
          <a:bodyPr/>
          <a:lstStyle/>
          <a:p>
            <a:r>
              <a:rPr lang="en-US"/>
              <a:t>The Serpent in Genesis 3 and the Devil as described in the New Testament have all these things in common.  It is only right to assume that these are one and the same being—Satan, the spirit who works in the sons of disobedience.</a:t>
            </a:r>
          </a:p>
          <a:p>
            <a:endParaRPr lang="en-US"/>
          </a:p>
          <a:p>
            <a:r>
              <a:rPr lang="en-US"/>
              <a:t>In the next section, we will parade some passages that deal with Satan and pose the question, how could one think that Satan is merely God’s hired heavy who is only suspicious of human virtue. Yes, you know we are going to the book of Job first thing!</a:t>
            </a:r>
          </a:p>
          <a:p>
            <a:r>
              <a:rPr lang="en-US"/>
              <a:t>End of Sermon 1</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"Redefining Satan"</a:t>
            </a:r>
          </a:p>
        </p:txBody>
      </p:sp>
      <p:sp>
        <p:nvSpPr>
          <p:cNvPr id="5" name="Rectangle 3"/>
          <p:cNvSpPr>
            <a:spLocks noGrp="1" noChangeArrowheads="1"/>
          </p:cNvSpPr>
          <p:nvPr>
            <p:ph type="dt" idx="1"/>
          </p:nvPr>
        </p:nvSpPr>
        <p:spPr>
          <a:ln/>
        </p:spPr>
        <p:txBody>
          <a:bodyPr/>
          <a:lstStyle/>
          <a:p>
            <a:r>
              <a:rPr lang="en-US"/>
              <a:t>www.RevelationAndCreation.com</a:t>
            </a:r>
          </a:p>
        </p:txBody>
      </p:sp>
      <p:sp>
        <p:nvSpPr>
          <p:cNvPr id="6" name="Rectangle 6"/>
          <p:cNvSpPr>
            <a:spLocks noGrp="1" noChangeArrowheads="1"/>
          </p:cNvSpPr>
          <p:nvPr>
            <p:ph type="ftr" sz="quarter" idx="4"/>
          </p:nvPr>
        </p:nvSpPr>
        <p:spPr>
          <a:ln/>
        </p:spPr>
        <p:txBody>
          <a:bodyPr/>
          <a:lstStyle/>
          <a:p>
            <a:r>
              <a:rPr lang="en-US"/>
              <a:t>Wallace, Steven J.</a:t>
            </a:r>
          </a:p>
        </p:txBody>
      </p:sp>
      <p:sp>
        <p:nvSpPr>
          <p:cNvPr id="7" name="Rectangle 7"/>
          <p:cNvSpPr>
            <a:spLocks noGrp="1" noChangeArrowheads="1"/>
          </p:cNvSpPr>
          <p:nvPr>
            <p:ph type="sldNum" sz="quarter" idx="5"/>
          </p:nvPr>
        </p:nvSpPr>
        <p:spPr>
          <a:ln/>
        </p:spPr>
        <p:txBody>
          <a:bodyPr/>
          <a:lstStyle/>
          <a:p>
            <a:fld id="{80C79A22-E5C4-4B4D-8EE2-A62E9ADAEE54}" type="slidenum">
              <a:rPr lang="en-US"/>
              <a:pPr/>
              <a:t>2</a:t>
            </a:fld>
            <a:endParaRPr lang="en-US"/>
          </a:p>
        </p:txBody>
      </p:sp>
      <p:sp>
        <p:nvSpPr>
          <p:cNvPr id="48130" name="Rectangle 2"/>
          <p:cNvSpPr>
            <a:spLocks noRot="1" noChangeArrowheads="1" noTextEdit="1"/>
          </p:cNvSpPr>
          <p:nvPr>
            <p:ph type="sldImg"/>
          </p:nvPr>
        </p:nvSpPr>
        <p:spPr>
          <a:ln/>
        </p:spPr>
      </p:sp>
      <p:sp>
        <p:nvSpPr>
          <p:cNvPr id="48131" name="Rectangle 3"/>
          <p:cNvSpPr>
            <a:spLocks noGrp="1" noChangeArrowheads="1"/>
          </p:cNvSpPr>
          <p:nvPr>
            <p:ph type="body" idx="1"/>
          </p:nvPr>
        </p:nvSpPr>
        <p:spPr/>
        <p:txBody>
          <a:bodyPr/>
          <a:lstStyle/>
          <a:p>
            <a:r>
              <a:rPr lang="en-US"/>
              <a:t>Mankind has proven to be masterful at redefining things through the ages. </a:t>
            </a:r>
          </a:p>
          <a:p>
            <a:endParaRPr lang="en-US"/>
          </a:p>
          <a:p>
            <a:r>
              <a:rPr lang="en-US"/>
              <a:t>Examples of such is seen in calling “abortion” “choice.”  It is seen in calling “illegal” “undocumented.” </a:t>
            </a:r>
          </a:p>
          <a:p>
            <a:endParaRPr lang="en-US"/>
          </a:p>
          <a:p>
            <a:r>
              <a:rPr lang="en-US"/>
              <a:t>It is seen in calling “adultery” “an affair.” I thought an affair was a business matter that needed attention, Or perhaps  a public social event? Foreign affairs are supposed to be business between nations, not a man taking a woman who is foreign to his marriage contract! We take a word like that and make it refer to an ungodly, vow breaking sexual relationship! Its not an affair; IT ADULTERY, something punishable by death under Moses’ Law and something that will condemn a soul to hell today!</a:t>
            </a:r>
          </a:p>
          <a:p>
            <a:endParaRPr lang="en-US"/>
          </a:p>
          <a:p>
            <a:r>
              <a:rPr lang="en-US"/>
              <a:t>We redefine homosexuality as “alternative.”  Recently we even redefined “torture.” Torture doesn’t necessarily mean the cutting off of limbs, the gouging out of eyes or the deprivation of food  and water anymore. Now it is  making captured terrorists sit in a cold room and forcing them to listen to the Red Hot Chili Peppers!</a:t>
            </a:r>
          </a:p>
          <a:p>
            <a:endParaRPr lang="en-US"/>
          </a:p>
          <a:p>
            <a:r>
              <a:rPr lang="en-US"/>
              <a:t>One would think that if you are connected to the horrific slaughter of over 3000 souls on 9ll that you would not even have the priviledge to be tortured!</a:t>
            </a:r>
          </a:p>
          <a:p>
            <a:endParaRPr lang="en-US"/>
          </a:p>
          <a:p>
            <a:r>
              <a:rPr lang="en-US"/>
              <a:t>Man redefined righteousness in Amos' day. [CLICK X2]</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"Redefining Satan"</a:t>
            </a:r>
          </a:p>
        </p:txBody>
      </p:sp>
      <p:sp>
        <p:nvSpPr>
          <p:cNvPr id="5" name="Rectangle 3"/>
          <p:cNvSpPr>
            <a:spLocks noGrp="1" noChangeArrowheads="1"/>
          </p:cNvSpPr>
          <p:nvPr>
            <p:ph type="dt" idx="1"/>
          </p:nvPr>
        </p:nvSpPr>
        <p:spPr>
          <a:ln/>
        </p:spPr>
        <p:txBody>
          <a:bodyPr/>
          <a:lstStyle/>
          <a:p>
            <a:r>
              <a:rPr lang="en-US"/>
              <a:t>www.RevelationAndCreation.com</a:t>
            </a:r>
          </a:p>
        </p:txBody>
      </p:sp>
      <p:sp>
        <p:nvSpPr>
          <p:cNvPr id="6" name="Rectangle 6"/>
          <p:cNvSpPr>
            <a:spLocks noGrp="1" noChangeArrowheads="1"/>
          </p:cNvSpPr>
          <p:nvPr>
            <p:ph type="ftr" sz="quarter" idx="4"/>
          </p:nvPr>
        </p:nvSpPr>
        <p:spPr>
          <a:ln/>
        </p:spPr>
        <p:txBody>
          <a:bodyPr/>
          <a:lstStyle/>
          <a:p>
            <a:r>
              <a:rPr lang="en-US"/>
              <a:t>Wallace, Steven J.</a:t>
            </a:r>
          </a:p>
        </p:txBody>
      </p:sp>
      <p:sp>
        <p:nvSpPr>
          <p:cNvPr id="7" name="Rectangle 7"/>
          <p:cNvSpPr>
            <a:spLocks noGrp="1" noChangeArrowheads="1"/>
          </p:cNvSpPr>
          <p:nvPr>
            <p:ph type="sldNum" sz="quarter" idx="5"/>
          </p:nvPr>
        </p:nvSpPr>
        <p:spPr>
          <a:ln/>
        </p:spPr>
        <p:txBody>
          <a:bodyPr/>
          <a:lstStyle/>
          <a:p>
            <a:fld id="{3D364F70-7809-4CE6-A753-322CB99D0279}" type="slidenum">
              <a:rPr lang="en-US"/>
              <a:pPr/>
              <a:t>3</a:t>
            </a:fld>
            <a:endParaRPr lang="en-US"/>
          </a:p>
        </p:txBody>
      </p:sp>
      <p:sp>
        <p:nvSpPr>
          <p:cNvPr id="50178" name="Rectangle 2"/>
          <p:cNvSpPr>
            <a:spLocks noRot="1" noChangeArrowheads="1" noTextEdit="1"/>
          </p:cNvSpPr>
          <p:nvPr>
            <p:ph type="sldImg"/>
          </p:nvPr>
        </p:nvSpPr>
        <p:spPr>
          <a:ln/>
        </p:spPr>
      </p:sp>
      <p:sp>
        <p:nvSpPr>
          <p:cNvPr id="50179" name="Rectangle 3"/>
          <p:cNvSpPr>
            <a:spLocks noGrp="1" noChangeArrowheads="1"/>
          </p:cNvSpPr>
          <p:nvPr>
            <p:ph type="body" idx="1"/>
          </p:nvPr>
        </p:nvSpPr>
        <p:spPr/>
        <p:txBody>
          <a:bodyPr/>
          <a:lstStyle/>
          <a:p>
            <a:r>
              <a:rPr lang="en-US"/>
              <a:t>Isaiah condemned the redefining of things evil to good and vise versa.</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"Redefining Satan"</a:t>
            </a:r>
          </a:p>
        </p:txBody>
      </p:sp>
      <p:sp>
        <p:nvSpPr>
          <p:cNvPr id="5" name="Rectangle 3"/>
          <p:cNvSpPr>
            <a:spLocks noGrp="1" noChangeArrowheads="1"/>
          </p:cNvSpPr>
          <p:nvPr>
            <p:ph type="dt" idx="1"/>
          </p:nvPr>
        </p:nvSpPr>
        <p:spPr>
          <a:ln/>
        </p:spPr>
        <p:txBody>
          <a:bodyPr/>
          <a:lstStyle/>
          <a:p>
            <a:r>
              <a:rPr lang="en-US"/>
              <a:t>www.RevelationAndCreation.com</a:t>
            </a:r>
          </a:p>
        </p:txBody>
      </p:sp>
      <p:sp>
        <p:nvSpPr>
          <p:cNvPr id="6" name="Rectangle 6"/>
          <p:cNvSpPr>
            <a:spLocks noGrp="1" noChangeArrowheads="1"/>
          </p:cNvSpPr>
          <p:nvPr>
            <p:ph type="ftr" sz="quarter" idx="4"/>
          </p:nvPr>
        </p:nvSpPr>
        <p:spPr>
          <a:ln/>
        </p:spPr>
        <p:txBody>
          <a:bodyPr/>
          <a:lstStyle/>
          <a:p>
            <a:r>
              <a:rPr lang="en-US"/>
              <a:t>Wallace, Steven J.</a:t>
            </a:r>
          </a:p>
        </p:txBody>
      </p:sp>
      <p:sp>
        <p:nvSpPr>
          <p:cNvPr id="7" name="Rectangle 7"/>
          <p:cNvSpPr>
            <a:spLocks noGrp="1" noChangeArrowheads="1"/>
          </p:cNvSpPr>
          <p:nvPr>
            <p:ph type="sldNum" sz="quarter" idx="5"/>
          </p:nvPr>
        </p:nvSpPr>
        <p:spPr>
          <a:ln/>
        </p:spPr>
        <p:txBody>
          <a:bodyPr/>
          <a:lstStyle/>
          <a:p>
            <a:fld id="{F44536D4-D1AB-45FB-B453-63249C198041}" type="slidenum">
              <a:rPr lang="en-US"/>
              <a:pPr/>
              <a:t>4</a:t>
            </a:fld>
            <a:endParaRPr lang="en-US"/>
          </a:p>
        </p:txBody>
      </p:sp>
      <p:sp>
        <p:nvSpPr>
          <p:cNvPr id="52226" name="Rectangle 2"/>
          <p:cNvSpPr>
            <a:spLocks noRot="1" noChangeArrowheads="1" noTextEdit="1"/>
          </p:cNvSpPr>
          <p:nvPr>
            <p:ph type="sldImg"/>
          </p:nvPr>
        </p:nvSpPr>
        <p:spPr>
          <a:ln/>
        </p:spPr>
      </p:sp>
      <p:sp>
        <p:nvSpPr>
          <p:cNvPr id="52227" name="Rectangle 3"/>
          <p:cNvSpPr>
            <a:spLocks noGrp="1" noChangeArrowheads="1"/>
          </p:cNvSpPr>
          <p:nvPr>
            <p:ph type="body" idx="1"/>
          </p:nvPr>
        </p:nvSpPr>
        <p:spPr/>
        <p:txBody>
          <a:bodyPr/>
          <a:lstStyle/>
          <a:p>
            <a:r>
              <a:rPr lang="en-US"/>
              <a:t>[CLICK] The airing of the so-called "Gospel of Judas" which is not a gospel at all proves that men in the second or third century were good at redefining the facts. That so-called gospel makes Judas out to be the most understanding of all the apostles. His betrayal is portrayed as being something that Jesus Himself orchastrated.</a:t>
            </a:r>
          </a:p>
          <a:p>
            <a:endParaRPr lang="en-US"/>
          </a:p>
          <a:p>
            <a:r>
              <a:rPr lang="en-US"/>
              <a:t>[CLICK] Now men are redefining Satan.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"Redefining Satan"</a:t>
            </a:r>
          </a:p>
        </p:txBody>
      </p:sp>
      <p:sp>
        <p:nvSpPr>
          <p:cNvPr id="5" name="Rectangle 3"/>
          <p:cNvSpPr>
            <a:spLocks noGrp="1" noChangeArrowheads="1"/>
          </p:cNvSpPr>
          <p:nvPr>
            <p:ph type="dt" idx="1"/>
          </p:nvPr>
        </p:nvSpPr>
        <p:spPr>
          <a:ln/>
        </p:spPr>
        <p:txBody>
          <a:bodyPr/>
          <a:lstStyle/>
          <a:p>
            <a:r>
              <a:rPr lang="en-US"/>
              <a:t>www.RevelationAndCreation.com</a:t>
            </a:r>
          </a:p>
        </p:txBody>
      </p:sp>
      <p:sp>
        <p:nvSpPr>
          <p:cNvPr id="6" name="Rectangle 6"/>
          <p:cNvSpPr>
            <a:spLocks noGrp="1" noChangeArrowheads="1"/>
          </p:cNvSpPr>
          <p:nvPr>
            <p:ph type="ftr" sz="quarter" idx="4"/>
          </p:nvPr>
        </p:nvSpPr>
        <p:spPr>
          <a:ln/>
        </p:spPr>
        <p:txBody>
          <a:bodyPr/>
          <a:lstStyle/>
          <a:p>
            <a:r>
              <a:rPr lang="en-US"/>
              <a:t>Wallace, Steven J.</a:t>
            </a:r>
          </a:p>
        </p:txBody>
      </p:sp>
      <p:sp>
        <p:nvSpPr>
          <p:cNvPr id="7" name="Rectangle 7"/>
          <p:cNvSpPr>
            <a:spLocks noGrp="1" noChangeArrowheads="1"/>
          </p:cNvSpPr>
          <p:nvPr>
            <p:ph type="sldNum" sz="quarter" idx="5"/>
          </p:nvPr>
        </p:nvSpPr>
        <p:spPr>
          <a:ln/>
        </p:spPr>
        <p:txBody>
          <a:bodyPr/>
          <a:lstStyle/>
          <a:p>
            <a:fld id="{B26DB23C-C00D-483F-9E26-12E96860A163}" type="slidenum">
              <a:rPr lang="en-US"/>
              <a:pPr/>
              <a:t>5</a:t>
            </a:fld>
            <a:endParaRPr lang="en-US"/>
          </a:p>
        </p:txBody>
      </p:sp>
      <p:sp>
        <p:nvSpPr>
          <p:cNvPr id="54274" name="Rectangle 2"/>
          <p:cNvSpPr>
            <a:spLocks noRot="1" noChangeArrowheads="1" noTextEdit="1"/>
          </p:cNvSpPr>
          <p:nvPr>
            <p:ph type="sldImg"/>
          </p:nvPr>
        </p:nvSpPr>
        <p:spPr>
          <a:ln/>
        </p:spPr>
      </p:sp>
      <p:sp>
        <p:nvSpPr>
          <p:cNvPr id="54275" name="Rectangle 3"/>
          <p:cNvSpPr>
            <a:spLocks noGrp="1" noChangeArrowheads="1"/>
          </p:cNvSpPr>
          <p:nvPr>
            <p:ph type="body" idx="1"/>
          </p:nvPr>
        </p:nvSpPr>
        <p:spPr/>
        <p:txBody>
          <a:bodyPr/>
          <a:lstStyle/>
          <a:p>
            <a:r>
              <a:rPr lang="en-US"/>
              <a:t>[get electronic copy of article]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"Redefining Satan"</a:t>
            </a:r>
          </a:p>
        </p:txBody>
      </p:sp>
      <p:sp>
        <p:nvSpPr>
          <p:cNvPr id="5" name="Rectangle 3"/>
          <p:cNvSpPr>
            <a:spLocks noGrp="1" noChangeArrowheads="1"/>
          </p:cNvSpPr>
          <p:nvPr>
            <p:ph type="dt" idx="1"/>
          </p:nvPr>
        </p:nvSpPr>
        <p:spPr>
          <a:ln/>
        </p:spPr>
        <p:txBody>
          <a:bodyPr/>
          <a:lstStyle/>
          <a:p>
            <a:r>
              <a:rPr lang="en-US"/>
              <a:t>www.RevelationAndCreation.com</a:t>
            </a:r>
          </a:p>
        </p:txBody>
      </p:sp>
      <p:sp>
        <p:nvSpPr>
          <p:cNvPr id="6" name="Rectangle 6"/>
          <p:cNvSpPr>
            <a:spLocks noGrp="1" noChangeArrowheads="1"/>
          </p:cNvSpPr>
          <p:nvPr>
            <p:ph type="ftr" sz="quarter" idx="4"/>
          </p:nvPr>
        </p:nvSpPr>
        <p:spPr>
          <a:ln/>
        </p:spPr>
        <p:txBody>
          <a:bodyPr/>
          <a:lstStyle/>
          <a:p>
            <a:r>
              <a:rPr lang="en-US"/>
              <a:t>Wallace, Steven J.</a:t>
            </a:r>
          </a:p>
        </p:txBody>
      </p:sp>
      <p:sp>
        <p:nvSpPr>
          <p:cNvPr id="7" name="Rectangle 7"/>
          <p:cNvSpPr>
            <a:spLocks noGrp="1" noChangeArrowheads="1"/>
          </p:cNvSpPr>
          <p:nvPr>
            <p:ph type="sldNum" sz="quarter" idx="5"/>
          </p:nvPr>
        </p:nvSpPr>
        <p:spPr>
          <a:ln/>
        </p:spPr>
        <p:txBody>
          <a:bodyPr/>
          <a:lstStyle/>
          <a:p>
            <a:fld id="{14A96EF6-AE51-4DBC-99A9-CCCFE2615FEC}" type="slidenum">
              <a:rPr lang="en-US"/>
              <a:pPr/>
              <a:t>6</a:t>
            </a:fld>
            <a:endParaRPr lang="en-US"/>
          </a:p>
        </p:txBody>
      </p:sp>
      <p:sp>
        <p:nvSpPr>
          <p:cNvPr id="73730" name="Rectangle 2"/>
          <p:cNvSpPr>
            <a:spLocks noRot="1" noChangeArrowheads="1" noTextEdit="1"/>
          </p:cNvSpPr>
          <p:nvPr>
            <p:ph type="sldImg"/>
          </p:nvPr>
        </p:nvSpPr>
        <p:spPr>
          <a:ln/>
        </p:spPr>
      </p:sp>
      <p:sp>
        <p:nvSpPr>
          <p:cNvPr id="73731" name="Rectangle 3"/>
          <p:cNvSpPr>
            <a:spLocks noGrp="1" noChangeArrowheads="1"/>
          </p:cNvSpPr>
          <p:nvPr>
            <p:ph type="body" idx="1"/>
          </p:nvPr>
        </p:nvSpPr>
        <p:spPr/>
        <p:txBody>
          <a:bodyPr/>
          <a:lstStyle/>
          <a:p>
            <a:r>
              <a:rPr lang="en-US"/>
              <a:t>[CLICK X3]</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"Redefining Satan"</a:t>
            </a:r>
          </a:p>
        </p:txBody>
      </p:sp>
      <p:sp>
        <p:nvSpPr>
          <p:cNvPr id="5" name="Rectangle 3"/>
          <p:cNvSpPr>
            <a:spLocks noGrp="1" noChangeArrowheads="1"/>
          </p:cNvSpPr>
          <p:nvPr>
            <p:ph type="dt" idx="1"/>
          </p:nvPr>
        </p:nvSpPr>
        <p:spPr>
          <a:ln/>
        </p:spPr>
        <p:txBody>
          <a:bodyPr/>
          <a:lstStyle/>
          <a:p>
            <a:r>
              <a:rPr lang="en-US"/>
              <a:t>www.RevelationAndCreation.com</a:t>
            </a:r>
          </a:p>
        </p:txBody>
      </p:sp>
      <p:sp>
        <p:nvSpPr>
          <p:cNvPr id="6" name="Rectangle 6"/>
          <p:cNvSpPr>
            <a:spLocks noGrp="1" noChangeArrowheads="1"/>
          </p:cNvSpPr>
          <p:nvPr>
            <p:ph type="ftr" sz="quarter" idx="4"/>
          </p:nvPr>
        </p:nvSpPr>
        <p:spPr>
          <a:ln/>
        </p:spPr>
        <p:txBody>
          <a:bodyPr/>
          <a:lstStyle/>
          <a:p>
            <a:r>
              <a:rPr lang="en-US"/>
              <a:t>Wallace, Steven J.</a:t>
            </a:r>
          </a:p>
        </p:txBody>
      </p:sp>
      <p:sp>
        <p:nvSpPr>
          <p:cNvPr id="7" name="Rectangle 7"/>
          <p:cNvSpPr>
            <a:spLocks noGrp="1" noChangeArrowheads="1"/>
          </p:cNvSpPr>
          <p:nvPr>
            <p:ph type="sldNum" sz="quarter" idx="5"/>
          </p:nvPr>
        </p:nvSpPr>
        <p:spPr>
          <a:ln/>
        </p:spPr>
        <p:txBody>
          <a:bodyPr/>
          <a:lstStyle/>
          <a:p>
            <a:fld id="{DEBC797F-08FC-4AE1-806B-68ADE5346901}" type="slidenum">
              <a:rPr lang="en-US"/>
              <a:pPr/>
              <a:t>7</a:t>
            </a:fld>
            <a:endParaRPr lang="en-US"/>
          </a:p>
        </p:txBody>
      </p:sp>
      <p:sp>
        <p:nvSpPr>
          <p:cNvPr id="74754" name="Rectangle 2"/>
          <p:cNvSpPr>
            <a:spLocks noRot="1" noChangeArrowheads="1" noTextEdit="1"/>
          </p:cNvSpPr>
          <p:nvPr>
            <p:ph type="sldImg"/>
          </p:nvPr>
        </p:nvSpPr>
        <p:spPr>
          <a:ln/>
        </p:spPr>
      </p:sp>
      <p:sp>
        <p:nvSpPr>
          <p:cNvPr id="74755" name="Rectangle 3"/>
          <p:cNvSpPr>
            <a:spLocks noGrp="1" noChangeArrowheads="1"/>
          </p:cNvSpPr>
          <p:nvPr>
            <p:ph type="body" idx="1"/>
          </p:nvPr>
        </p:nvSpPr>
        <p:spPr/>
        <p:txBody>
          <a:bodyPr/>
          <a:lstStyle/>
          <a:p>
            <a:r>
              <a:rPr lang="en-US"/>
              <a:t>[CLICK] Leviathan while a serpent of old, was no deceiver. He is noted for being the king of pride, not king of deception (Job. 41:34).</a:t>
            </a:r>
          </a:p>
          <a:p>
            <a:r>
              <a:rPr lang="en-US"/>
              <a:t>[CLICK] </a:t>
            </a:r>
          </a:p>
          <a:p>
            <a:r>
              <a:rPr lang="en-US"/>
              <a:t>[CLICK] wine? “At the last it bites like a serpent, And stings like a viper” (Prov. 23:32). Wine is not a serpent, it only has a bite like one.</a:t>
            </a:r>
          </a:p>
          <a:p>
            <a:r>
              <a:rPr lang="en-US"/>
              <a:t>[CLICK]</a:t>
            </a:r>
          </a:p>
          <a:p>
            <a:r>
              <a:rPr lang="en-US"/>
              <a:t>[CLICK] bronze serpent? Is absolutely impossible to be referred to by John in Revelation.  [CLICK]</a:t>
            </a:r>
          </a:p>
          <a:p>
            <a:endParaRPr lang="en-US"/>
          </a:p>
          <a:p>
            <a:r>
              <a:rPr lang="en-US"/>
              <a:t>[CLICK] Moses rod? “And He said, ‘Cast it on the ground.’ So he cast it on the ground, and it became a serpent; and Moses fled from it” (Ex. 4:3).  [CLICK] Another impossiblity!  It didn’t deceive anyone.</a:t>
            </a:r>
          </a:p>
          <a:p>
            <a:endParaRPr lang="en-US"/>
          </a:p>
          <a:p>
            <a:r>
              <a:rPr lang="en-US"/>
              <a:t>[CLICK] The Tempter in the Garden is the only plausible “serpent of old.” There is no other serpent in the Bible that fits. There is absolutely no other being that John is referring. [CLICK]</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"Redefining Satan"</a:t>
            </a:r>
          </a:p>
        </p:txBody>
      </p:sp>
      <p:sp>
        <p:nvSpPr>
          <p:cNvPr id="5" name="Rectangle 3"/>
          <p:cNvSpPr>
            <a:spLocks noGrp="1" noChangeArrowheads="1"/>
          </p:cNvSpPr>
          <p:nvPr>
            <p:ph type="dt" idx="1"/>
          </p:nvPr>
        </p:nvSpPr>
        <p:spPr>
          <a:ln/>
        </p:spPr>
        <p:txBody>
          <a:bodyPr/>
          <a:lstStyle/>
          <a:p>
            <a:r>
              <a:rPr lang="en-US"/>
              <a:t>www.RevelationAndCreation.com</a:t>
            </a:r>
          </a:p>
        </p:txBody>
      </p:sp>
      <p:sp>
        <p:nvSpPr>
          <p:cNvPr id="6" name="Rectangle 6"/>
          <p:cNvSpPr>
            <a:spLocks noGrp="1" noChangeArrowheads="1"/>
          </p:cNvSpPr>
          <p:nvPr>
            <p:ph type="ftr" sz="quarter" idx="4"/>
          </p:nvPr>
        </p:nvSpPr>
        <p:spPr>
          <a:ln/>
        </p:spPr>
        <p:txBody>
          <a:bodyPr/>
          <a:lstStyle/>
          <a:p>
            <a:r>
              <a:rPr lang="en-US"/>
              <a:t>Wallace, Steven J.</a:t>
            </a:r>
          </a:p>
        </p:txBody>
      </p:sp>
      <p:sp>
        <p:nvSpPr>
          <p:cNvPr id="7" name="Rectangle 7"/>
          <p:cNvSpPr>
            <a:spLocks noGrp="1" noChangeArrowheads="1"/>
          </p:cNvSpPr>
          <p:nvPr>
            <p:ph type="sldNum" sz="quarter" idx="5"/>
          </p:nvPr>
        </p:nvSpPr>
        <p:spPr>
          <a:ln/>
        </p:spPr>
        <p:txBody>
          <a:bodyPr/>
          <a:lstStyle/>
          <a:p>
            <a:fld id="{16F4949D-B697-4648-81B0-EF7DA51F9F6A}" type="slidenum">
              <a:rPr lang="en-US"/>
              <a:pPr/>
              <a:t>9</a:t>
            </a:fld>
            <a:endParaRPr lang="en-US"/>
          </a:p>
        </p:txBody>
      </p:sp>
      <p:sp>
        <p:nvSpPr>
          <p:cNvPr id="75778" name="Rectangle 2"/>
          <p:cNvSpPr>
            <a:spLocks noRot="1" noChangeArrowheads="1" noTextEdit="1"/>
          </p:cNvSpPr>
          <p:nvPr>
            <p:ph type="sldImg"/>
          </p:nvPr>
        </p:nvSpPr>
        <p:spPr>
          <a:ln/>
        </p:spPr>
      </p:sp>
      <p:sp>
        <p:nvSpPr>
          <p:cNvPr id="75779" name="Rectangle 3"/>
          <p:cNvSpPr>
            <a:spLocks noGrp="1" noChangeArrowheads="1"/>
          </p:cNvSpPr>
          <p:nvPr>
            <p:ph type="body" idx="1"/>
          </p:nvPr>
        </p:nvSpPr>
        <p:spPr/>
        <p:txBody>
          <a:bodyPr/>
          <a:lstStyle/>
          <a:p>
            <a:r>
              <a:rPr lang="en-US"/>
              <a:t>Satan is not only the deceiver of the whole world because he deceived the mother of all the living, but because he seeks to deceive the whole world unto him. You can see with you eyes that Gen. 3:13 corrolates with Rev. 12:9.</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"Redefining Satan"</a:t>
            </a:r>
          </a:p>
        </p:txBody>
      </p:sp>
      <p:sp>
        <p:nvSpPr>
          <p:cNvPr id="5" name="Rectangle 3"/>
          <p:cNvSpPr>
            <a:spLocks noGrp="1" noChangeArrowheads="1"/>
          </p:cNvSpPr>
          <p:nvPr>
            <p:ph type="dt" idx="1"/>
          </p:nvPr>
        </p:nvSpPr>
        <p:spPr>
          <a:ln/>
        </p:spPr>
        <p:txBody>
          <a:bodyPr/>
          <a:lstStyle/>
          <a:p>
            <a:r>
              <a:rPr lang="en-US"/>
              <a:t>www.RevelationAndCreation.com</a:t>
            </a:r>
          </a:p>
        </p:txBody>
      </p:sp>
      <p:sp>
        <p:nvSpPr>
          <p:cNvPr id="6" name="Rectangle 6"/>
          <p:cNvSpPr>
            <a:spLocks noGrp="1" noChangeArrowheads="1"/>
          </p:cNvSpPr>
          <p:nvPr>
            <p:ph type="ftr" sz="quarter" idx="4"/>
          </p:nvPr>
        </p:nvSpPr>
        <p:spPr>
          <a:ln/>
        </p:spPr>
        <p:txBody>
          <a:bodyPr/>
          <a:lstStyle/>
          <a:p>
            <a:r>
              <a:rPr lang="en-US"/>
              <a:t>Wallace, Steven J.</a:t>
            </a:r>
          </a:p>
        </p:txBody>
      </p:sp>
      <p:sp>
        <p:nvSpPr>
          <p:cNvPr id="7" name="Rectangle 7"/>
          <p:cNvSpPr>
            <a:spLocks noGrp="1" noChangeArrowheads="1"/>
          </p:cNvSpPr>
          <p:nvPr>
            <p:ph type="sldNum" sz="quarter" idx="5"/>
          </p:nvPr>
        </p:nvSpPr>
        <p:spPr>
          <a:ln/>
        </p:spPr>
        <p:txBody>
          <a:bodyPr/>
          <a:lstStyle/>
          <a:p>
            <a:fld id="{0607D589-85A2-4C82-AFE9-E10F4D51337B}" type="slidenum">
              <a:rPr lang="en-US"/>
              <a:pPr/>
              <a:t>10</a:t>
            </a:fld>
            <a:endParaRPr lang="en-US"/>
          </a:p>
        </p:txBody>
      </p:sp>
      <p:sp>
        <p:nvSpPr>
          <p:cNvPr id="61442" name="Rectangle 2"/>
          <p:cNvSpPr>
            <a:spLocks noRot="1" noChangeArrowheads="1" noTextEdit="1"/>
          </p:cNvSpPr>
          <p:nvPr>
            <p:ph type="sldImg"/>
          </p:nvPr>
        </p:nvSpPr>
        <p:spPr>
          <a:ln/>
        </p:spPr>
      </p:sp>
      <p:sp>
        <p:nvSpPr>
          <p:cNvPr id="61443" name="Rectangle 3"/>
          <p:cNvSpPr>
            <a:spLocks noGrp="1" noChangeArrowheads="1"/>
          </p:cNvSpPr>
          <p:nvPr>
            <p:ph type="body" idx="1"/>
          </p:nvPr>
        </p:nvSpPr>
        <p:spPr/>
        <p:txBody>
          <a:bodyPr/>
          <a:lstStyle/>
          <a:p>
            <a:r>
              <a:rPr lang="en-US"/>
              <a:t>The warning in this passage is that these Corinthians may be deceived as Eve was. The serpent's work was that of deceiving. The serpent still deceives today!</a:t>
            </a:r>
          </a:p>
          <a:p>
            <a:endParaRPr lang="en-US"/>
          </a:p>
          <a:p>
            <a:r>
              <a:rPr lang="en-US"/>
              <a:t>John calls Satan the serpent of old and explains that his work is primarily of deceiving the whole world. </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xfrm>
            <a:off x="2286000" y="3429000"/>
            <a:ext cx="6399213" cy="1219200"/>
          </a:xfrm>
        </p:spPr>
        <p:txBody>
          <a:bodyPr/>
          <a:lstStyle>
            <a:lvl1pPr>
              <a:defRPr sz="4000"/>
            </a:lvl1pPr>
          </a:lstStyle>
          <a:p>
            <a:r>
              <a:rPr lang="en-US"/>
              <a:t>Click to edit Master title style</a:t>
            </a:r>
          </a:p>
        </p:txBody>
      </p:sp>
      <p:sp>
        <p:nvSpPr>
          <p:cNvPr id="32771" name="Rectangle 3"/>
          <p:cNvSpPr>
            <a:spLocks noGrp="1" noChangeArrowheads="1"/>
          </p:cNvSpPr>
          <p:nvPr>
            <p:ph type="subTitle" idx="1"/>
          </p:nvPr>
        </p:nvSpPr>
        <p:spPr>
          <a:xfrm>
            <a:off x="2286000" y="4800600"/>
            <a:ext cx="6399213" cy="838200"/>
          </a:xfrm>
        </p:spPr>
        <p:txBody>
          <a:bodyPr/>
          <a:lstStyle>
            <a:lvl1pPr marL="0" indent="0">
              <a:buFontTx/>
              <a:buNone/>
              <a:defRPr sz="2400"/>
            </a:lvl1pPr>
          </a:lstStyle>
          <a:p>
            <a:r>
              <a:rPr lang="en-US"/>
              <a:t>Click to edit Master subtitle style</a:t>
            </a:r>
          </a:p>
        </p:txBody>
      </p:sp>
      <p:sp>
        <p:nvSpPr>
          <p:cNvPr id="32772" name="Rectangle 4"/>
          <p:cNvSpPr>
            <a:spLocks noGrp="1" noChangeArrowheads="1"/>
          </p:cNvSpPr>
          <p:nvPr>
            <p:ph type="dt" sz="half" idx="2"/>
          </p:nvPr>
        </p:nvSpPr>
        <p:spPr/>
        <p:txBody>
          <a:bodyPr/>
          <a:lstStyle>
            <a:lvl1pPr>
              <a:defRPr/>
            </a:lvl1pPr>
          </a:lstStyle>
          <a:p>
            <a:endParaRPr lang="en-US"/>
          </a:p>
        </p:txBody>
      </p:sp>
      <p:sp>
        <p:nvSpPr>
          <p:cNvPr id="32773" name="Rectangle 5"/>
          <p:cNvSpPr>
            <a:spLocks noGrp="1" noChangeArrowheads="1"/>
          </p:cNvSpPr>
          <p:nvPr>
            <p:ph type="ftr" sz="quarter" idx="3"/>
          </p:nvPr>
        </p:nvSpPr>
        <p:spPr/>
        <p:txBody>
          <a:bodyPr/>
          <a:lstStyle>
            <a:lvl1pPr>
              <a:defRPr/>
            </a:lvl1pPr>
          </a:lstStyle>
          <a:p>
            <a:r>
              <a:rPr lang="en-US"/>
              <a:t>"Redefining Satan" </a:t>
            </a:r>
          </a:p>
        </p:txBody>
      </p:sp>
      <p:sp>
        <p:nvSpPr>
          <p:cNvPr id="32774" name="Rectangle 6"/>
          <p:cNvSpPr>
            <a:spLocks noGrp="1" noChangeArrowheads="1"/>
          </p:cNvSpPr>
          <p:nvPr>
            <p:ph type="sldNum" sz="quarter" idx="4"/>
          </p:nvPr>
        </p:nvSpPr>
        <p:spPr/>
        <p:txBody>
          <a:bodyPr/>
          <a:lstStyle>
            <a:lvl1pPr>
              <a:defRPr/>
            </a:lvl1pPr>
          </a:lstStyle>
          <a:p>
            <a:fld id="{A09A72BB-AC4D-432D-B79F-96C5417887FA}" type="slidenum">
              <a:rPr lang="en-US"/>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"Redefining Satan" </a:t>
            </a:r>
          </a:p>
        </p:txBody>
      </p:sp>
      <p:sp>
        <p:nvSpPr>
          <p:cNvPr id="6" name="Slide Number Placeholder 5"/>
          <p:cNvSpPr>
            <a:spLocks noGrp="1"/>
          </p:cNvSpPr>
          <p:nvPr>
            <p:ph type="sldNum" sz="quarter" idx="12"/>
          </p:nvPr>
        </p:nvSpPr>
        <p:spPr/>
        <p:txBody>
          <a:bodyPr/>
          <a:lstStyle>
            <a:lvl1pPr>
              <a:defRPr/>
            </a:lvl1pPr>
          </a:lstStyle>
          <a:p>
            <a:fld id="{5C34AA7E-DE69-44F1-97BA-C47E03737235}" type="slidenum">
              <a:rPr lang="en-US"/>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5013" y="533400"/>
            <a:ext cx="1598612" cy="5592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4413" y="533400"/>
            <a:ext cx="4648200" cy="5592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"Redefining Satan" </a:t>
            </a:r>
          </a:p>
        </p:txBody>
      </p:sp>
      <p:sp>
        <p:nvSpPr>
          <p:cNvPr id="6" name="Slide Number Placeholder 5"/>
          <p:cNvSpPr>
            <a:spLocks noGrp="1"/>
          </p:cNvSpPr>
          <p:nvPr>
            <p:ph type="sldNum" sz="quarter" idx="12"/>
          </p:nvPr>
        </p:nvSpPr>
        <p:spPr/>
        <p:txBody>
          <a:bodyPr/>
          <a:lstStyle>
            <a:lvl1pPr>
              <a:defRPr/>
            </a:lvl1pPr>
          </a:lstStyle>
          <a:p>
            <a:fld id="{19CD7428-D3CC-48BB-8FC9-47AFEC175E0B}" type="slidenum">
              <a:rPr lang="en-US"/>
              <a:pPr/>
              <a:t>‹#›</a:t>
            </a:fld>
            <a:endParaRPr lang="en-US"/>
          </a:p>
        </p:txBody>
      </p:sp>
    </p:spTree>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a:xfrm>
            <a:off x="2743200" y="3657600"/>
            <a:ext cx="6248400" cy="1143000"/>
          </a:xfrm>
        </p:spPr>
        <p:txBody>
          <a:bodyPr/>
          <a:lstStyle>
            <a:lvl1pPr algn="l">
              <a:defRPr sz="4000"/>
            </a:lvl1pPr>
          </a:lstStyle>
          <a:p>
            <a:r>
              <a:rPr lang="en-US"/>
              <a:t>Click to edit title</a:t>
            </a:r>
          </a:p>
        </p:txBody>
      </p:sp>
      <p:sp>
        <p:nvSpPr>
          <p:cNvPr id="45059" name="Rectangle 3"/>
          <p:cNvSpPr>
            <a:spLocks noGrp="1" noChangeArrowheads="1"/>
          </p:cNvSpPr>
          <p:nvPr>
            <p:ph type="subTitle" idx="1"/>
          </p:nvPr>
        </p:nvSpPr>
        <p:spPr>
          <a:xfrm>
            <a:off x="2743200" y="4648200"/>
            <a:ext cx="6248400" cy="762000"/>
          </a:xfrm>
        </p:spPr>
        <p:txBody>
          <a:bodyPr/>
          <a:lstStyle>
            <a:lvl1pPr marL="0" indent="0">
              <a:buFont typeface="Wingdings" pitchFamily="2" charset="2"/>
              <a:buNone/>
              <a:defRPr sz="2800">
                <a:solidFill>
                  <a:srgbClr val="B2B2B2"/>
                </a:solidFill>
              </a:defRPr>
            </a:lvl1pPr>
          </a:lstStyle>
          <a:p>
            <a:r>
              <a:rPr lang="en-US"/>
              <a:t>Click to edit subtitle style</a:t>
            </a:r>
          </a:p>
        </p:txBody>
      </p:sp>
      <p:sp>
        <p:nvSpPr>
          <p:cNvPr id="45060" name="Rectangle 4"/>
          <p:cNvSpPr>
            <a:spLocks noGrp="1" noChangeArrowheads="1"/>
          </p:cNvSpPr>
          <p:nvPr>
            <p:ph type="dt" sz="quarter" idx="2"/>
          </p:nvPr>
        </p:nvSpPr>
        <p:spPr>
          <a:xfrm>
            <a:off x="457200" y="6245225"/>
            <a:ext cx="2133600" cy="476250"/>
          </a:xfrm>
        </p:spPr>
        <p:txBody>
          <a:bodyPr/>
          <a:lstStyle>
            <a:lvl1pPr>
              <a:defRPr/>
            </a:lvl1pPr>
          </a:lstStyle>
          <a:p>
            <a:endParaRPr lang="en-US"/>
          </a:p>
        </p:txBody>
      </p:sp>
      <p:sp>
        <p:nvSpPr>
          <p:cNvPr id="45061" name="Rectangle 5"/>
          <p:cNvSpPr>
            <a:spLocks noGrp="1" noChangeArrowheads="1"/>
          </p:cNvSpPr>
          <p:nvPr>
            <p:ph type="ftr" sz="quarter" idx="3"/>
          </p:nvPr>
        </p:nvSpPr>
        <p:spPr>
          <a:xfrm>
            <a:off x="3124200" y="6245225"/>
            <a:ext cx="2895600" cy="476250"/>
          </a:xfrm>
        </p:spPr>
        <p:txBody>
          <a:bodyPr/>
          <a:lstStyle>
            <a:lvl1pPr>
              <a:defRPr i="0"/>
            </a:lvl1pPr>
          </a:lstStyle>
          <a:p>
            <a:r>
              <a:rPr lang="en-US"/>
              <a:t>"Redefining Satan" </a:t>
            </a:r>
          </a:p>
        </p:txBody>
      </p:sp>
      <p:sp>
        <p:nvSpPr>
          <p:cNvPr id="45062" name="Rectangle 6"/>
          <p:cNvSpPr>
            <a:spLocks noGrp="1" noChangeArrowheads="1"/>
          </p:cNvSpPr>
          <p:nvPr>
            <p:ph type="sldNum" sz="quarter" idx="4"/>
          </p:nvPr>
        </p:nvSpPr>
        <p:spPr>
          <a:xfrm>
            <a:off x="6553200" y="6245225"/>
            <a:ext cx="2133600" cy="476250"/>
          </a:xfrm>
        </p:spPr>
        <p:txBody>
          <a:bodyPr/>
          <a:lstStyle>
            <a:lvl1pPr>
              <a:defRPr/>
            </a:lvl1pPr>
          </a:lstStyle>
          <a:p>
            <a:fld id="{2D215AA4-A498-4307-80F9-D34F02FCCFF8}" type="slidenum">
              <a:rPr lang="en-US"/>
              <a:pPr/>
              <a:t>‹#›</a:t>
            </a:fld>
            <a:endParaRPr lang="en-US"/>
          </a:p>
        </p:txBody>
      </p:sp>
    </p:spTree>
  </p:cSld>
  <p:clrMapOvr>
    <a:overrideClrMapping bg1="lt1" tx1="dk1" bg2="lt2" tx2="dk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"Redefining Satan" </a:t>
            </a:r>
          </a:p>
        </p:txBody>
      </p:sp>
      <p:sp>
        <p:nvSpPr>
          <p:cNvPr id="6" name="Slide Number Placeholder 5"/>
          <p:cNvSpPr>
            <a:spLocks noGrp="1"/>
          </p:cNvSpPr>
          <p:nvPr>
            <p:ph type="sldNum" sz="quarter" idx="12"/>
          </p:nvPr>
        </p:nvSpPr>
        <p:spPr/>
        <p:txBody>
          <a:bodyPr/>
          <a:lstStyle>
            <a:lvl1pPr>
              <a:defRPr/>
            </a:lvl1pPr>
          </a:lstStyle>
          <a:p>
            <a:fld id="{6988B723-6A0D-4C8E-986F-7F67921C3BAC}" type="slidenum">
              <a:rPr lang="en-US"/>
              <a:pPr/>
              <a:t>‹#›</a:t>
            </a:fld>
            <a:endParaRPr lang="en-US"/>
          </a:p>
        </p:txBody>
      </p:sp>
    </p:spTree>
  </p:cSld>
  <p:clrMapOvr>
    <a:masterClrMapping/>
  </p:clrMapOvr>
  <p:transition>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"Redefining Satan" </a:t>
            </a:r>
          </a:p>
        </p:txBody>
      </p:sp>
      <p:sp>
        <p:nvSpPr>
          <p:cNvPr id="6" name="Slide Number Placeholder 5"/>
          <p:cNvSpPr>
            <a:spLocks noGrp="1"/>
          </p:cNvSpPr>
          <p:nvPr>
            <p:ph type="sldNum" sz="quarter" idx="12"/>
          </p:nvPr>
        </p:nvSpPr>
        <p:spPr/>
        <p:txBody>
          <a:bodyPr/>
          <a:lstStyle>
            <a:lvl1pPr>
              <a:defRPr/>
            </a:lvl1pPr>
          </a:lstStyle>
          <a:p>
            <a:fld id="{DC24F857-E272-4619-8794-22C490B2F81F}" type="slidenum">
              <a:rPr lang="en-US"/>
              <a:pPr/>
              <a:t>‹#›</a:t>
            </a:fld>
            <a:endParaRPr lang="en-US"/>
          </a:p>
        </p:txBody>
      </p:sp>
    </p:spTree>
  </p:cSld>
  <p:clrMapOvr>
    <a:masterClrMapping/>
  </p:clrMapOvr>
  <p:transition>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55775" y="1447800"/>
            <a:ext cx="3541713"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49888" y="1447800"/>
            <a:ext cx="3541712"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"Redefining Satan" </a:t>
            </a:r>
          </a:p>
        </p:txBody>
      </p:sp>
      <p:sp>
        <p:nvSpPr>
          <p:cNvPr id="7" name="Slide Number Placeholder 6"/>
          <p:cNvSpPr>
            <a:spLocks noGrp="1"/>
          </p:cNvSpPr>
          <p:nvPr>
            <p:ph type="sldNum" sz="quarter" idx="12"/>
          </p:nvPr>
        </p:nvSpPr>
        <p:spPr/>
        <p:txBody>
          <a:bodyPr/>
          <a:lstStyle>
            <a:lvl1pPr>
              <a:defRPr/>
            </a:lvl1pPr>
          </a:lstStyle>
          <a:p>
            <a:fld id="{30FC39A3-297E-4088-8809-D3D22D7FE4B3}" type="slidenum">
              <a:rPr lang="en-US"/>
              <a:pPr/>
              <a:t>‹#›</a:t>
            </a:fld>
            <a:endParaRPr lang="en-US"/>
          </a:p>
        </p:txBody>
      </p:sp>
    </p:spTree>
  </p:cSld>
  <p:clrMapOvr>
    <a:masterClrMapping/>
  </p:clrMapOvr>
  <p:transition>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"Redefining Satan" </a:t>
            </a:r>
          </a:p>
        </p:txBody>
      </p:sp>
      <p:sp>
        <p:nvSpPr>
          <p:cNvPr id="9" name="Slide Number Placeholder 8"/>
          <p:cNvSpPr>
            <a:spLocks noGrp="1"/>
          </p:cNvSpPr>
          <p:nvPr>
            <p:ph type="sldNum" sz="quarter" idx="12"/>
          </p:nvPr>
        </p:nvSpPr>
        <p:spPr/>
        <p:txBody>
          <a:bodyPr/>
          <a:lstStyle>
            <a:lvl1pPr>
              <a:defRPr/>
            </a:lvl1pPr>
          </a:lstStyle>
          <a:p>
            <a:fld id="{D67AC79D-42E2-4217-8759-F08D549A3A81}" type="slidenum">
              <a:rPr lang="en-US"/>
              <a:pPr/>
              <a:t>‹#›</a:t>
            </a:fld>
            <a:endParaRPr lang="en-US"/>
          </a:p>
        </p:txBody>
      </p:sp>
    </p:spTree>
  </p:cSld>
  <p:clrMapOvr>
    <a:masterClrMapping/>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"Redefining Satan" </a:t>
            </a:r>
          </a:p>
        </p:txBody>
      </p:sp>
      <p:sp>
        <p:nvSpPr>
          <p:cNvPr id="5" name="Slide Number Placeholder 4"/>
          <p:cNvSpPr>
            <a:spLocks noGrp="1"/>
          </p:cNvSpPr>
          <p:nvPr>
            <p:ph type="sldNum" sz="quarter" idx="12"/>
          </p:nvPr>
        </p:nvSpPr>
        <p:spPr/>
        <p:txBody>
          <a:bodyPr/>
          <a:lstStyle>
            <a:lvl1pPr>
              <a:defRPr/>
            </a:lvl1pPr>
          </a:lstStyle>
          <a:p>
            <a:fld id="{8DBC3DAB-8DA1-4715-BF26-0AC6DA366DC2}" type="slidenum">
              <a:rPr lang="en-US"/>
              <a:pPr/>
              <a:t>‹#›</a:t>
            </a:fld>
            <a:endParaRPr lang="en-US"/>
          </a:p>
        </p:txBody>
      </p:sp>
    </p:spTree>
  </p:cSld>
  <p:clrMapOvr>
    <a:masterClrMapping/>
  </p:clrMapOvr>
  <p:transition>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"Redefining Satan" </a:t>
            </a:r>
          </a:p>
        </p:txBody>
      </p:sp>
      <p:sp>
        <p:nvSpPr>
          <p:cNvPr id="4" name="Slide Number Placeholder 3"/>
          <p:cNvSpPr>
            <a:spLocks noGrp="1"/>
          </p:cNvSpPr>
          <p:nvPr>
            <p:ph type="sldNum" sz="quarter" idx="12"/>
          </p:nvPr>
        </p:nvSpPr>
        <p:spPr/>
        <p:txBody>
          <a:bodyPr/>
          <a:lstStyle>
            <a:lvl1pPr>
              <a:defRPr/>
            </a:lvl1pPr>
          </a:lstStyle>
          <a:p>
            <a:fld id="{3722FC65-2402-430C-AA95-74A88D1AB4F3}" type="slidenum">
              <a:rPr lang="en-US"/>
              <a:pPr/>
              <a:t>‹#›</a:t>
            </a:fld>
            <a:endParaRPr lang="en-US"/>
          </a:p>
        </p:txBody>
      </p:sp>
    </p:spTree>
  </p:cSld>
  <p:clrMapOvr>
    <a:masterClrMapping/>
  </p:clrMapOvr>
  <p:transition>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"Redefining Satan" </a:t>
            </a:r>
          </a:p>
        </p:txBody>
      </p:sp>
      <p:sp>
        <p:nvSpPr>
          <p:cNvPr id="7" name="Slide Number Placeholder 6"/>
          <p:cNvSpPr>
            <a:spLocks noGrp="1"/>
          </p:cNvSpPr>
          <p:nvPr>
            <p:ph type="sldNum" sz="quarter" idx="12"/>
          </p:nvPr>
        </p:nvSpPr>
        <p:spPr/>
        <p:txBody>
          <a:bodyPr/>
          <a:lstStyle>
            <a:lvl1pPr>
              <a:defRPr/>
            </a:lvl1pPr>
          </a:lstStyle>
          <a:p>
            <a:fld id="{72DC7598-BBE4-4026-89C0-0608C4E19505}" type="slidenum">
              <a:rPr lang="en-US"/>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"Redefining Satan" </a:t>
            </a:r>
          </a:p>
        </p:txBody>
      </p:sp>
      <p:sp>
        <p:nvSpPr>
          <p:cNvPr id="6" name="Slide Number Placeholder 5"/>
          <p:cNvSpPr>
            <a:spLocks noGrp="1"/>
          </p:cNvSpPr>
          <p:nvPr>
            <p:ph type="sldNum" sz="quarter" idx="12"/>
          </p:nvPr>
        </p:nvSpPr>
        <p:spPr/>
        <p:txBody>
          <a:bodyPr/>
          <a:lstStyle>
            <a:lvl1pPr>
              <a:defRPr/>
            </a:lvl1pPr>
          </a:lstStyle>
          <a:p>
            <a:fld id="{8C986B8C-0F7C-46B8-B789-A05304F61B0B}" type="slidenum">
              <a:rPr lang="en-US"/>
              <a:pPr/>
              <a:t>‹#›</a:t>
            </a:fld>
            <a:endParaRPr lang="en-US"/>
          </a:p>
        </p:txBody>
      </p:sp>
    </p:spTree>
  </p:cSld>
  <p:clrMapOvr>
    <a:masterClrMapping/>
  </p:clrMapOvr>
  <p:transition>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"Redefining Satan" </a:t>
            </a:r>
          </a:p>
        </p:txBody>
      </p:sp>
      <p:sp>
        <p:nvSpPr>
          <p:cNvPr id="7" name="Slide Number Placeholder 6"/>
          <p:cNvSpPr>
            <a:spLocks noGrp="1"/>
          </p:cNvSpPr>
          <p:nvPr>
            <p:ph type="sldNum" sz="quarter" idx="12"/>
          </p:nvPr>
        </p:nvSpPr>
        <p:spPr/>
        <p:txBody>
          <a:bodyPr/>
          <a:lstStyle>
            <a:lvl1pPr>
              <a:defRPr/>
            </a:lvl1pPr>
          </a:lstStyle>
          <a:p>
            <a:fld id="{B26FBC20-A6F2-4B3E-9657-48FED4E72606}" type="slidenum">
              <a:rPr lang="en-US"/>
              <a:pPr/>
              <a:t>‹#›</a:t>
            </a:fld>
            <a:endParaRPr lang="en-US"/>
          </a:p>
        </p:txBody>
      </p:sp>
    </p:spTree>
  </p:cSld>
  <p:clrMapOvr>
    <a:masterClrMapping/>
  </p:clrMapOvr>
  <p:transition>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"Redefining Satan" </a:t>
            </a:r>
          </a:p>
        </p:txBody>
      </p:sp>
      <p:sp>
        <p:nvSpPr>
          <p:cNvPr id="6" name="Slide Number Placeholder 5"/>
          <p:cNvSpPr>
            <a:spLocks noGrp="1"/>
          </p:cNvSpPr>
          <p:nvPr>
            <p:ph type="sldNum" sz="quarter" idx="12"/>
          </p:nvPr>
        </p:nvSpPr>
        <p:spPr/>
        <p:txBody>
          <a:bodyPr/>
          <a:lstStyle>
            <a:lvl1pPr>
              <a:defRPr/>
            </a:lvl1pPr>
          </a:lstStyle>
          <a:p>
            <a:fld id="{773B1434-089A-4213-B7BD-C58A8E678C0E}" type="slidenum">
              <a:rPr lang="en-US"/>
              <a:pPr/>
              <a:t>‹#›</a:t>
            </a:fld>
            <a:endParaRPr lang="en-US"/>
          </a:p>
        </p:txBody>
      </p:sp>
    </p:spTree>
  </p:cSld>
  <p:clrMapOvr>
    <a:masterClrMapping/>
  </p:clrMapOvr>
  <p:transition>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28600"/>
            <a:ext cx="1809750" cy="6324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52600" y="228600"/>
            <a:ext cx="5276850" cy="6324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"Redefining Satan" </a:t>
            </a:r>
          </a:p>
        </p:txBody>
      </p:sp>
      <p:sp>
        <p:nvSpPr>
          <p:cNvPr id="6" name="Slide Number Placeholder 5"/>
          <p:cNvSpPr>
            <a:spLocks noGrp="1"/>
          </p:cNvSpPr>
          <p:nvPr>
            <p:ph type="sldNum" sz="quarter" idx="12"/>
          </p:nvPr>
        </p:nvSpPr>
        <p:spPr/>
        <p:txBody>
          <a:bodyPr/>
          <a:lstStyle>
            <a:lvl1pPr>
              <a:defRPr/>
            </a:lvl1pPr>
          </a:lstStyle>
          <a:p>
            <a:fld id="{EEB3D48F-110E-4716-8A8B-7F1B2B58BD76}" type="slidenum">
              <a:rPr lang="en-US"/>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"Redefining Satan" </a:t>
            </a:r>
          </a:p>
        </p:txBody>
      </p:sp>
      <p:sp>
        <p:nvSpPr>
          <p:cNvPr id="6" name="Slide Number Placeholder 5"/>
          <p:cNvSpPr>
            <a:spLocks noGrp="1"/>
          </p:cNvSpPr>
          <p:nvPr>
            <p:ph type="sldNum" sz="quarter" idx="12"/>
          </p:nvPr>
        </p:nvSpPr>
        <p:spPr/>
        <p:txBody>
          <a:bodyPr/>
          <a:lstStyle>
            <a:lvl1pPr>
              <a:defRPr/>
            </a:lvl1pPr>
          </a:lstStyle>
          <a:p>
            <a:fld id="{3FBFA1EE-7390-443F-B46C-EAD19954F000}" type="slidenum">
              <a:rPr lang="en-US"/>
              <a:pPr/>
              <a:t>‹#›</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4413" y="1905000"/>
            <a:ext cx="3122612"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559425" y="1905000"/>
            <a:ext cx="3124200"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"Redefining Satan" </a:t>
            </a:r>
          </a:p>
        </p:txBody>
      </p:sp>
      <p:sp>
        <p:nvSpPr>
          <p:cNvPr id="7" name="Slide Number Placeholder 6"/>
          <p:cNvSpPr>
            <a:spLocks noGrp="1"/>
          </p:cNvSpPr>
          <p:nvPr>
            <p:ph type="sldNum" sz="quarter" idx="12"/>
          </p:nvPr>
        </p:nvSpPr>
        <p:spPr/>
        <p:txBody>
          <a:bodyPr/>
          <a:lstStyle>
            <a:lvl1pPr>
              <a:defRPr/>
            </a:lvl1pPr>
          </a:lstStyle>
          <a:p>
            <a:fld id="{DA40FCE4-B193-4AAF-9B89-5CA43AF6897E}" type="slidenum">
              <a:rPr lang="en-US"/>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"Redefining Satan" </a:t>
            </a:r>
          </a:p>
        </p:txBody>
      </p:sp>
      <p:sp>
        <p:nvSpPr>
          <p:cNvPr id="9" name="Slide Number Placeholder 8"/>
          <p:cNvSpPr>
            <a:spLocks noGrp="1"/>
          </p:cNvSpPr>
          <p:nvPr>
            <p:ph type="sldNum" sz="quarter" idx="12"/>
          </p:nvPr>
        </p:nvSpPr>
        <p:spPr/>
        <p:txBody>
          <a:bodyPr/>
          <a:lstStyle>
            <a:lvl1pPr>
              <a:defRPr/>
            </a:lvl1pPr>
          </a:lstStyle>
          <a:p>
            <a:fld id="{7819FFE3-7C21-46F9-A65F-7BF95E08773C}" type="slidenum">
              <a:rPr lang="en-US"/>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"Redefining Satan" </a:t>
            </a:r>
          </a:p>
        </p:txBody>
      </p:sp>
      <p:sp>
        <p:nvSpPr>
          <p:cNvPr id="5" name="Slide Number Placeholder 4"/>
          <p:cNvSpPr>
            <a:spLocks noGrp="1"/>
          </p:cNvSpPr>
          <p:nvPr>
            <p:ph type="sldNum" sz="quarter" idx="12"/>
          </p:nvPr>
        </p:nvSpPr>
        <p:spPr/>
        <p:txBody>
          <a:bodyPr/>
          <a:lstStyle>
            <a:lvl1pPr>
              <a:defRPr/>
            </a:lvl1pPr>
          </a:lstStyle>
          <a:p>
            <a:fld id="{70BC132C-C8C1-4CA4-AF8C-C2C328342529}" type="slidenum">
              <a:rPr lang="en-US"/>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"Redefining Satan" </a:t>
            </a:r>
          </a:p>
        </p:txBody>
      </p:sp>
      <p:sp>
        <p:nvSpPr>
          <p:cNvPr id="4" name="Slide Number Placeholder 3"/>
          <p:cNvSpPr>
            <a:spLocks noGrp="1"/>
          </p:cNvSpPr>
          <p:nvPr>
            <p:ph type="sldNum" sz="quarter" idx="12"/>
          </p:nvPr>
        </p:nvSpPr>
        <p:spPr/>
        <p:txBody>
          <a:bodyPr/>
          <a:lstStyle>
            <a:lvl1pPr>
              <a:defRPr/>
            </a:lvl1pPr>
          </a:lstStyle>
          <a:p>
            <a:fld id="{0ECC23D5-11AC-408F-8AB3-A1EFDB84D929}" type="slidenum">
              <a:rPr lang="en-US"/>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"Redefining Satan" </a:t>
            </a:r>
          </a:p>
        </p:txBody>
      </p:sp>
      <p:sp>
        <p:nvSpPr>
          <p:cNvPr id="7" name="Slide Number Placeholder 6"/>
          <p:cNvSpPr>
            <a:spLocks noGrp="1"/>
          </p:cNvSpPr>
          <p:nvPr>
            <p:ph type="sldNum" sz="quarter" idx="12"/>
          </p:nvPr>
        </p:nvSpPr>
        <p:spPr/>
        <p:txBody>
          <a:bodyPr/>
          <a:lstStyle>
            <a:lvl1pPr>
              <a:defRPr/>
            </a:lvl1pPr>
          </a:lstStyle>
          <a:p>
            <a:fld id="{06DD9AE0-A58D-4E58-85BE-7EBDA0FCF3F6}" type="slidenum">
              <a:rPr lang="en-US"/>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"Redefining Satan" </a:t>
            </a:r>
          </a:p>
        </p:txBody>
      </p:sp>
      <p:sp>
        <p:nvSpPr>
          <p:cNvPr id="7" name="Slide Number Placeholder 6"/>
          <p:cNvSpPr>
            <a:spLocks noGrp="1"/>
          </p:cNvSpPr>
          <p:nvPr>
            <p:ph type="sldNum" sz="quarter" idx="12"/>
          </p:nvPr>
        </p:nvSpPr>
        <p:spPr/>
        <p:txBody>
          <a:bodyPr/>
          <a:lstStyle>
            <a:lvl1pPr>
              <a:defRPr/>
            </a:lvl1pPr>
          </a:lstStyle>
          <a:p>
            <a:fld id="{1BF386E3-C40F-4523-BFF2-370110516D4B}" type="slidenum">
              <a:rPr lang="en-US"/>
              <a:pPr/>
              <a:t>‹#›</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bwMode="auto">
          <a:xfrm>
            <a:off x="2284413" y="533400"/>
            <a:ext cx="6399212"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1747" name="Rectangle 3"/>
          <p:cNvSpPr>
            <a:spLocks noGrp="1" noChangeArrowheads="1"/>
          </p:cNvSpPr>
          <p:nvPr>
            <p:ph type="body" idx="1"/>
          </p:nvPr>
        </p:nvSpPr>
        <p:spPr bwMode="auto">
          <a:xfrm>
            <a:off x="2284413" y="1905000"/>
            <a:ext cx="6399212" cy="4221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1748" name="Rectangle 4"/>
          <p:cNvSpPr>
            <a:spLocks noGrp="1" noChangeArrowheads="1"/>
          </p:cNvSpPr>
          <p:nvPr>
            <p:ph type="dt" sz="half" idx="2"/>
          </p:nvPr>
        </p:nvSpPr>
        <p:spPr bwMode="auto">
          <a:xfrm>
            <a:off x="457200" y="6245225"/>
            <a:ext cx="2133600" cy="384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mn-lt"/>
              </a:defRPr>
            </a:lvl1pPr>
          </a:lstStyle>
          <a:p>
            <a:endParaRPr lang="en-US"/>
          </a:p>
        </p:txBody>
      </p:sp>
      <p:sp>
        <p:nvSpPr>
          <p:cNvPr id="31749" name="Rectangle 5"/>
          <p:cNvSpPr>
            <a:spLocks noGrp="1" noChangeArrowheads="1"/>
          </p:cNvSpPr>
          <p:nvPr>
            <p:ph type="ftr" sz="quarter" idx="3"/>
          </p:nvPr>
        </p:nvSpPr>
        <p:spPr bwMode="auto">
          <a:xfrm>
            <a:off x="3124200" y="6245225"/>
            <a:ext cx="2895600" cy="384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mn-lt"/>
              </a:defRPr>
            </a:lvl1pPr>
          </a:lstStyle>
          <a:p>
            <a:r>
              <a:rPr lang="en-US"/>
              <a:t>"Redefining Satan" </a:t>
            </a:r>
          </a:p>
        </p:txBody>
      </p:sp>
      <p:sp>
        <p:nvSpPr>
          <p:cNvPr id="31750" name="Rectangle 6"/>
          <p:cNvSpPr>
            <a:spLocks noGrp="1" noChangeArrowheads="1"/>
          </p:cNvSpPr>
          <p:nvPr>
            <p:ph type="sldNum" sz="quarter" idx="4"/>
          </p:nvPr>
        </p:nvSpPr>
        <p:spPr bwMode="auto">
          <a:xfrm>
            <a:off x="6553200" y="6245225"/>
            <a:ext cx="2133600" cy="384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mn-lt"/>
              </a:defRPr>
            </a:lvl1pPr>
          </a:lstStyle>
          <a:p>
            <a:fld id="{74D04B7B-8C8D-4CEB-98EF-F809F7E128A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ransition>
    <p:fade thruBlk="1"/>
  </p:transition>
  <p:timing>
    <p:tnLst>
      <p:par>
        <p:cTn id="1" dur="indefinite" restart="never" nodeType="tmRoot"/>
      </p:par>
    </p:tnLst>
  </p:timing>
  <p:hf hdr="0" dt="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Verdana" pitchFamily="34" charset="0"/>
        </a:defRPr>
      </a:lvl2pPr>
      <a:lvl3pPr algn="l" rtl="0" fontAlgn="base">
        <a:spcBef>
          <a:spcPct val="0"/>
        </a:spcBef>
        <a:spcAft>
          <a:spcPct val="0"/>
        </a:spcAft>
        <a:defRPr sz="3600">
          <a:solidFill>
            <a:schemeClr val="tx2"/>
          </a:solidFill>
          <a:latin typeface="Verdana" pitchFamily="34" charset="0"/>
        </a:defRPr>
      </a:lvl3pPr>
      <a:lvl4pPr algn="l" rtl="0" fontAlgn="base">
        <a:spcBef>
          <a:spcPct val="0"/>
        </a:spcBef>
        <a:spcAft>
          <a:spcPct val="0"/>
        </a:spcAft>
        <a:defRPr sz="3600">
          <a:solidFill>
            <a:schemeClr val="tx2"/>
          </a:solidFill>
          <a:latin typeface="Verdana" pitchFamily="34" charset="0"/>
        </a:defRPr>
      </a:lvl4pPr>
      <a:lvl5pPr algn="l" rtl="0" fontAlgn="base">
        <a:spcBef>
          <a:spcPct val="0"/>
        </a:spcBef>
        <a:spcAft>
          <a:spcPct val="0"/>
        </a:spcAft>
        <a:defRPr sz="3600">
          <a:solidFill>
            <a:schemeClr val="tx2"/>
          </a:solidFill>
          <a:latin typeface="Verdana" pitchFamily="34" charset="0"/>
        </a:defRPr>
      </a:lvl5pPr>
      <a:lvl6pPr marL="457200" algn="l" rtl="0" fontAlgn="base">
        <a:spcBef>
          <a:spcPct val="0"/>
        </a:spcBef>
        <a:spcAft>
          <a:spcPct val="0"/>
        </a:spcAft>
        <a:defRPr sz="3600">
          <a:solidFill>
            <a:schemeClr val="tx2"/>
          </a:solidFill>
          <a:latin typeface="Verdana" pitchFamily="34" charset="0"/>
        </a:defRPr>
      </a:lvl6pPr>
      <a:lvl7pPr marL="914400" algn="l" rtl="0" fontAlgn="base">
        <a:spcBef>
          <a:spcPct val="0"/>
        </a:spcBef>
        <a:spcAft>
          <a:spcPct val="0"/>
        </a:spcAft>
        <a:defRPr sz="3600">
          <a:solidFill>
            <a:schemeClr val="tx2"/>
          </a:solidFill>
          <a:latin typeface="Verdana" pitchFamily="34" charset="0"/>
        </a:defRPr>
      </a:lvl7pPr>
      <a:lvl8pPr marL="1371600" algn="l" rtl="0" fontAlgn="base">
        <a:spcBef>
          <a:spcPct val="0"/>
        </a:spcBef>
        <a:spcAft>
          <a:spcPct val="0"/>
        </a:spcAft>
        <a:defRPr sz="3600">
          <a:solidFill>
            <a:schemeClr val="tx2"/>
          </a:solidFill>
          <a:latin typeface="Verdana" pitchFamily="34" charset="0"/>
        </a:defRPr>
      </a:lvl8pPr>
      <a:lvl9pPr marL="1828800" algn="l" rtl="0" fontAlgn="base">
        <a:spcBef>
          <a:spcPct val="0"/>
        </a:spcBef>
        <a:spcAft>
          <a:spcPct val="0"/>
        </a:spcAft>
        <a:defRPr sz="3600">
          <a:solidFill>
            <a:schemeClr val="tx2"/>
          </a:solidFill>
          <a:latin typeface="Verdana" pitchFamily="34" charset="0"/>
        </a:defRPr>
      </a:lvl9pPr>
    </p:titleStyle>
    <p:body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bwMode="auto">
          <a:xfrm>
            <a:off x="1752600" y="228600"/>
            <a:ext cx="7239000" cy="838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title style</a:t>
            </a:r>
          </a:p>
        </p:txBody>
      </p:sp>
      <p:sp>
        <p:nvSpPr>
          <p:cNvPr id="44035" name="Rectangle 3"/>
          <p:cNvSpPr>
            <a:spLocks noGrp="1" noChangeArrowheads="1"/>
          </p:cNvSpPr>
          <p:nvPr>
            <p:ph type="body" idx="1"/>
          </p:nvPr>
        </p:nvSpPr>
        <p:spPr bwMode="auto">
          <a:xfrm>
            <a:off x="1755775" y="1447800"/>
            <a:ext cx="7235825"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4036" name="Rectangle 4"/>
          <p:cNvSpPr>
            <a:spLocks noGrp="1" noChangeArrowheads="1"/>
          </p:cNvSpPr>
          <p:nvPr>
            <p:ph type="dt" sz="half" idx="2"/>
          </p:nvPr>
        </p:nvSpPr>
        <p:spPr bwMode="auto">
          <a:xfrm>
            <a:off x="457200" y="64008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endParaRPr lang="en-US"/>
          </a:p>
        </p:txBody>
      </p:sp>
      <p:sp>
        <p:nvSpPr>
          <p:cNvPr id="44037" name="Rectangle 5"/>
          <p:cNvSpPr>
            <a:spLocks noGrp="1" noChangeArrowheads="1"/>
          </p:cNvSpPr>
          <p:nvPr>
            <p:ph type="ftr" sz="quarter" idx="3"/>
          </p:nvPr>
        </p:nvSpPr>
        <p:spPr bwMode="auto">
          <a:xfrm>
            <a:off x="3124200" y="638175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1">
                <a:latin typeface="Times New Roman" pitchFamily="18" charset="0"/>
              </a:defRPr>
            </a:lvl1pPr>
          </a:lstStyle>
          <a:p>
            <a:r>
              <a:rPr lang="en-US"/>
              <a:t>"Redefining Satan" </a:t>
            </a:r>
          </a:p>
        </p:txBody>
      </p:sp>
      <p:sp>
        <p:nvSpPr>
          <p:cNvPr id="44038" name="Rectangle 6"/>
          <p:cNvSpPr>
            <a:spLocks noGrp="1" noChangeArrowheads="1"/>
          </p:cNvSpPr>
          <p:nvPr>
            <p:ph type="sldNum" sz="quarter" idx="4"/>
          </p:nvPr>
        </p:nvSpPr>
        <p:spPr bwMode="auto">
          <a:xfrm>
            <a:off x="65532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fld id="{1554BDE9-D59F-4A34-B635-9E519DF59327}"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8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ransition>
    <p:fade thruBlk="1"/>
  </p:transition>
  <p:timing>
    <p:tnLst>
      <p:par>
        <p:cTn id="1" dur="indefinite" restart="never" nodeType="tmRoot"/>
      </p:par>
    </p:tnLst>
  </p:timing>
  <p:hf hdr="0" dt="0"/>
  <p:txStyles>
    <p:titleStyle>
      <a:lvl1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Verdana" pitchFamily="34" charset="0"/>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Verdana" pitchFamily="34" charset="0"/>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Verdana" pitchFamily="34" charset="0"/>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Verdana" pitchFamily="34" charset="0"/>
        </a:defRPr>
      </a:lvl5pPr>
      <a:lvl6pPr marL="457200"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Verdana" pitchFamily="34" charset="0"/>
        </a:defRPr>
      </a:lvl6pPr>
      <a:lvl7pPr marL="914400"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Verdana" pitchFamily="34" charset="0"/>
        </a:defRPr>
      </a:lvl7pPr>
      <a:lvl8pPr marL="1371600"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Verdana" pitchFamily="34" charset="0"/>
        </a:defRPr>
      </a:lvl8pPr>
      <a:lvl9pPr marL="1828800"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Verdana" pitchFamily="34" charset="0"/>
        </a:defRPr>
      </a:lvl9pPr>
    </p:titleStyle>
    <p:bodyStyle>
      <a:lvl1pPr marL="342900" indent="-342900" algn="l" rtl="0" eaLnBrk="0" fontAlgn="base" hangingPunct="0">
        <a:spcBef>
          <a:spcPct val="20000"/>
        </a:spcBef>
        <a:spcAft>
          <a:spcPct val="0"/>
        </a:spcAft>
        <a:buClr>
          <a:schemeClr val="accent2"/>
        </a:buClr>
        <a:buSzPct val="75000"/>
        <a:buFont typeface="Wingdings" pitchFamily="2" charset="2"/>
        <a:buChar char="n"/>
        <a:defRPr kumimoji="1"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5000"/>
        <a:buFont typeface="Wingdings" pitchFamily="2" charset="2"/>
        <a:buChar char="n"/>
        <a:defRPr kumimoji="1"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75000"/>
        <a:buFont typeface="Wingdings" pitchFamily="2" charset="2"/>
        <a:buChar char="n"/>
        <a:defRPr kumimoji="1"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5000"/>
        <a:buFont typeface="Wingdings" pitchFamily="2" charset="2"/>
        <a:buChar char="n"/>
        <a:defRPr kumimoji="1"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accent2"/>
        </a:buClr>
        <a:buSzPct val="75000"/>
        <a:buFont typeface="Wingdings" pitchFamily="2" charset="2"/>
        <a:buChar char="n"/>
        <a:defRPr kumimoji="1" sz="2000">
          <a:solidFill>
            <a:schemeClr val="tx1"/>
          </a:solidFill>
          <a:effectLst>
            <a:outerShdw blurRad="38100" dist="38100" dir="2700000" algn="tl">
              <a:srgbClr val="000000"/>
            </a:outerShdw>
          </a:effectLst>
          <a:latin typeface="+mn-lt"/>
        </a:defRPr>
      </a:lvl5pPr>
      <a:lvl6pPr marL="2514600" indent="-228600" algn="l" rtl="0" eaLnBrk="0" fontAlgn="base" hangingPunct="0">
        <a:spcBef>
          <a:spcPct val="20000"/>
        </a:spcBef>
        <a:spcAft>
          <a:spcPct val="0"/>
        </a:spcAft>
        <a:buClr>
          <a:schemeClr val="accent2"/>
        </a:buClr>
        <a:buSzPct val="75000"/>
        <a:buFont typeface="Wingdings" pitchFamily="2" charset="2"/>
        <a:buChar char="n"/>
        <a:defRPr kumimoji="1" sz="2000">
          <a:solidFill>
            <a:schemeClr val="tx1"/>
          </a:solidFill>
          <a:effectLst>
            <a:outerShdw blurRad="38100" dist="38100" dir="2700000" algn="tl">
              <a:srgbClr val="000000"/>
            </a:outerShdw>
          </a:effectLst>
          <a:latin typeface="+mn-lt"/>
        </a:defRPr>
      </a:lvl6pPr>
      <a:lvl7pPr marL="2971800" indent="-228600" algn="l" rtl="0" eaLnBrk="0" fontAlgn="base" hangingPunct="0">
        <a:spcBef>
          <a:spcPct val="20000"/>
        </a:spcBef>
        <a:spcAft>
          <a:spcPct val="0"/>
        </a:spcAft>
        <a:buClr>
          <a:schemeClr val="accent2"/>
        </a:buClr>
        <a:buSzPct val="75000"/>
        <a:buFont typeface="Wingdings" pitchFamily="2" charset="2"/>
        <a:buChar char="n"/>
        <a:defRPr kumimoji="1" sz="2000">
          <a:solidFill>
            <a:schemeClr val="tx1"/>
          </a:solidFill>
          <a:effectLst>
            <a:outerShdw blurRad="38100" dist="38100" dir="2700000" algn="tl">
              <a:srgbClr val="000000"/>
            </a:outerShdw>
          </a:effectLst>
          <a:latin typeface="+mn-lt"/>
        </a:defRPr>
      </a:lvl7pPr>
      <a:lvl8pPr marL="3429000" indent="-228600" algn="l" rtl="0" eaLnBrk="0" fontAlgn="base" hangingPunct="0">
        <a:spcBef>
          <a:spcPct val="20000"/>
        </a:spcBef>
        <a:spcAft>
          <a:spcPct val="0"/>
        </a:spcAft>
        <a:buClr>
          <a:schemeClr val="accent2"/>
        </a:buClr>
        <a:buSzPct val="75000"/>
        <a:buFont typeface="Wingdings" pitchFamily="2" charset="2"/>
        <a:buChar char="n"/>
        <a:defRPr kumimoji="1" sz="2000">
          <a:solidFill>
            <a:schemeClr val="tx1"/>
          </a:solidFill>
          <a:effectLst>
            <a:outerShdw blurRad="38100" dist="38100" dir="2700000" algn="tl">
              <a:srgbClr val="000000"/>
            </a:outerShdw>
          </a:effectLst>
          <a:latin typeface="+mn-lt"/>
        </a:defRPr>
      </a:lvl8pPr>
      <a:lvl9pPr marL="3886200" indent="-228600" algn="l" rtl="0" eaLnBrk="0" fontAlgn="base" hangingPunct="0">
        <a:spcBef>
          <a:spcPct val="20000"/>
        </a:spcBef>
        <a:spcAft>
          <a:spcPct val="0"/>
        </a:spcAft>
        <a:buClr>
          <a:schemeClr val="accent2"/>
        </a:buClr>
        <a:buSzPct val="75000"/>
        <a:buFont typeface="Wingdings" pitchFamily="2" charset="2"/>
        <a:buChar char="n"/>
        <a:defRPr kumimoji="1"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9.xml"/><Relationship Id="rId1" Type="http://schemas.openxmlformats.org/officeDocument/2006/relationships/slideLayout" Target="../slideLayouts/slideLayout15.xml"/><Relationship Id="rId4" Type="http://schemas.openxmlformats.org/officeDocument/2006/relationships/image" Target="../media/image7.wmf"/></Relationships>
</file>

<file path=ppt/slides/_rels/slide1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0.xml"/><Relationship Id="rId1" Type="http://schemas.openxmlformats.org/officeDocument/2006/relationships/slideLayout" Target="../slideLayouts/slideLayout15.xml"/><Relationship Id="rId4" Type="http://schemas.openxmlformats.org/officeDocument/2006/relationships/image" Target="../media/image7.w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3.xml"/><Relationship Id="rId1" Type="http://schemas.openxmlformats.org/officeDocument/2006/relationships/slideLayout" Target="../slideLayouts/slideLayout18.xml"/><Relationship Id="rId4" Type="http://schemas.openxmlformats.org/officeDocument/2006/relationships/image" Target="../media/image9.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revelationandcreation.com/creationarticles/redefining.satan.devil%20due%20process.pdf"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8.xml"/><Relationship Id="rId1" Type="http://schemas.openxmlformats.org/officeDocument/2006/relationships/slideLayout" Target="../slideLayouts/slideLayout15.xml"/><Relationship Id="rId4"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endParaRPr lang="en-US"/>
          </a:p>
        </p:txBody>
      </p:sp>
      <p:sp>
        <p:nvSpPr>
          <p:cNvPr id="2051" name="Rectangle 3"/>
          <p:cNvSpPr>
            <a:spLocks noGrp="1" noChangeArrowheads="1"/>
          </p:cNvSpPr>
          <p:nvPr>
            <p:ph type="subTitle" idx="1"/>
          </p:nvPr>
        </p:nvSpPr>
        <p:spPr/>
        <p:txBody>
          <a:bodyPr/>
          <a:lstStyle/>
          <a:p>
            <a:endParaRPr lang="en-US"/>
          </a:p>
        </p:txBody>
      </p:sp>
      <p:pic>
        <p:nvPicPr>
          <p:cNvPr id="2052" name="Picture 4" descr="Redefining Satan"/>
          <p:cNvPicPr>
            <a:picLocks noChangeAspect="1" noChangeArrowheads="1"/>
          </p:cNvPicPr>
          <p:nvPr/>
        </p:nvPicPr>
        <p:blipFill>
          <a:blip r:embed="rId3"/>
          <a:srcRect/>
          <a:stretch>
            <a:fillRect/>
          </a:stretch>
        </p:blipFill>
        <p:spPr bwMode="auto">
          <a:xfrm>
            <a:off x="2743200" y="4005263"/>
            <a:ext cx="6096000" cy="1371600"/>
          </a:xfrm>
          <a:prstGeom prst="rect">
            <a:avLst/>
          </a:prstGeom>
          <a:noFill/>
          <a:effectLst>
            <a:outerShdw dist="107763" dir="2700000" algn="ctr" rotWithShape="0">
              <a:srgbClr val="808080">
                <a:alpha val="50000"/>
              </a:srgbClr>
            </a:outerShdw>
          </a:effectLst>
        </p:spPr>
      </p:pic>
      <p:sp>
        <p:nvSpPr>
          <p:cNvPr id="2053" name="Text Box 5"/>
          <p:cNvSpPr txBox="1">
            <a:spLocks noChangeArrowheads="1"/>
          </p:cNvSpPr>
          <p:nvPr/>
        </p:nvSpPr>
        <p:spPr bwMode="auto">
          <a:xfrm>
            <a:off x="3352800" y="381000"/>
            <a:ext cx="5410200" cy="2654300"/>
          </a:xfrm>
          <a:prstGeom prst="rect">
            <a:avLst/>
          </a:prstGeom>
          <a:noFill/>
          <a:ln w="12700" cap="sq">
            <a:noFill/>
            <a:miter lim="800000"/>
            <a:headEnd type="none" w="sm" len="sm"/>
            <a:tailEnd type="none" w="sm" len="sm"/>
          </a:ln>
          <a:effectLst/>
        </p:spPr>
        <p:txBody>
          <a:bodyPr>
            <a:spAutoFit/>
          </a:bodyPr>
          <a:lstStyle/>
          <a:p>
            <a:pPr>
              <a:spcBef>
                <a:spcPct val="50000"/>
              </a:spcBef>
            </a:pPr>
            <a:r>
              <a:rPr lang="en-US" sz="2800" i="1">
                <a:solidFill>
                  <a:srgbClr val="FFFFFF"/>
                </a:solidFill>
              </a:rPr>
              <a:t>“in which you once walked according to the course of this world, according to the prince of the power of the air, the spirit who now works in the sons of disobedience” (Eph. 2:2)</a:t>
            </a:r>
          </a:p>
        </p:txBody>
      </p:sp>
      <p:sp>
        <p:nvSpPr>
          <p:cNvPr id="2054" name="Text Box 6"/>
          <p:cNvSpPr txBox="1">
            <a:spLocks noChangeArrowheads="1"/>
          </p:cNvSpPr>
          <p:nvPr/>
        </p:nvSpPr>
        <p:spPr bwMode="auto">
          <a:xfrm>
            <a:off x="152400" y="6477000"/>
            <a:ext cx="1981200" cy="314325"/>
          </a:xfrm>
          <a:prstGeom prst="rect">
            <a:avLst/>
          </a:prstGeom>
          <a:solidFill>
            <a:schemeClr val="tx1"/>
          </a:solidFill>
          <a:ln w="9525">
            <a:solidFill>
              <a:schemeClr val="bg1"/>
            </a:solidFill>
            <a:miter lim="800000"/>
            <a:headEnd type="none" w="sm" len="sm"/>
            <a:tailEnd type="none" w="lg" len="med"/>
          </a:ln>
          <a:effectLst/>
        </p:spPr>
        <p:txBody>
          <a:bodyPr>
            <a:spAutoFit/>
          </a:bodyPr>
          <a:lstStyle/>
          <a:p>
            <a:pPr>
              <a:spcBef>
                <a:spcPct val="50000"/>
              </a:spcBef>
            </a:pPr>
            <a:r>
              <a:rPr lang="en-US" sz="1400" i="1">
                <a:solidFill>
                  <a:srgbClr val="FFFFFF"/>
                </a:solidFill>
              </a:rPr>
              <a:t>by: Steven J. Wallace</a:t>
            </a: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2" descr="MCj03122260000[1]"/>
          <p:cNvPicPr>
            <a:picLocks noChangeAspect="1" noChangeArrowheads="1"/>
          </p:cNvPicPr>
          <p:nvPr/>
        </p:nvPicPr>
        <p:blipFill>
          <a:blip r:embed="rId3"/>
          <a:srcRect/>
          <a:stretch>
            <a:fillRect/>
          </a:stretch>
        </p:blipFill>
        <p:spPr bwMode="auto">
          <a:xfrm>
            <a:off x="4114800" y="0"/>
            <a:ext cx="1827213" cy="1093788"/>
          </a:xfrm>
          <a:prstGeom prst="rect">
            <a:avLst/>
          </a:prstGeom>
          <a:noFill/>
        </p:spPr>
      </p:pic>
      <p:sp>
        <p:nvSpPr>
          <p:cNvPr id="60419" name="Rectangle 3"/>
          <p:cNvSpPr>
            <a:spLocks noGrp="1" noChangeArrowheads="1"/>
          </p:cNvSpPr>
          <p:nvPr>
            <p:ph type="title"/>
          </p:nvPr>
        </p:nvSpPr>
        <p:spPr>
          <a:xfrm>
            <a:off x="1219200" y="609600"/>
            <a:ext cx="7239000" cy="838200"/>
          </a:xfrm>
        </p:spPr>
        <p:txBody>
          <a:bodyPr/>
          <a:lstStyle/>
          <a:p>
            <a:r>
              <a:rPr lang="en-US"/>
              <a:t>SERPENT &amp; SATAN</a:t>
            </a:r>
          </a:p>
        </p:txBody>
      </p:sp>
      <p:sp>
        <p:nvSpPr>
          <p:cNvPr id="60420" name="Rectangle 4"/>
          <p:cNvSpPr>
            <a:spLocks noGrp="1" noChangeArrowheads="1"/>
          </p:cNvSpPr>
          <p:nvPr>
            <p:ph type="body" sz="half" idx="1"/>
          </p:nvPr>
        </p:nvSpPr>
        <p:spPr>
          <a:xfrm>
            <a:off x="1219200" y="1447800"/>
            <a:ext cx="3810000" cy="5105400"/>
          </a:xfrm>
          <a:solidFill>
            <a:srgbClr val="FF0000"/>
          </a:solidFill>
          <a:ln w="38100">
            <a:solidFill>
              <a:srgbClr val="FFFFFF"/>
            </a:solidFill>
          </a:ln>
        </p:spPr>
        <p:txBody>
          <a:bodyPr/>
          <a:lstStyle/>
          <a:p>
            <a:pPr marL="0" indent="0">
              <a:buFont typeface="Wingdings" pitchFamily="2" charset="2"/>
              <a:buNone/>
            </a:pPr>
            <a:r>
              <a:rPr lang="en-US"/>
              <a:t>“But I fear, lest somehow, as the serpent deceived Eve by his craftiness, so your minds may be corrupted from the simplicity that is in Christ” </a:t>
            </a:r>
            <a:br>
              <a:rPr lang="en-US"/>
            </a:br>
            <a:r>
              <a:rPr lang="en-US"/>
              <a:t>(2 Cor. 11:3)</a:t>
            </a:r>
          </a:p>
          <a:p>
            <a:pPr marL="0" indent="0">
              <a:buFont typeface="Wingdings" pitchFamily="2" charset="2"/>
              <a:buNone/>
            </a:pPr>
            <a:endParaRPr lang="en-US"/>
          </a:p>
        </p:txBody>
      </p:sp>
      <p:sp>
        <p:nvSpPr>
          <p:cNvPr id="60421" name="Rectangle 5"/>
          <p:cNvSpPr>
            <a:spLocks noGrp="1" noChangeArrowheads="1"/>
          </p:cNvSpPr>
          <p:nvPr>
            <p:ph type="body" sz="half" idx="2"/>
          </p:nvPr>
        </p:nvSpPr>
        <p:spPr>
          <a:xfrm>
            <a:off x="5181600" y="1447800"/>
            <a:ext cx="3810000" cy="5105400"/>
          </a:xfrm>
          <a:solidFill>
            <a:srgbClr val="0000FF"/>
          </a:solidFill>
          <a:ln w="38100">
            <a:solidFill>
              <a:schemeClr val="tx2"/>
            </a:solidFill>
          </a:ln>
        </p:spPr>
        <p:txBody>
          <a:bodyPr/>
          <a:lstStyle/>
          <a:p>
            <a:pPr marL="0" indent="0">
              <a:buFont typeface="Wingdings" pitchFamily="2" charset="2"/>
              <a:buNone/>
            </a:pPr>
            <a:r>
              <a:rPr lang="en-US"/>
              <a:t>“So the great dragon was cast out, that serpent of old, called the Devil and Satan, who deceives the whole world; he was cast to the earth, and his angels were cast out with him” (Rev. 12:9)</a:t>
            </a:r>
          </a:p>
          <a:p>
            <a:pPr marL="0" indent="0">
              <a:buFont typeface="Wingdings" pitchFamily="2" charset="2"/>
              <a:buNone/>
            </a:pPr>
            <a:endParaRPr lang="en-US"/>
          </a:p>
        </p:txBody>
      </p:sp>
      <p:sp>
        <p:nvSpPr>
          <p:cNvPr id="60422" name="Rectangle 6"/>
          <p:cNvSpPr>
            <a:spLocks noChangeArrowheads="1"/>
          </p:cNvSpPr>
          <p:nvPr/>
        </p:nvSpPr>
        <p:spPr bwMode="auto">
          <a:xfrm>
            <a:off x="2774950" y="2362200"/>
            <a:ext cx="1676400" cy="457200"/>
          </a:xfrm>
          <a:prstGeom prst="rect">
            <a:avLst/>
          </a:prstGeom>
          <a:noFill/>
          <a:ln w="28575">
            <a:solidFill>
              <a:srgbClr val="FFFF00"/>
            </a:solidFill>
            <a:miter lim="800000"/>
            <a:headEnd type="none" w="sm" len="sm"/>
            <a:tailEnd type="none" w="sm" len="sm"/>
          </a:ln>
          <a:effectLst/>
        </p:spPr>
        <p:txBody>
          <a:bodyPr wrap="none" anchor="ctr"/>
          <a:lstStyle/>
          <a:p>
            <a:endParaRPr lang="en-US"/>
          </a:p>
        </p:txBody>
      </p:sp>
      <p:sp>
        <p:nvSpPr>
          <p:cNvPr id="60423" name="Rectangle 7"/>
          <p:cNvSpPr>
            <a:spLocks noChangeArrowheads="1"/>
          </p:cNvSpPr>
          <p:nvPr/>
        </p:nvSpPr>
        <p:spPr bwMode="auto">
          <a:xfrm>
            <a:off x="5257800" y="3657600"/>
            <a:ext cx="1676400" cy="457200"/>
          </a:xfrm>
          <a:prstGeom prst="rect">
            <a:avLst/>
          </a:prstGeom>
          <a:noFill/>
          <a:ln w="28575">
            <a:solidFill>
              <a:srgbClr val="FFFF00"/>
            </a:solidFill>
            <a:miter lim="800000"/>
            <a:headEnd type="none" w="sm" len="sm"/>
            <a:tailEnd type="none" w="sm" len="sm"/>
          </a:ln>
          <a:effectLst/>
        </p:spPr>
        <p:txBody>
          <a:bodyPr wrap="none" anchor="ctr"/>
          <a:lstStyle/>
          <a:p>
            <a:endParaRPr lang="en-US"/>
          </a:p>
        </p:txBody>
      </p:sp>
      <p:cxnSp>
        <p:nvCxnSpPr>
          <p:cNvPr id="60424" name="AutoShape 8"/>
          <p:cNvCxnSpPr>
            <a:cxnSpLocks noChangeShapeType="1"/>
            <a:stCxn id="60422" idx="3"/>
            <a:endCxn id="60423" idx="0"/>
          </p:cNvCxnSpPr>
          <p:nvPr/>
        </p:nvCxnSpPr>
        <p:spPr bwMode="auto">
          <a:xfrm>
            <a:off x="4465638" y="2590800"/>
            <a:ext cx="1630362" cy="1052513"/>
          </a:xfrm>
          <a:prstGeom prst="straightConnector1">
            <a:avLst/>
          </a:prstGeom>
          <a:noFill/>
          <a:ln w="88900">
            <a:solidFill>
              <a:srgbClr val="FFFF00"/>
            </a:solidFill>
            <a:round/>
            <a:headEnd type="triangle" w="med" len="med"/>
            <a:tailEnd type="triangle" w="med" len="med"/>
          </a:ln>
          <a:effectLst/>
        </p:spPr>
      </p:cxnSp>
      <p:pic>
        <p:nvPicPr>
          <p:cNvPr id="60425" name="Picture 9" descr="MCj03642120000[1]"/>
          <p:cNvPicPr>
            <a:picLocks noChangeAspect="1" noChangeArrowheads="1"/>
          </p:cNvPicPr>
          <p:nvPr/>
        </p:nvPicPr>
        <p:blipFill>
          <a:blip r:embed="rId4"/>
          <a:srcRect/>
          <a:stretch>
            <a:fillRect/>
          </a:stretch>
        </p:blipFill>
        <p:spPr bwMode="auto">
          <a:xfrm>
            <a:off x="3352800" y="4648200"/>
            <a:ext cx="1616075" cy="1825625"/>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0420">
                                            <p:txEl>
                                              <p:pRg st="0" end="0"/>
                                            </p:txEl>
                                          </p:spTgt>
                                        </p:tgtEl>
                                        <p:attrNameLst>
                                          <p:attrName>style.visibility</p:attrName>
                                        </p:attrNameLst>
                                      </p:cBhvr>
                                      <p:to>
                                        <p:strVal val="visible"/>
                                      </p:to>
                                    </p:set>
                                    <p:animEffect transition="in" filter="fade">
                                      <p:cBhvr>
                                        <p:cTn id="7" dur="2000"/>
                                        <p:tgtEl>
                                          <p:spTgt spid="60420">
                                            <p:txEl>
                                              <p:pRg st="0" end="0"/>
                                            </p:txEl>
                                          </p:spTgt>
                                        </p:tgtEl>
                                      </p:cBhvr>
                                    </p:animEffect>
                                  </p:childTnLst>
                                </p:cTn>
                              </p:par>
                            </p:childTnLst>
                          </p:cTn>
                        </p:par>
                        <p:par>
                          <p:cTn id="8" fill="hold">
                            <p:stCondLst>
                              <p:cond delay="2000"/>
                            </p:stCondLst>
                            <p:childTnLst>
                              <p:par>
                                <p:cTn id="9" presetID="22" presetClass="entr" presetSubtype="4" fill="hold" nodeType="afterEffect">
                                  <p:stCondLst>
                                    <p:cond delay="0"/>
                                  </p:stCondLst>
                                  <p:childTnLst>
                                    <p:set>
                                      <p:cBhvr>
                                        <p:cTn id="10" dur="1" fill="hold">
                                          <p:stCondLst>
                                            <p:cond delay="0"/>
                                          </p:stCondLst>
                                        </p:cTn>
                                        <p:tgtEl>
                                          <p:spTgt spid="60424"/>
                                        </p:tgtEl>
                                        <p:attrNameLst>
                                          <p:attrName>style.visibility</p:attrName>
                                        </p:attrNameLst>
                                      </p:cBhvr>
                                      <p:to>
                                        <p:strVal val="visible"/>
                                      </p:to>
                                    </p:set>
                                    <p:animEffect transition="in" filter="wipe(down)">
                                      <p:cBhvr>
                                        <p:cTn id="11" dur="500"/>
                                        <p:tgtEl>
                                          <p:spTgt spid="60424"/>
                                        </p:tgtEl>
                                      </p:cBhvr>
                                    </p:animEffect>
                                  </p:childTnLst>
                                </p:cTn>
                              </p:par>
                            </p:childTnLst>
                          </p:cTn>
                        </p:par>
                        <p:par>
                          <p:cTn id="12" fill="hold">
                            <p:stCondLst>
                              <p:cond delay="2500"/>
                            </p:stCondLst>
                            <p:childTnLst>
                              <p:par>
                                <p:cTn id="13" presetID="42" presetClass="entr" presetSubtype="0" fill="hold" grpId="0" nodeType="afterEffect">
                                  <p:stCondLst>
                                    <p:cond delay="0"/>
                                  </p:stCondLst>
                                  <p:childTnLst>
                                    <p:set>
                                      <p:cBhvr>
                                        <p:cTn id="14" dur="1" fill="hold">
                                          <p:stCondLst>
                                            <p:cond delay="0"/>
                                          </p:stCondLst>
                                        </p:cTn>
                                        <p:tgtEl>
                                          <p:spTgt spid="60422"/>
                                        </p:tgtEl>
                                        <p:attrNameLst>
                                          <p:attrName>style.visibility</p:attrName>
                                        </p:attrNameLst>
                                      </p:cBhvr>
                                      <p:to>
                                        <p:strVal val="visible"/>
                                      </p:to>
                                    </p:set>
                                    <p:animEffect transition="in" filter="fade">
                                      <p:cBhvr>
                                        <p:cTn id="15" dur="1000"/>
                                        <p:tgtEl>
                                          <p:spTgt spid="60422"/>
                                        </p:tgtEl>
                                      </p:cBhvr>
                                    </p:animEffect>
                                    <p:anim calcmode="lin" valueType="num">
                                      <p:cBhvr>
                                        <p:cTn id="16" dur="1000" fill="hold"/>
                                        <p:tgtEl>
                                          <p:spTgt spid="60422"/>
                                        </p:tgtEl>
                                        <p:attrNameLst>
                                          <p:attrName>ppt_x</p:attrName>
                                        </p:attrNameLst>
                                      </p:cBhvr>
                                      <p:tavLst>
                                        <p:tav tm="0">
                                          <p:val>
                                            <p:strVal val="#ppt_x"/>
                                          </p:val>
                                        </p:tav>
                                        <p:tav tm="100000">
                                          <p:val>
                                            <p:strVal val="#ppt_x"/>
                                          </p:val>
                                        </p:tav>
                                      </p:tavLst>
                                    </p:anim>
                                    <p:anim calcmode="lin" valueType="num">
                                      <p:cBhvr>
                                        <p:cTn id="17" dur="1000" fill="hold"/>
                                        <p:tgtEl>
                                          <p:spTgt spid="604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0" grpId="0" uiExpand="1" build="p"/>
      <p:bldP spid="6042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6"/>
          <p:cNvSpPr>
            <a:spLocks noGrp="1"/>
          </p:cNvSpPr>
          <p:nvPr>
            <p:ph type="sldNum" sz="quarter" idx="12"/>
          </p:nvPr>
        </p:nvSpPr>
        <p:spPr/>
        <p:txBody>
          <a:bodyPr/>
          <a:lstStyle/>
          <a:p>
            <a:fld id="{C4B75195-07EC-4E5F-91B4-F98533205A3D}" type="slidenum">
              <a:rPr lang="en-US"/>
              <a:pPr/>
              <a:t>11</a:t>
            </a:fld>
            <a:endParaRPr lang="en-US"/>
          </a:p>
        </p:txBody>
      </p:sp>
      <p:pic>
        <p:nvPicPr>
          <p:cNvPr id="62466" name="Picture 2" descr="MCj03122260000[1]"/>
          <p:cNvPicPr>
            <a:picLocks noChangeAspect="1" noChangeArrowheads="1"/>
          </p:cNvPicPr>
          <p:nvPr/>
        </p:nvPicPr>
        <p:blipFill>
          <a:blip r:embed="rId3"/>
          <a:srcRect/>
          <a:stretch>
            <a:fillRect/>
          </a:stretch>
        </p:blipFill>
        <p:spPr bwMode="auto">
          <a:xfrm>
            <a:off x="4114800" y="0"/>
            <a:ext cx="1827213" cy="1093788"/>
          </a:xfrm>
          <a:prstGeom prst="rect">
            <a:avLst/>
          </a:prstGeom>
          <a:noFill/>
        </p:spPr>
      </p:pic>
      <p:sp>
        <p:nvSpPr>
          <p:cNvPr id="62467" name="Rectangle 3"/>
          <p:cNvSpPr>
            <a:spLocks noGrp="1" noChangeArrowheads="1"/>
          </p:cNvSpPr>
          <p:nvPr>
            <p:ph type="title"/>
          </p:nvPr>
        </p:nvSpPr>
        <p:spPr>
          <a:xfrm>
            <a:off x="1219200" y="609600"/>
            <a:ext cx="7239000" cy="838200"/>
          </a:xfrm>
        </p:spPr>
        <p:txBody>
          <a:bodyPr/>
          <a:lstStyle/>
          <a:p>
            <a:r>
              <a:rPr lang="en-US"/>
              <a:t>SERPENT &amp; SATAN</a:t>
            </a:r>
          </a:p>
        </p:txBody>
      </p:sp>
      <p:sp>
        <p:nvSpPr>
          <p:cNvPr id="62468" name="Rectangle 4"/>
          <p:cNvSpPr>
            <a:spLocks noGrp="1" noChangeArrowheads="1"/>
          </p:cNvSpPr>
          <p:nvPr>
            <p:ph type="body" sz="half" idx="1"/>
          </p:nvPr>
        </p:nvSpPr>
        <p:spPr>
          <a:xfrm>
            <a:off x="1219200" y="1447800"/>
            <a:ext cx="3810000" cy="5105400"/>
          </a:xfrm>
          <a:solidFill>
            <a:srgbClr val="FF0000"/>
          </a:solidFill>
          <a:ln w="38100">
            <a:solidFill>
              <a:srgbClr val="FFFFFF"/>
            </a:solidFill>
          </a:ln>
        </p:spPr>
        <p:txBody>
          <a:bodyPr/>
          <a:lstStyle/>
          <a:p>
            <a:pPr marL="0" indent="0"/>
            <a:r>
              <a:rPr lang="en-US"/>
              <a:t>“For such are false apostles, deceitful workers, trans-forming themselves into apostles of Christ. And no wonder! For Satan himself transforms himself into an angel of light” </a:t>
            </a:r>
            <a:br>
              <a:rPr lang="en-US"/>
            </a:br>
            <a:r>
              <a:rPr lang="en-US"/>
              <a:t>(2 Cor. 11:13, 14)</a:t>
            </a:r>
          </a:p>
          <a:p>
            <a:pPr marL="0" indent="0">
              <a:buFont typeface="Wingdings" pitchFamily="2" charset="2"/>
              <a:buNone/>
            </a:pPr>
            <a:endParaRPr lang="en-US"/>
          </a:p>
        </p:txBody>
      </p:sp>
      <p:sp>
        <p:nvSpPr>
          <p:cNvPr id="62469" name="Rectangle 5"/>
          <p:cNvSpPr>
            <a:spLocks noGrp="1" noChangeArrowheads="1"/>
          </p:cNvSpPr>
          <p:nvPr>
            <p:ph type="body" sz="half" idx="2"/>
          </p:nvPr>
        </p:nvSpPr>
        <p:spPr>
          <a:xfrm>
            <a:off x="5181600" y="1447800"/>
            <a:ext cx="3810000" cy="5105400"/>
          </a:xfrm>
          <a:solidFill>
            <a:srgbClr val="0000FF"/>
          </a:solidFill>
          <a:ln w="38100">
            <a:solidFill>
              <a:schemeClr val="tx2"/>
            </a:solidFill>
          </a:ln>
        </p:spPr>
        <p:txBody>
          <a:bodyPr/>
          <a:lstStyle/>
          <a:p>
            <a:pPr marL="0" indent="0">
              <a:buFont typeface="Wingdings" pitchFamily="2" charset="2"/>
              <a:buNone/>
            </a:pPr>
            <a:r>
              <a:rPr lang="en-US"/>
              <a:t>“So the great dragon was cast out, that serpent of old, called the Devil and Satan, who deceives the whole world; he was cast to the earth, and his angels were cast out with him” (Rev. 12:9)</a:t>
            </a:r>
          </a:p>
          <a:p>
            <a:pPr marL="0" indent="0">
              <a:buFont typeface="Wingdings" pitchFamily="2" charset="2"/>
              <a:buNone/>
            </a:pPr>
            <a:endParaRPr lang="en-US"/>
          </a:p>
        </p:txBody>
      </p:sp>
      <p:sp>
        <p:nvSpPr>
          <p:cNvPr id="62470" name="Rectangle 6"/>
          <p:cNvSpPr>
            <a:spLocks noChangeArrowheads="1"/>
          </p:cNvSpPr>
          <p:nvPr/>
        </p:nvSpPr>
        <p:spPr bwMode="auto">
          <a:xfrm>
            <a:off x="2971800" y="1981200"/>
            <a:ext cx="1676400" cy="457200"/>
          </a:xfrm>
          <a:prstGeom prst="rect">
            <a:avLst/>
          </a:prstGeom>
          <a:noFill/>
          <a:ln w="28575">
            <a:solidFill>
              <a:srgbClr val="FFFF00"/>
            </a:solidFill>
            <a:miter lim="800000"/>
            <a:headEnd type="none" w="sm" len="sm"/>
            <a:tailEnd type="none" w="sm" len="sm"/>
          </a:ln>
          <a:effectLst/>
        </p:spPr>
        <p:txBody>
          <a:bodyPr wrap="none" anchor="ctr"/>
          <a:lstStyle/>
          <a:p>
            <a:endParaRPr lang="en-US"/>
          </a:p>
        </p:txBody>
      </p:sp>
      <p:sp>
        <p:nvSpPr>
          <p:cNvPr id="62471" name="Rectangle 7"/>
          <p:cNvSpPr>
            <a:spLocks noChangeArrowheads="1"/>
          </p:cNvSpPr>
          <p:nvPr/>
        </p:nvSpPr>
        <p:spPr bwMode="auto">
          <a:xfrm>
            <a:off x="5257800" y="3657600"/>
            <a:ext cx="1676400" cy="457200"/>
          </a:xfrm>
          <a:prstGeom prst="rect">
            <a:avLst/>
          </a:prstGeom>
          <a:noFill/>
          <a:ln w="28575">
            <a:solidFill>
              <a:srgbClr val="FFFF00"/>
            </a:solidFill>
            <a:miter lim="800000"/>
            <a:headEnd type="none" w="sm" len="sm"/>
            <a:tailEnd type="none" w="sm" len="sm"/>
          </a:ln>
          <a:effectLst/>
        </p:spPr>
        <p:txBody>
          <a:bodyPr wrap="none" anchor="ctr"/>
          <a:lstStyle/>
          <a:p>
            <a:endParaRPr lang="en-US"/>
          </a:p>
        </p:txBody>
      </p:sp>
      <p:cxnSp>
        <p:nvCxnSpPr>
          <p:cNvPr id="62472" name="AutoShape 8"/>
          <p:cNvCxnSpPr>
            <a:cxnSpLocks noChangeShapeType="1"/>
            <a:stCxn id="62470" idx="3"/>
            <a:endCxn id="62471" idx="0"/>
          </p:cNvCxnSpPr>
          <p:nvPr/>
        </p:nvCxnSpPr>
        <p:spPr bwMode="auto">
          <a:xfrm>
            <a:off x="4662488" y="2209800"/>
            <a:ext cx="1433512" cy="1433513"/>
          </a:xfrm>
          <a:prstGeom prst="straightConnector1">
            <a:avLst/>
          </a:prstGeom>
          <a:noFill/>
          <a:ln w="88900">
            <a:solidFill>
              <a:srgbClr val="FFFF00"/>
            </a:solidFill>
            <a:round/>
            <a:headEnd type="triangle" w="med" len="med"/>
            <a:tailEnd type="triangle" w="med" len="med"/>
          </a:ln>
          <a:effectLst/>
        </p:spPr>
      </p:cxnSp>
      <p:pic>
        <p:nvPicPr>
          <p:cNvPr id="62473" name="Picture 9" descr="MCj03642120000[1]"/>
          <p:cNvPicPr>
            <a:picLocks noChangeAspect="1" noChangeArrowheads="1"/>
          </p:cNvPicPr>
          <p:nvPr/>
        </p:nvPicPr>
        <p:blipFill>
          <a:blip r:embed="rId4"/>
          <a:srcRect/>
          <a:stretch>
            <a:fillRect/>
          </a:stretch>
        </p:blipFill>
        <p:spPr bwMode="auto">
          <a:xfrm>
            <a:off x="3352800" y="4648200"/>
            <a:ext cx="1616075" cy="1825625"/>
          </a:xfrm>
          <a:prstGeom prst="rect">
            <a:avLst/>
          </a:prstGeom>
          <a:noFill/>
        </p:spPr>
      </p:pic>
      <p:sp>
        <p:nvSpPr>
          <p:cNvPr id="62474" name="Rectangle 10"/>
          <p:cNvSpPr>
            <a:spLocks noChangeArrowheads="1"/>
          </p:cNvSpPr>
          <p:nvPr/>
        </p:nvSpPr>
        <p:spPr bwMode="auto">
          <a:xfrm>
            <a:off x="2819400" y="4114800"/>
            <a:ext cx="1981200" cy="457200"/>
          </a:xfrm>
          <a:prstGeom prst="rect">
            <a:avLst/>
          </a:prstGeom>
          <a:noFill/>
          <a:ln w="38100">
            <a:solidFill>
              <a:srgbClr val="FFFF00"/>
            </a:solidFill>
            <a:miter lim="800000"/>
            <a:headEnd type="none" w="sm" len="sm"/>
            <a:tailEnd type="none" w="sm" len="sm"/>
          </a:ln>
          <a:effectLst/>
        </p:spPr>
        <p:txBody>
          <a:bodyPr wrap="none" anchor="ctr"/>
          <a:lstStyle/>
          <a:p>
            <a:endParaRPr lang="en-US"/>
          </a:p>
        </p:txBody>
      </p:sp>
      <p:cxnSp>
        <p:nvCxnSpPr>
          <p:cNvPr id="62475" name="AutoShape 11"/>
          <p:cNvCxnSpPr>
            <a:cxnSpLocks noChangeShapeType="1"/>
            <a:stCxn id="62471" idx="2"/>
            <a:endCxn id="62474" idx="3"/>
          </p:cNvCxnSpPr>
          <p:nvPr/>
        </p:nvCxnSpPr>
        <p:spPr bwMode="auto">
          <a:xfrm rot="5400000">
            <a:off x="5350669" y="3598069"/>
            <a:ext cx="214312" cy="1276350"/>
          </a:xfrm>
          <a:prstGeom prst="curvedConnector2">
            <a:avLst/>
          </a:prstGeom>
          <a:noFill/>
          <a:ln w="85725">
            <a:solidFill>
              <a:srgbClr val="FFFF00"/>
            </a:solidFill>
            <a:round/>
            <a:headEnd type="none" w="sm" len="sm"/>
            <a:tailEnd type="triangle" w="med" len="med"/>
          </a:ln>
          <a:effectLst/>
        </p:spPr>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62472"/>
                                        </p:tgtEl>
                                        <p:attrNameLst>
                                          <p:attrName>style.visibility</p:attrName>
                                        </p:attrNameLst>
                                      </p:cBhvr>
                                      <p:to>
                                        <p:strVal val="visible"/>
                                      </p:to>
                                    </p:set>
                                    <p:animEffect transition="in" filter="wipe(down)">
                                      <p:cBhvr>
                                        <p:cTn id="7" dur="500"/>
                                        <p:tgtEl>
                                          <p:spTgt spid="62472"/>
                                        </p:tgtEl>
                                      </p:cBhvr>
                                    </p:animEffect>
                                  </p:childTnLst>
                                </p:cTn>
                              </p:par>
                              <p:par>
                                <p:cTn id="8" presetID="22" presetClass="entr" presetSubtype="2" fill="hold" nodeType="withEffect">
                                  <p:stCondLst>
                                    <p:cond delay="0"/>
                                  </p:stCondLst>
                                  <p:childTnLst>
                                    <p:set>
                                      <p:cBhvr>
                                        <p:cTn id="9" dur="1" fill="hold">
                                          <p:stCondLst>
                                            <p:cond delay="0"/>
                                          </p:stCondLst>
                                        </p:cTn>
                                        <p:tgtEl>
                                          <p:spTgt spid="62475"/>
                                        </p:tgtEl>
                                        <p:attrNameLst>
                                          <p:attrName>style.visibility</p:attrName>
                                        </p:attrNameLst>
                                      </p:cBhvr>
                                      <p:to>
                                        <p:strVal val="visible"/>
                                      </p:to>
                                    </p:set>
                                    <p:animEffect transition="in" filter="wipe(right)">
                                      <p:cBhvr>
                                        <p:cTn id="10" dur="500"/>
                                        <p:tgtEl>
                                          <p:spTgt spid="62475"/>
                                        </p:tgtEl>
                                      </p:cBhvr>
                                    </p:animEffect>
                                  </p:childTnLst>
                                </p:cTn>
                              </p:par>
                            </p:childTnLst>
                          </p:cTn>
                        </p:par>
                        <p:par>
                          <p:cTn id="11" fill="hold">
                            <p:stCondLst>
                              <p:cond delay="500"/>
                            </p:stCondLst>
                            <p:childTnLst>
                              <p:par>
                                <p:cTn id="12" presetID="20" presetClass="entr" presetSubtype="0" fill="hold" grpId="0" nodeType="afterEffect">
                                  <p:stCondLst>
                                    <p:cond delay="0"/>
                                  </p:stCondLst>
                                  <p:childTnLst>
                                    <p:set>
                                      <p:cBhvr>
                                        <p:cTn id="13" dur="1" fill="hold">
                                          <p:stCondLst>
                                            <p:cond delay="0"/>
                                          </p:stCondLst>
                                        </p:cTn>
                                        <p:tgtEl>
                                          <p:spTgt spid="62474"/>
                                        </p:tgtEl>
                                        <p:attrNameLst>
                                          <p:attrName>style.visibility</p:attrName>
                                        </p:attrNameLst>
                                      </p:cBhvr>
                                      <p:to>
                                        <p:strVal val="visible"/>
                                      </p:to>
                                    </p:set>
                                    <p:animEffect transition="in" filter="wedge">
                                      <p:cBhvr>
                                        <p:cTn id="14" dur="2000"/>
                                        <p:tgtEl>
                                          <p:spTgt spid="62474"/>
                                        </p:tgtEl>
                                      </p:cBhvr>
                                    </p:animEffect>
                                  </p:childTnLst>
                                </p:cTn>
                              </p:par>
                              <p:par>
                                <p:cTn id="15" presetID="20" presetClass="entr" presetSubtype="0" fill="hold" grpId="0" nodeType="withEffect">
                                  <p:stCondLst>
                                    <p:cond delay="0"/>
                                  </p:stCondLst>
                                  <p:childTnLst>
                                    <p:set>
                                      <p:cBhvr>
                                        <p:cTn id="16" dur="1" fill="hold">
                                          <p:stCondLst>
                                            <p:cond delay="0"/>
                                          </p:stCondLst>
                                        </p:cTn>
                                        <p:tgtEl>
                                          <p:spTgt spid="62470"/>
                                        </p:tgtEl>
                                        <p:attrNameLst>
                                          <p:attrName>style.visibility</p:attrName>
                                        </p:attrNameLst>
                                      </p:cBhvr>
                                      <p:to>
                                        <p:strVal val="visible"/>
                                      </p:to>
                                    </p:set>
                                    <p:animEffect transition="in" filter="wedge">
                                      <p:cBhvr>
                                        <p:cTn id="17" dur="2000"/>
                                        <p:tgtEl>
                                          <p:spTgt spid="624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70" grpId="0" animBg="1"/>
      <p:bldP spid="6247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265377E-0A8D-489D-A5AE-2CE6095624BB}" type="slidenum">
              <a:rPr lang="en-US"/>
              <a:pPr/>
              <a:t>12</a:t>
            </a:fld>
            <a:endParaRPr lang="en-US"/>
          </a:p>
        </p:txBody>
      </p:sp>
      <p:sp>
        <p:nvSpPr>
          <p:cNvPr id="64514" name="Rectangle 2"/>
          <p:cNvSpPr>
            <a:spLocks noGrp="1" noChangeArrowheads="1"/>
          </p:cNvSpPr>
          <p:nvPr>
            <p:ph type="title"/>
          </p:nvPr>
        </p:nvSpPr>
        <p:spPr>
          <a:xfrm>
            <a:off x="1752600" y="381000"/>
            <a:ext cx="7239000" cy="838200"/>
          </a:xfrm>
        </p:spPr>
        <p:txBody>
          <a:bodyPr/>
          <a:lstStyle/>
          <a:p>
            <a:r>
              <a:rPr lang="en-US" sz="4000"/>
              <a:t>If the Serpent is NOT Satan?</a:t>
            </a:r>
          </a:p>
        </p:txBody>
      </p:sp>
      <p:sp>
        <p:nvSpPr>
          <p:cNvPr id="64515" name="Rectangle 3"/>
          <p:cNvSpPr>
            <a:spLocks noGrp="1" noChangeArrowheads="1"/>
          </p:cNvSpPr>
          <p:nvPr>
            <p:ph type="body" idx="1"/>
          </p:nvPr>
        </p:nvSpPr>
        <p:spPr>
          <a:xfrm>
            <a:off x="1755775" y="1447800"/>
            <a:ext cx="7388225" cy="5105400"/>
          </a:xfrm>
        </p:spPr>
        <p:txBody>
          <a:bodyPr/>
          <a:lstStyle/>
          <a:p>
            <a:r>
              <a:rPr lang="en-US" b="1"/>
              <a:t>How are we to understand:</a:t>
            </a:r>
          </a:p>
          <a:p>
            <a:pPr lvl="1"/>
            <a:r>
              <a:rPr lang="en-US" sz="2600" b="1"/>
              <a:t>“So the LORD God said to the serpent: ‘Because you have done this, You are cursed more than all cattle, And more than every beast of the field; On your belly you shall go, And you shall eat dust All the days of your life. And I will put enmity Between you and the woman, And between your seed and her Seed; He shall bruise your head, And you shall bruise His heel’” (Gen. 3:14, 15)</a:t>
            </a:r>
          </a:p>
        </p:txBody>
      </p:sp>
      <p:sp>
        <p:nvSpPr>
          <p:cNvPr id="64516" name="Text Box 4"/>
          <p:cNvSpPr txBox="1">
            <a:spLocks noChangeArrowheads="1"/>
          </p:cNvSpPr>
          <p:nvPr/>
        </p:nvSpPr>
        <p:spPr bwMode="auto">
          <a:xfrm>
            <a:off x="152400" y="2133600"/>
            <a:ext cx="2057400" cy="4502150"/>
          </a:xfrm>
          <a:prstGeom prst="rect">
            <a:avLst/>
          </a:prstGeom>
          <a:solidFill>
            <a:schemeClr val="bg2"/>
          </a:solidFill>
          <a:ln w="28575">
            <a:solidFill>
              <a:schemeClr val="tx2"/>
            </a:solidFill>
            <a:miter lim="800000"/>
            <a:headEnd type="none" w="sm" len="sm"/>
            <a:tailEnd type="none" w="sm" len="sm"/>
          </a:ln>
          <a:effectLst/>
        </p:spPr>
        <p:txBody>
          <a:bodyPr>
            <a:spAutoFit/>
          </a:bodyPr>
          <a:lstStyle/>
          <a:p>
            <a:pPr algn="ctr">
              <a:spcBef>
                <a:spcPct val="50000"/>
              </a:spcBef>
            </a:pPr>
            <a:r>
              <a:rPr lang="en-US" sz="2400" b="1"/>
              <a:t>“And the God of peace will crush Satan under your feet shortly. The grace of our Lord Jesus Christ be with you. Amen” (Rom. 16:20)</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iterate type="wd">
                                    <p:tmPct val="10000"/>
                                  </p:iterate>
                                  <p:childTnLst>
                                    <p:set>
                                      <p:cBhvr>
                                        <p:cTn id="6" dur="1" fill="hold">
                                          <p:stCondLst>
                                            <p:cond delay="0"/>
                                          </p:stCondLst>
                                        </p:cTn>
                                        <p:tgtEl>
                                          <p:spTgt spid="64515">
                                            <p:txEl>
                                              <p:pRg st="1" end="1"/>
                                            </p:txEl>
                                          </p:spTgt>
                                        </p:tgtEl>
                                        <p:attrNameLst>
                                          <p:attrName>style.visibility</p:attrName>
                                        </p:attrNameLst>
                                      </p:cBhvr>
                                      <p:to>
                                        <p:strVal val="visible"/>
                                      </p:to>
                                    </p:set>
                                    <p:animEffect transition="in" filter="dissolve">
                                      <p:cBhvr>
                                        <p:cTn id="7" dur="500"/>
                                        <p:tgtEl>
                                          <p:spTgt spid="645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64516"/>
                                        </p:tgtEl>
                                        <p:attrNameLst>
                                          <p:attrName>style.visibility</p:attrName>
                                        </p:attrNameLst>
                                      </p:cBhvr>
                                      <p:to>
                                        <p:strVal val="visible"/>
                                      </p:to>
                                    </p:set>
                                    <p:animEffect transition="in" filter="barn(outHorizontal)">
                                      <p:cBhvr>
                                        <p:cTn id="12" dur="2000"/>
                                        <p:tgtEl>
                                          <p:spTgt spid="645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6"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003300"/>
        </a:solidFill>
        <a:effectLst/>
      </p:bgPr>
    </p:bg>
    <p:spTree>
      <p:nvGrpSpPr>
        <p:cNvPr id="1" name=""/>
        <p:cNvGrpSpPr/>
        <p:nvPr/>
      </p:nvGrpSpPr>
      <p:grpSpPr>
        <a:xfrm>
          <a:off x="0" y="0"/>
          <a:ext cx="0" cy="0"/>
          <a:chOff x="0" y="0"/>
          <a:chExt cx="0" cy="0"/>
        </a:xfrm>
      </p:grpSpPr>
      <p:sp>
        <p:nvSpPr>
          <p:cNvPr id="66569" name="Rectangle 9"/>
          <p:cNvSpPr>
            <a:spLocks noChangeArrowheads="1"/>
          </p:cNvSpPr>
          <p:nvPr/>
        </p:nvSpPr>
        <p:spPr bwMode="auto">
          <a:xfrm>
            <a:off x="0" y="0"/>
            <a:ext cx="1066800" cy="6858000"/>
          </a:xfrm>
          <a:prstGeom prst="rect">
            <a:avLst/>
          </a:prstGeom>
          <a:solidFill>
            <a:srgbClr val="000000"/>
          </a:solidFill>
          <a:ln w="73025">
            <a:noFill/>
            <a:miter lim="800000"/>
            <a:headEnd type="none" w="sm" len="sm"/>
            <a:tailEnd type="none" w="lg" len="med"/>
          </a:ln>
          <a:effectLst/>
        </p:spPr>
        <p:txBody>
          <a:bodyPr wrap="none" anchor="ctr"/>
          <a:lstStyle/>
          <a:p>
            <a:endParaRPr lang="en-US"/>
          </a:p>
        </p:txBody>
      </p:sp>
      <p:sp>
        <p:nvSpPr>
          <p:cNvPr id="66562" name="Rectangle 2"/>
          <p:cNvSpPr>
            <a:spLocks noGrp="1" noChangeArrowheads="1"/>
          </p:cNvSpPr>
          <p:nvPr>
            <p:ph type="title"/>
          </p:nvPr>
        </p:nvSpPr>
        <p:spPr>
          <a:xfrm>
            <a:off x="1447800" y="609600"/>
            <a:ext cx="7239000" cy="838200"/>
          </a:xfrm>
        </p:spPr>
        <p:txBody>
          <a:bodyPr/>
          <a:lstStyle/>
          <a:p>
            <a:r>
              <a:rPr lang="en-US"/>
              <a:t>Jesus &amp; John</a:t>
            </a:r>
          </a:p>
        </p:txBody>
      </p:sp>
      <p:sp>
        <p:nvSpPr>
          <p:cNvPr id="66564" name="Rectangle 4"/>
          <p:cNvSpPr>
            <a:spLocks noGrp="1" noChangeArrowheads="1"/>
          </p:cNvSpPr>
          <p:nvPr>
            <p:ph type="body" sz="half" idx="1"/>
          </p:nvPr>
        </p:nvSpPr>
        <p:spPr>
          <a:xfrm>
            <a:off x="1219200" y="1447800"/>
            <a:ext cx="3925888" cy="4800600"/>
          </a:xfrm>
        </p:spPr>
        <p:txBody>
          <a:bodyPr/>
          <a:lstStyle/>
          <a:p>
            <a:pPr marL="0" indent="0">
              <a:lnSpc>
                <a:spcPct val="90000"/>
              </a:lnSpc>
              <a:buFont typeface="Wingdings" pitchFamily="2" charset="2"/>
              <a:buNone/>
            </a:pPr>
            <a:r>
              <a:rPr lang="en-US" sz="2600"/>
              <a:t>“You are of your father the devil, and the desires of your father you want to do. He was a </a:t>
            </a:r>
            <a:r>
              <a:rPr lang="en-US" sz="2600" b="1" u="sng"/>
              <a:t>murderer</a:t>
            </a:r>
            <a:r>
              <a:rPr lang="en-US" sz="2600"/>
              <a:t> from the beginning, </a:t>
            </a:r>
            <a:r>
              <a:rPr lang="en-US" sz="2600" b="1" u="sng"/>
              <a:t>and does not stand in the truth</a:t>
            </a:r>
            <a:r>
              <a:rPr lang="en-US" sz="2600"/>
              <a:t>, because there is no truth in him. When he speaks a lie, he speaks from his own resources, for he is a liar and the </a:t>
            </a:r>
            <a:r>
              <a:rPr lang="en-US" sz="2600" b="1"/>
              <a:t>father of it</a:t>
            </a:r>
            <a:r>
              <a:rPr lang="en-US" sz="2600"/>
              <a:t>” (Jn. 8:44)</a:t>
            </a:r>
          </a:p>
        </p:txBody>
      </p:sp>
      <p:sp>
        <p:nvSpPr>
          <p:cNvPr id="66565" name="Rectangle 5"/>
          <p:cNvSpPr>
            <a:spLocks noGrp="1" noChangeArrowheads="1"/>
          </p:cNvSpPr>
          <p:nvPr>
            <p:ph type="body" sz="half" idx="2"/>
          </p:nvPr>
        </p:nvSpPr>
        <p:spPr>
          <a:xfrm>
            <a:off x="5257800" y="1447800"/>
            <a:ext cx="3733800" cy="5105400"/>
          </a:xfrm>
        </p:spPr>
        <p:txBody>
          <a:bodyPr/>
          <a:lstStyle/>
          <a:p>
            <a:pPr marL="0" indent="0">
              <a:lnSpc>
                <a:spcPct val="90000"/>
              </a:lnSpc>
              <a:buFont typeface="Wingdings" pitchFamily="2" charset="2"/>
              <a:buNone/>
            </a:pPr>
            <a:r>
              <a:rPr lang="en-US"/>
              <a:t>“He who sins is of the devil, </a:t>
            </a:r>
            <a:r>
              <a:rPr lang="en-US" b="1" u="sng"/>
              <a:t>for the devil has sinned from the beginning</a:t>
            </a:r>
            <a:r>
              <a:rPr lang="en-US"/>
              <a:t>. For this purpose the Son of God was manifested, that He might destroy the works of the devil” (1 Jn. 3:8)</a:t>
            </a:r>
          </a:p>
        </p:txBody>
      </p:sp>
      <p:sp>
        <p:nvSpPr>
          <p:cNvPr id="66566" name="Text Box 6"/>
          <p:cNvSpPr txBox="1">
            <a:spLocks noChangeArrowheads="1"/>
          </p:cNvSpPr>
          <p:nvPr/>
        </p:nvSpPr>
        <p:spPr bwMode="auto">
          <a:xfrm>
            <a:off x="5486400" y="4648200"/>
            <a:ext cx="3581400" cy="2128838"/>
          </a:xfrm>
          <a:prstGeom prst="rect">
            <a:avLst/>
          </a:prstGeom>
          <a:solidFill>
            <a:srgbClr val="251F9F"/>
          </a:solidFill>
          <a:ln w="28575">
            <a:solidFill>
              <a:schemeClr val="tx2"/>
            </a:solidFill>
            <a:miter lim="800000"/>
            <a:headEnd type="none" w="sm" len="sm"/>
            <a:tailEnd type="none" w="sm" len="sm"/>
          </a:ln>
          <a:effectLst/>
        </p:spPr>
        <p:txBody>
          <a:bodyPr>
            <a:spAutoFit/>
          </a:bodyPr>
          <a:lstStyle/>
          <a:p>
            <a:pPr marL="342900" indent="-342900">
              <a:spcBef>
                <a:spcPct val="50000"/>
              </a:spcBef>
              <a:buFont typeface="Wingdings" pitchFamily="2" charset="2"/>
              <a:buChar char="ü"/>
            </a:pPr>
            <a:r>
              <a:rPr lang="en-US" sz="2400" b="1"/>
              <a:t>sinned from beginning (creation)</a:t>
            </a:r>
          </a:p>
          <a:p>
            <a:pPr marL="342900" indent="-342900">
              <a:spcBef>
                <a:spcPct val="50000"/>
              </a:spcBef>
              <a:buFont typeface="Wingdings" pitchFamily="2" charset="2"/>
              <a:buChar char="ü"/>
            </a:pPr>
            <a:r>
              <a:rPr lang="en-US" sz="2400" b="1"/>
              <a:t>two sins in particular: murder &amp; lying </a:t>
            </a:r>
          </a:p>
        </p:txBody>
      </p:sp>
      <p:sp>
        <p:nvSpPr>
          <p:cNvPr id="66567" name="Line 7"/>
          <p:cNvSpPr>
            <a:spLocks noChangeShapeType="1"/>
          </p:cNvSpPr>
          <p:nvPr/>
        </p:nvSpPr>
        <p:spPr bwMode="auto">
          <a:xfrm>
            <a:off x="5181600" y="1447800"/>
            <a:ext cx="0" cy="2971800"/>
          </a:xfrm>
          <a:prstGeom prst="line">
            <a:avLst/>
          </a:prstGeom>
          <a:noFill/>
          <a:ln w="57150">
            <a:solidFill>
              <a:schemeClr val="tx1"/>
            </a:solidFill>
            <a:round/>
            <a:headEnd type="none" w="sm" len="sm"/>
            <a:tailEnd type="none" w="sm" len="sm"/>
          </a:ln>
          <a:effectLst/>
        </p:spPr>
        <p:txBody>
          <a:bodyPr/>
          <a:lstStyle/>
          <a:p>
            <a:endParaRPr lang="en-US"/>
          </a:p>
        </p:txBody>
      </p:sp>
      <p:sp>
        <p:nvSpPr>
          <p:cNvPr id="66568" name="WordArt 8"/>
          <p:cNvSpPr>
            <a:spLocks noChangeArrowheads="1" noChangeShapeType="1" noTextEdit="1"/>
          </p:cNvSpPr>
          <p:nvPr/>
        </p:nvSpPr>
        <p:spPr bwMode="auto">
          <a:xfrm rot="5400000">
            <a:off x="-2971800" y="2819400"/>
            <a:ext cx="6629400" cy="990600"/>
          </a:xfrm>
          <a:prstGeom prst="rect">
            <a:avLst/>
          </a:prstGeom>
        </p:spPr>
        <p:txBody>
          <a:bodyPr vert="wordArtVert" wrap="none" fromWordArt="1">
            <a:prstTxWarp prst="textDeflateInflateDeflate">
              <a:avLst>
                <a:gd name="adj" fmla="val 28028"/>
              </a:avLst>
            </a:prstTxWarp>
          </a:bodyPr>
          <a:lstStyle/>
          <a:p>
            <a:pPr algn="ctr" fontAlgn="auto"/>
            <a:r>
              <a:rPr lang="en-US" sz="3600" kern="10">
                <a:ln w="9525">
                  <a:solidFill>
                    <a:srgbClr val="000000"/>
                  </a:solidFill>
                  <a:round/>
                  <a:headEnd type="none" w="sm" len="sm"/>
                  <a:tailEnd type="none" w="lg" len="med"/>
                </a:ln>
                <a:solidFill>
                  <a:srgbClr val="FFFFFF"/>
                </a:solidFill>
                <a:latin typeface="Arial Black"/>
              </a:rPr>
              <a:t>TRUTH</a:t>
            </a:r>
          </a:p>
          <a:p>
            <a:pPr algn="ctr" fontAlgn="auto"/>
            <a:r>
              <a:rPr lang="en-US" sz="3600" kern="10">
                <a:ln w="9525">
                  <a:solidFill>
                    <a:srgbClr val="000000"/>
                  </a:solidFill>
                  <a:round/>
                  <a:headEnd type="none" w="sm" len="sm"/>
                  <a:tailEnd type="none" w="lg" len="med"/>
                </a:ln>
                <a:solidFill>
                  <a:srgbClr val="FFFFFF"/>
                </a:solidFill>
                <a:latin typeface="Arial Black"/>
              </a:rPr>
              <a:t>TESTIFIES</a:t>
            </a:r>
          </a:p>
        </p:txBody>
      </p:sp>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iterate type="wd">
                                    <p:tmPct val="10000"/>
                                  </p:iterate>
                                  <p:childTnLst>
                                    <p:set>
                                      <p:cBhvr>
                                        <p:cTn id="6" dur="1" fill="hold">
                                          <p:stCondLst>
                                            <p:cond delay="0"/>
                                          </p:stCondLst>
                                        </p:cTn>
                                        <p:tgtEl>
                                          <p:spTgt spid="66564">
                                            <p:txEl>
                                              <p:pRg st="0" end="0"/>
                                            </p:txEl>
                                          </p:spTgt>
                                        </p:tgtEl>
                                        <p:attrNameLst>
                                          <p:attrName>style.visibility</p:attrName>
                                        </p:attrNameLst>
                                      </p:cBhvr>
                                      <p:to>
                                        <p:strVal val="visible"/>
                                      </p:to>
                                    </p:set>
                                    <p:animEffect transition="in" filter="dissolve">
                                      <p:cBhvr>
                                        <p:cTn id="7" dur="500"/>
                                        <p:tgtEl>
                                          <p:spTgt spid="66564">
                                            <p:txEl>
                                              <p:pRg st="0" end="0"/>
                                            </p:txEl>
                                          </p:spTgt>
                                        </p:tgtEl>
                                      </p:cBhvr>
                                    </p:animEffect>
                                  </p:childTnLst>
                                </p:cTn>
                              </p:par>
                            </p:childTnLst>
                          </p:cTn>
                        </p:par>
                        <p:par>
                          <p:cTn id="8" fill="hold">
                            <p:stCondLst>
                              <p:cond delay="4100"/>
                            </p:stCondLst>
                            <p:childTnLst>
                              <p:par>
                                <p:cTn id="9" presetID="9" presetClass="entr" presetSubtype="0" fill="hold" grpId="0" nodeType="afterEffect">
                                  <p:stCondLst>
                                    <p:cond delay="0"/>
                                  </p:stCondLst>
                                  <p:iterate type="wd">
                                    <p:tmPct val="10000"/>
                                  </p:iterate>
                                  <p:childTnLst>
                                    <p:set>
                                      <p:cBhvr>
                                        <p:cTn id="10" dur="1" fill="hold">
                                          <p:stCondLst>
                                            <p:cond delay="0"/>
                                          </p:stCondLst>
                                        </p:cTn>
                                        <p:tgtEl>
                                          <p:spTgt spid="66565">
                                            <p:txEl>
                                              <p:pRg st="0" end="0"/>
                                            </p:txEl>
                                          </p:spTgt>
                                        </p:tgtEl>
                                        <p:attrNameLst>
                                          <p:attrName>style.visibility</p:attrName>
                                        </p:attrNameLst>
                                      </p:cBhvr>
                                      <p:to>
                                        <p:strVal val="visible"/>
                                      </p:to>
                                    </p:set>
                                    <p:animEffect transition="in" filter="dissolve">
                                      <p:cBhvr>
                                        <p:cTn id="11" dur="500"/>
                                        <p:tgtEl>
                                          <p:spTgt spid="6656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0" presetClass="entr" presetSubtype="0" fill="hold" grpId="0" nodeType="clickEffect">
                                  <p:stCondLst>
                                    <p:cond delay="0"/>
                                  </p:stCondLst>
                                  <p:childTnLst>
                                    <p:set>
                                      <p:cBhvr>
                                        <p:cTn id="15" dur="1" fill="hold">
                                          <p:stCondLst>
                                            <p:cond delay="0"/>
                                          </p:stCondLst>
                                        </p:cTn>
                                        <p:tgtEl>
                                          <p:spTgt spid="66566"/>
                                        </p:tgtEl>
                                        <p:attrNameLst>
                                          <p:attrName>style.visibility</p:attrName>
                                        </p:attrNameLst>
                                      </p:cBhvr>
                                      <p:to>
                                        <p:strVal val="visible"/>
                                      </p:to>
                                    </p:set>
                                    <p:animEffect transition="in" filter="wedge">
                                      <p:cBhvr>
                                        <p:cTn id="16" dur="2000"/>
                                        <p:tgtEl>
                                          <p:spTgt spid="665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4" grpId="0" build="p"/>
      <p:bldP spid="66565" grpId="0" build="p"/>
      <p:bldP spid="6656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"Redefining Satan" </a:t>
            </a:r>
          </a:p>
        </p:txBody>
      </p:sp>
      <p:sp>
        <p:nvSpPr>
          <p:cNvPr id="5" name="Slide Number Placeholder 5"/>
          <p:cNvSpPr>
            <a:spLocks noGrp="1"/>
          </p:cNvSpPr>
          <p:nvPr>
            <p:ph type="sldNum" sz="quarter" idx="12"/>
          </p:nvPr>
        </p:nvSpPr>
        <p:spPr/>
        <p:txBody>
          <a:bodyPr/>
          <a:lstStyle/>
          <a:p>
            <a:fld id="{F296B733-0CAD-4D25-B7B5-D28FE05C7E7A}" type="slidenum">
              <a:rPr lang="en-US"/>
              <a:pPr/>
              <a:t>14</a:t>
            </a:fld>
            <a:endParaRPr lang="en-US"/>
          </a:p>
        </p:txBody>
      </p:sp>
      <p:sp>
        <p:nvSpPr>
          <p:cNvPr id="68610" name="Rectangle 2"/>
          <p:cNvSpPr>
            <a:spLocks noGrp="1" noChangeArrowheads="1"/>
          </p:cNvSpPr>
          <p:nvPr>
            <p:ph type="title"/>
          </p:nvPr>
        </p:nvSpPr>
        <p:spPr/>
        <p:txBody>
          <a:bodyPr/>
          <a:lstStyle/>
          <a:p>
            <a:r>
              <a:rPr lang="en-US"/>
              <a:t>“the father of lies”</a:t>
            </a:r>
          </a:p>
        </p:txBody>
      </p:sp>
      <p:sp>
        <p:nvSpPr>
          <p:cNvPr id="68611" name="Rectangle 3"/>
          <p:cNvSpPr>
            <a:spLocks noGrp="1" noChangeArrowheads="1"/>
          </p:cNvSpPr>
          <p:nvPr>
            <p:ph type="body" idx="1"/>
          </p:nvPr>
        </p:nvSpPr>
        <p:spPr>
          <a:xfrm>
            <a:off x="1447800" y="1447800"/>
            <a:ext cx="7543800" cy="5410200"/>
          </a:xfrm>
          <a:solidFill>
            <a:srgbClr val="003300">
              <a:alpha val="80000"/>
            </a:srgbClr>
          </a:solidFill>
          <a:ln w="38100">
            <a:solidFill>
              <a:schemeClr val="tx1"/>
            </a:solidFill>
          </a:ln>
        </p:spPr>
        <p:txBody>
          <a:bodyPr/>
          <a:lstStyle/>
          <a:p>
            <a:r>
              <a:rPr lang="en-US"/>
              <a:t>how can one be a “father” of something if others were doing it before?</a:t>
            </a:r>
          </a:p>
          <a:p>
            <a:pPr lvl="1"/>
            <a:r>
              <a:rPr lang="en-US"/>
              <a:t>how could one be the father of flight if others were flying before him?</a:t>
            </a:r>
          </a:p>
          <a:p>
            <a:pPr lvl="1"/>
            <a:r>
              <a:rPr lang="en-US"/>
              <a:t>how could one be the father of cars if others were making cars before him?</a:t>
            </a:r>
          </a:p>
          <a:p>
            <a:pPr lvl="1"/>
            <a:r>
              <a:rPr lang="en-US"/>
              <a:t>how could the devil be the father of lies if another, a mere serpent, was lying before him?</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6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86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6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Footer Placeholder 2"/>
          <p:cNvSpPr>
            <a:spLocks noGrp="1"/>
          </p:cNvSpPr>
          <p:nvPr>
            <p:ph type="ftr" sz="quarter" idx="11"/>
          </p:nvPr>
        </p:nvSpPr>
        <p:spPr/>
        <p:txBody>
          <a:bodyPr/>
          <a:lstStyle/>
          <a:p>
            <a:r>
              <a:rPr lang="en-US"/>
              <a:t>"Redefining Satan" </a:t>
            </a:r>
          </a:p>
        </p:txBody>
      </p:sp>
      <p:sp>
        <p:nvSpPr>
          <p:cNvPr id="17" name="Slide Number Placeholder 3"/>
          <p:cNvSpPr>
            <a:spLocks noGrp="1"/>
          </p:cNvSpPr>
          <p:nvPr>
            <p:ph type="sldNum" sz="quarter" idx="12"/>
          </p:nvPr>
        </p:nvSpPr>
        <p:spPr/>
        <p:txBody>
          <a:bodyPr/>
          <a:lstStyle/>
          <a:p>
            <a:fld id="{23EDEF72-EA23-49FE-89B1-94471F615FFB}" type="slidenum">
              <a:rPr lang="en-US"/>
              <a:pPr/>
              <a:t>15</a:t>
            </a:fld>
            <a:endParaRPr lang="en-US"/>
          </a:p>
        </p:txBody>
      </p:sp>
      <p:sp>
        <p:nvSpPr>
          <p:cNvPr id="70662" name="Text Box 6"/>
          <p:cNvSpPr txBox="1">
            <a:spLocks noChangeArrowheads="1"/>
          </p:cNvSpPr>
          <p:nvPr/>
        </p:nvSpPr>
        <p:spPr bwMode="auto">
          <a:xfrm>
            <a:off x="288925" y="141288"/>
            <a:ext cx="2028825" cy="547687"/>
          </a:xfrm>
          <a:prstGeom prst="rect">
            <a:avLst/>
          </a:prstGeom>
          <a:solidFill>
            <a:schemeClr val="accent1"/>
          </a:solidFill>
          <a:ln w="28575">
            <a:solidFill>
              <a:schemeClr val="tx2"/>
            </a:solidFill>
            <a:miter lim="800000"/>
            <a:headEnd type="none" w="sm" len="sm"/>
            <a:tailEnd type="none" w="sm" len="sm"/>
          </a:ln>
          <a:effectLst/>
        </p:spPr>
        <p:txBody>
          <a:bodyPr wrap="none">
            <a:spAutoFit/>
          </a:bodyPr>
          <a:lstStyle/>
          <a:p>
            <a:r>
              <a:rPr lang="en-US" sz="2800"/>
              <a:t>DECEIVER</a:t>
            </a:r>
          </a:p>
        </p:txBody>
      </p:sp>
      <p:sp>
        <p:nvSpPr>
          <p:cNvPr id="70663" name="Text Box 7"/>
          <p:cNvSpPr txBox="1">
            <a:spLocks noChangeArrowheads="1"/>
          </p:cNvSpPr>
          <p:nvPr/>
        </p:nvSpPr>
        <p:spPr bwMode="auto">
          <a:xfrm>
            <a:off x="6781800" y="119063"/>
            <a:ext cx="2268538" cy="547687"/>
          </a:xfrm>
          <a:prstGeom prst="rect">
            <a:avLst/>
          </a:prstGeom>
          <a:solidFill>
            <a:schemeClr val="accent1"/>
          </a:solidFill>
          <a:ln w="28575">
            <a:solidFill>
              <a:schemeClr val="tx1"/>
            </a:solidFill>
            <a:miter lim="800000"/>
            <a:headEnd type="none" w="sm" len="sm"/>
            <a:tailEnd type="none" w="sm" len="sm"/>
          </a:ln>
          <a:effectLst/>
        </p:spPr>
        <p:txBody>
          <a:bodyPr wrap="none">
            <a:spAutoFit/>
          </a:bodyPr>
          <a:lstStyle/>
          <a:p>
            <a:r>
              <a:rPr lang="en-US" sz="2800"/>
              <a:t>MURDERER</a:t>
            </a:r>
          </a:p>
        </p:txBody>
      </p:sp>
      <p:sp>
        <p:nvSpPr>
          <p:cNvPr id="70664" name="Text Box 8"/>
          <p:cNvSpPr txBox="1">
            <a:spLocks noChangeArrowheads="1"/>
          </p:cNvSpPr>
          <p:nvPr/>
        </p:nvSpPr>
        <p:spPr bwMode="auto">
          <a:xfrm>
            <a:off x="7486650" y="6138863"/>
            <a:ext cx="1555750" cy="547687"/>
          </a:xfrm>
          <a:prstGeom prst="rect">
            <a:avLst/>
          </a:prstGeom>
          <a:solidFill>
            <a:schemeClr val="accent1"/>
          </a:solidFill>
          <a:ln w="28575">
            <a:solidFill>
              <a:schemeClr val="tx1"/>
            </a:solidFill>
            <a:miter lim="800000"/>
            <a:headEnd type="none" w="sm" len="sm"/>
            <a:tailEnd type="none" w="sm" len="sm"/>
          </a:ln>
          <a:effectLst/>
        </p:spPr>
        <p:txBody>
          <a:bodyPr wrap="none">
            <a:spAutoFit/>
          </a:bodyPr>
          <a:lstStyle/>
          <a:p>
            <a:r>
              <a:rPr lang="en-US" sz="2800"/>
              <a:t>SINNER</a:t>
            </a:r>
          </a:p>
        </p:txBody>
      </p:sp>
      <p:sp>
        <p:nvSpPr>
          <p:cNvPr id="70665" name="Text Box 9"/>
          <p:cNvSpPr txBox="1">
            <a:spLocks noChangeArrowheads="1"/>
          </p:cNvSpPr>
          <p:nvPr/>
        </p:nvSpPr>
        <p:spPr bwMode="auto">
          <a:xfrm>
            <a:off x="304800" y="6081713"/>
            <a:ext cx="3057525" cy="547687"/>
          </a:xfrm>
          <a:prstGeom prst="rect">
            <a:avLst/>
          </a:prstGeom>
          <a:solidFill>
            <a:schemeClr val="accent1"/>
          </a:solidFill>
          <a:ln w="28575">
            <a:solidFill>
              <a:schemeClr val="tx1"/>
            </a:solidFill>
            <a:miter lim="800000"/>
            <a:headEnd type="none" w="sm" len="sm"/>
            <a:tailEnd type="none" w="sm" len="sm"/>
          </a:ln>
          <a:effectLst/>
        </p:spPr>
        <p:txBody>
          <a:bodyPr wrap="none">
            <a:spAutoFit/>
          </a:bodyPr>
          <a:lstStyle/>
          <a:p>
            <a:r>
              <a:rPr lang="en-US" sz="2800"/>
              <a:t>HEAD CRUSHED</a:t>
            </a:r>
          </a:p>
        </p:txBody>
      </p:sp>
      <p:pic>
        <p:nvPicPr>
          <p:cNvPr id="70666" name="Picture 10" descr="MCHM00383_0000[1]"/>
          <p:cNvPicPr>
            <a:picLocks noChangeAspect="1" noChangeArrowheads="1"/>
          </p:cNvPicPr>
          <p:nvPr/>
        </p:nvPicPr>
        <p:blipFill>
          <a:blip r:embed="rId3"/>
          <a:srcRect/>
          <a:stretch>
            <a:fillRect/>
          </a:stretch>
        </p:blipFill>
        <p:spPr bwMode="auto">
          <a:xfrm>
            <a:off x="457200" y="3241675"/>
            <a:ext cx="2519363" cy="1765300"/>
          </a:xfrm>
          <a:prstGeom prst="rect">
            <a:avLst/>
          </a:prstGeom>
          <a:noFill/>
        </p:spPr>
      </p:pic>
      <p:pic>
        <p:nvPicPr>
          <p:cNvPr id="70669" name="Picture 13" descr="MCj03244700000[1]"/>
          <p:cNvPicPr>
            <a:picLocks noChangeAspect="1" noChangeArrowheads="1"/>
          </p:cNvPicPr>
          <p:nvPr/>
        </p:nvPicPr>
        <p:blipFill>
          <a:blip r:embed="rId4"/>
          <a:srcRect/>
          <a:stretch>
            <a:fillRect/>
          </a:stretch>
        </p:blipFill>
        <p:spPr bwMode="auto">
          <a:xfrm>
            <a:off x="1066800" y="4419600"/>
            <a:ext cx="1854200" cy="1336675"/>
          </a:xfrm>
          <a:prstGeom prst="rect">
            <a:avLst/>
          </a:prstGeom>
          <a:noFill/>
        </p:spPr>
      </p:pic>
      <p:cxnSp>
        <p:nvCxnSpPr>
          <p:cNvPr id="70675" name="AutoShape 19"/>
          <p:cNvCxnSpPr>
            <a:cxnSpLocks noChangeShapeType="1"/>
            <a:stCxn id="70660" idx="1"/>
          </p:cNvCxnSpPr>
          <p:nvPr/>
        </p:nvCxnSpPr>
        <p:spPr bwMode="auto">
          <a:xfrm flipH="1" flipV="1">
            <a:off x="1524000" y="993775"/>
            <a:ext cx="1800225" cy="1828800"/>
          </a:xfrm>
          <a:prstGeom prst="straightConnector1">
            <a:avLst/>
          </a:prstGeom>
          <a:noFill/>
          <a:ln w="73025">
            <a:solidFill>
              <a:schemeClr val="tx1"/>
            </a:solidFill>
            <a:round/>
            <a:headEnd type="none" w="sm" len="sm"/>
            <a:tailEnd type="triangle" w="lg" len="med"/>
          </a:ln>
          <a:effectLst/>
        </p:spPr>
      </p:cxnSp>
      <p:cxnSp>
        <p:nvCxnSpPr>
          <p:cNvPr id="70676" name="AutoShape 20"/>
          <p:cNvCxnSpPr>
            <a:cxnSpLocks noChangeShapeType="1"/>
            <a:stCxn id="70660" idx="7"/>
          </p:cNvCxnSpPr>
          <p:nvPr/>
        </p:nvCxnSpPr>
        <p:spPr bwMode="auto">
          <a:xfrm flipV="1">
            <a:off x="6124575" y="914400"/>
            <a:ext cx="1647825" cy="1908175"/>
          </a:xfrm>
          <a:prstGeom prst="straightConnector1">
            <a:avLst/>
          </a:prstGeom>
          <a:noFill/>
          <a:ln w="73025">
            <a:solidFill>
              <a:schemeClr val="tx1"/>
            </a:solidFill>
            <a:round/>
            <a:headEnd type="none" w="sm" len="sm"/>
            <a:tailEnd type="triangle" w="lg" len="med"/>
          </a:ln>
          <a:effectLst/>
        </p:spPr>
      </p:cxnSp>
      <p:cxnSp>
        <p:nvCxnSpPr>
          <p:cNvPr id="70677" name="AutoShape 21"/>
          <p:cNvCxnSpPr>
            <a:cxnSpLocks noChangeShapeType="1"/>
            <a:stCxn id="70660" idx="5"/>
          </p:cNvCxnSpPr>
          <p:nvPr/>
        </p:nvCxnSpPr>
        <p:spPr bwMode="auto">
          <a:xfrm>
            <a:off x="6124575" y="4035425"/>
            <a:ext cx="1571625" cy="1755775"/>
          </a:xfrm>
          <a:prstGeom prst="straightConnector1">
            <a:avLst/>
          </a:prstGeom>
          <a:noFill/>
          <a:ln w="73025">
            <a:solidFill>
              <a:schemeClr val="tx1"/>
            </a:solidFill>
            <a:round/>
            <a:headEnd type="none" w="sm" len="sm"/>
            <a:tailEnd type="triangle" w="lg" len="med"/>
          </a:ln>
          <a:effectLst/>
        </p:spPr>
      </p:cxnSp>
      <p:cxnSp>
        <p:nvCxnSpPr>
          <p:cNvPr id="70678" name="AutoShape 22"/>
          <p:cNvCxnSpPr>
            <a:cxnSpLocks noChangeShapeType="1"/>
            <a:stCxn id="70660" idx="3"/>
            <a:endCxn id="70665" idx="0"/>
          </p:cNvCxnSpPr>
          <p:nvPr/>
        </p:nvCxnSpPr>
        <p:spPr bwMode="auto">
          <a:xfrm flipH="1">
            <a:off x="1833563" y="4035425"/>
            <a:ext cx="1490662" cy="2032000"/>
          </a:xfrm>
          <a:prstGeom prst="straightConnector1">
            <a:avLst/>
          </a:prstGeom>
          <a:noFill/>
          <a:ln w="73025">
            <a:solidFill>
              <a:schemeClr val="tx1"/>
            </a:solidFill>
            <a:round/>
            <a:headEnd type="none" w="sm" len="sm"/>
            <a:tailEnd type="triangle" w="lg" len="med"/>
          </a:ln>
          <a:effectLst/>
        </p:spPr>
      </p:cxnSp>
      <p:sp>
        <p:nvSpPr>
          <p:cNvPr id="70679" name="Text Box 23"/>
          <p:cNvSpPr txBox="1">
            <a:spLocks noChangeArrowheads="1"/>
          </p:cNvSpPr>
          <p:nvPr/>
        </p:nvSpPr>
        <p:spPr bwMode="auto">
          <a:xfrm>
            <a:off x="3124200" y="838200"/>
            <a:ext cx="3200400" cy="5386388"/>
          </a:xfrm>
          <a:prstGeom prst="rect">
            <a:avLst/>
          </a:prstGeom>
          <a:noFill/>
          <a:ln w="73025">
            <a:noFill/>
            <a:miter lim="800000"/>
            <a:headEnd type="none" w="sm" len="sm"/>
            <a:tailEnd type="none" w="lg" len="med"/>
          </a:ln>
          <a:effectLst/>
        </p:spPr>
        <p:txBody>
          <a:bodyPr>
            <a:spAutoFit/>
          </a:bodyPr>
          <a:lstStyle/>
          <a:p>
            <a:pPr algn="ctr">
              <a:spcBef>
                <a:spcPct val="50000"/>
              </a:spcBef>
            </a:pPr>
            <a:r>
              <a:rPr lang="en-US" sz="2400" b="1" i="1">
                <a:latin typeface="Trebuchet MS" pitchFamily="34" charset="0"/>
              </a:rPr>
              <a:t>Revelation 12:9</a:t>
            </a:r>
          </a:p>
          <a:p>
            <a:pPr algn="ctr">
              <a:spcBef>
                <a:spcPct val="50000"/>
              </a:spcBef>
            </a:pPr>
            <a:r>
              <a:rPr lang="en-US" sz="2400" b="1" i="1">
                <a:latin typeface="Trebuchet MS" pitchFamily="34" charset="0"/>
              </a:rPr>
              <a:t>Genesis 3</a:t>
            </a:r>
          </a:p>
          <a:p>
            <a:pPr algn="ctr">
              <a:spcBef>
                <a:spcPct val="50000"/>
              </a:spcBef>
            </a:pPr>
            <a:r>
              <a:rPr lang="en-US" sz="2400" b="1" i="1">
                <a:latin typeface="Trebuchet MS" pitchFamily="34" charset="0"/>
              </a:rPr>
              <a:t>2 Corinthians 11:3</a:t>
            </a:r>
          </a:p>
          <a:p>
            <a:pPr algn="ctr">
              <a:spcBef>
                <a:spcPct val="50000"/>
              </a:spcBef>
            </a:pPr>
            <a:endParaRPr lang="en-US" sz="2400" b="1" i="1">
              <a:latin typeface="Trebuchet MS" pitchFamily="34" charset="0"/>
            </a:endParaRPr>
          </a:p>
          <a:p>
            <a:pPr algn="ctr">
              <a:spcBef>
                <a:spcPct val="50000"/>
              </a:spcBef>
            </a:pPr>
            <a:endParaRPr lang="en-US" sz="2400" b="1" i="1">
              <a:latin typeface="Trebuchet MS" pitchFamily="34" charset="0"/>
            </a:endParaRPr>
          </a:p>
          <a:p>
            <a:pPr algn="ctr">
              <a:spcBef>
                <a:spcPct val="50000"/>
              </a:spcBef>
            </a:pPr>
            <a:endParaRPr lang="en-US" sz="2400" b="1" i="1">
              <a:latin typeface="Trebuchet MS" pitchFamily="34" charset="0"/>
            </a:endParaRPr>
          </a:p>
          <a:p>
            <a:pPr algn="ctr">
              <a:spcBef>
                <a:spcPct val="50000"/>
              </a:spcBef>
            </a:pPr>
            <a:endParaRPr lang="en-US" sz="2400" b="1" i="1">
              <a:latin typeface="Trebuchet MS" pitchFamily="34" charset="0"/>
            </a:endParaRPr>
          </a:p>
          <a:p>
            <a:pPr algn="ctr">
              <a:spcBef>
                <a:spcPct val="50000"/>
              </a:spcBef>
            </a:pPr>
            <a:r>
              <a:rPr lang="en-US" sz="2400" b="1" i="1">
                <a:latin typeface="Trebuchet MS" pitchFamily="34" charset="0"/>
              </a:rPr>
              <a:t>1 John 3:8</a:t>
            </a:r>
          </a:p>
          <a:p>
            <a:pPr algn="ctr">
              <a:spcBef>
                <a:spcPct val="50000"/>
              </a:spcBef>
            </a:pPr>
            <a:r>
              <a:rPr lang="en-US" sz="2400" b="1" i="1">
                <a:latin typeface="Trebuchet MS" pitchFamily="34" charset="0"/>
              </a:rPr>
              <a:t>John 8:44</a:t>
            </a:r>
          </a:p>
          <a:p>
            <a:pPr algn="ctr">
              <a:spcBef>
                <a:spcPct val="50000"/>
              </a:spcBef>
            </a:pPr>
            <a:r>
              <a:rPr lang="en-US" sz="2400" b="1" i="1">
                <a:latin typeface="Trebuchet MS" pitchFamily="34" charset="0"/>
              </a:rPr>
              <a:t>Romans 16:20</a:t>
            </a:r>
          </a:p>
        </p:txBody>
      </p:sp>
      <p:sp>
        <p:nvSpPr>
          <p:cNvPr id="70660" name="Oval 4"/>
          <p:cNvSpPr>
            <a:spLocks noChangeArrowheads="1"/>
          </p:cNvSpPr>
          <p:nvPr/>
        </p:nvSpPr>
        <p:spPr bwMode="auto">
          <a:xfrm>
            <a:off x="2743200" y="2590800"/>
            <a:ext cx="3962400" cy="1676400"/>
          </a:xfrm>
          <a:prstGeom prst="ellipse">
            <a:avLst/>
          </a:prstGeom>
          <a:solidFill>
            <a:srgbClr val="000000"/>
          </a:solidFill>
          <a:ln w="28575">
            <a:solidFill>
              <a:schemeClr val="tx1"/>
            </a:solidFill>
            <a:round/>
            <a:headEnd type="none" w="sm" len="sm"/>
            <a:tailEnd type="none" w="sm" len="sm"/>
          </a:ln>
          <a:effectLst/>
        </p:spPr>
        <p:txBody>
          <a:bodyPr wrap="none" anchor="ctr"/>
          <a:lstStyle/>
          <a:p>
            <a:pPr algn="ctr"/>
            <a:r>
              <a:rPr lang="en-US" sz="3200">
                <a:latin typeface="Arial Black" pitchFamily="34" charset="0"/>
              </a:rPr>
              <a:t>SATAN/</a:t>
            </a:r>
          </a:p>
          <a:p>
            <a:pPr algn="ctr"/>
            <a:r>
              <a:rPr lang="en-US" sz="3200">
                <a:latin typeface="Arial Black" pitchFamily="34" charset="0"/>
              </a:rPr>
              <a:t>SERPENT</a:t>
            </a:r>
          </a:p>
        </p:txBody>
      </p:sp>
      <p:sp>
        <p:nvSpPr>
          <p:cNvPr id="70680" name="WordArt 24"/>
          <p:cNvSpPr>
            <a:spLocks noChangeArrowheads="1" noChangeShapeType="1" noTextEdit="1"/>
          </p:cNvSpPr>
          <p:nvPr/>
        </p:nvSpPr>
        <p:spPr bwMode="auto">
          <a:xfrm>
            <a:off x="6781800" y="3048000"/>
            <a:ext cx="2286000" cy="638175"/>
          </a:xfrm>
          <a:prstGeom prst="rect">
            <a:avLst/>
          </a:prstGeom>
        </p:spPr>
        <p:txBody>
          <a:bodyPr wrap="none" fromWordArt="1">
            <a:prstTxWarp prst="textPlain">
              <a:avLst>
                <a:gd name="adj" fmla="val 50000"/>
              </a:avLst>
            </a:prstTxWarp>
          </a:bodyPr>
          <a:lstStyle/>
          <a:p>
            <a:pPr algn="ctr"/>
            <a:r>
              <a:rPr lang="en-US" sz="3600" i="1" kern="10">
                <a:ln w="9525">
                  <a:solidFill>
                    <a:srgbClr val="000000"/>
                  </a:solidFill>
                  <a:round/>
                  <a:headEnd type="none" w="sm" len="sm"/>
                  <a:tailEnd type="none" w="lg" len="med"/>
                </a:ln>
                <a:solidFill>
                  <a:srgbClr val="FFFFFF"/>
                </a:solidFill>
                <a:effectLst>
                  <a:outerShdw dist="35921" dir="2700000" algn="ctr" rotWithShape="0">
                    <a:srgbClr val="808080">
                      <a:alpha val="80000"/>
                    </a:srgbClr>
                  </a:outerShdw>
                </a:effectLst>
                <a:latin typeface="Arial Black"/>
              </a:rPr>
              <a:t>Sameness</a:t>
            </a:r>
          </a:p>
        </p:txBody>
      </p:sp>
      <p:sp>
        <p:nvSpPr>
          <p:cNvPr id="70681" name="WordArt 25"/>
          <p:cNvSpPr>
            <a:spLocks noChangeArrowheads="1" noChangeShapeType="1" noTextEdit="1"/>
          </p:cNvSpPr>
          <p:nvPr/>
        </p:nvSpPr>
        <p:spPr bwMode="auto">
          <a:xfrm>
            <a:off x="152400" y="2895600"/>
            <a:ext cx="2514600" cy="1295400"/>
          </a:xfrm>
          <a:prstGeom prst="rect">
            <a:avLst/>
          </a:prstGeom>
        </p:spPr>
        <p:txBody>
          <a:bodyPr wrap="none" fromWordArt="1">
            <a:prstTxWarp prst="textPlain">
              <a:avLst>
                <a:gd name="adj" fmla="val 50000"/>
              </a:avLst>
            </a:prstTxWarp>
          </a:bodyPr>
          <a:lstStyle/>
          <a:p>
            <a:pPr algn="ctr"/>
            <a:r>
              <a:rPr lang="en-US" sz="3600" kern="10" normalizeH="1">
                <a:ln w="9525">
                  <a:solidFill>
                    <a:srgbClr val="000000"/>
                  </a:solidFill>
                  <a:round/>
                  <a:headEnd type="none" w="sm" len="sm"/>
                  <a:tailEnd type="none" w="lg" len="med"/>
                </a:ln>
                <a:solidFill>
                  <a:srgbClr val="FFFFFF"/>
                </a:solidFill>
                <a:latin typeface="Arial Black"/>
              </a:rPr>
              <a:t>TRUTH</a:t>
            </a:r>
          </a:p>
          <a:p>
            <a:pPr algn="ctr"/>
            <a:r>
              <a:rPr lang="en-US" sz="3600" kern="10" normalizeH="1">
                <a:ln w="9525">
                  <a:solidFill>
                    <a:srgbClr val="000000"/>
                  </a:solidFill>
                  <a:round/>
                  <a:headEnd type="none" w="sm" len="sm"/>
                  <a:tailEnd type="none" w="lg" len="med"/>
                </a:ln>
                <a:solidFill>
                  <a:srgbClr val="FFFFFF"/>
                </a:solidFill>
                <a:latin typeface="Arial Black"/>
              </a:rPr>
              <a:t>TESTIFIES!</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70660"/>
                                        </p:tgtEl>
                                        <p:attrNameLst>
                                          <p:attrName>style.visibility</p:attrName>
                                        </p:attrNameLst>
                                      </p:cBhvr>
                                      <p:to>
                                        <p:strVal val="visible"/>
                                      </p:to>
                                    </p:set>
                                    <p:animEffect transition="in" filter="wedge">
                                      <p:cBhvr>
                                        <p:cTn id="7" dur="2000"/>
                                        <p:tgtEl>
                                          <p:spTgt spid="70660"/>
                                        </p:tgtEl>
                                      </p:cBhvr>
                                    </p:animEffect>
                                  </p:childTnLst>
                                </p:cTn>
                              </p:par>
                            </p:childTnLst>
                          </p:cTn>
                        </p:par>
                        <p:par>
                          <p:cTn id="8" fill="hold">
                            <p:stCondLst>
                              <p:cond delay="2000"/>
                            </p:stCondLst>
                            <p:childTnLst>
                              <p:par>
                                <p:cTn id="9" presetID="22" presetClass="entr" presetSubtype="4" fill="hold" nodeType="afterEffect">
                                  <p:stCondLst>
                                    <p:cond delay="0"/>
                                  </p:stCondLst>
                                  <p:childTnLst>
                                    <p:set>
                                      <p:cBhvr>
                                        <p:cTn id="10" dur="1" fill="hold">
                                          <p:stCondLst>
                                            <p:cond delay="0"/>
                                          </p:stCondLst>
                                        </p:cTn>
                                        <p:tgtEl>
                                          <p:spTgt spid="70675"/>
                                        </p:tgtEl>
                                        <p:attrNameLst>
                                          <p:attrName>style.visibility</p:attrName>
                                        </p:attrNameLst>
                                      </p:cBhvr>
                                      <p:to>
                                        <p:strVal val="visible"/>
                                      </p:to>
                                    </p:set>
                                    <p:animEffect transition="in" filter="wipe(down)">
                                      <p:cBhvr>
                                        <p:cTn id="11" dur="500"/>
                                        <p:tgtEl>
                                          <p:spTgt spid="70675"/>
                                        </p:tgtEl>
                                      </p:cBhvr>
                                    </p:animEffect>
                                  </p:childTnLst>
                                </p:cTn>
                              </p:par>
                              <p:par>
                                <p:cTn id="12" presetID="22" presetClass="entr" presetSubtype="4" fill="hold" nodeType="withEffect">
                                  <p:stCondLst>
                                    <p:cond delay="0"/>
                                  </p:stCondLst>
                                  <p:childTnLst>
                                    <p:set>
                                      <p:cBhvr>
                                        <p:cTn id="13" dur="1" fill="hold">
                                          <p:stCondLst>
                                            <p:cond delay="0"/>
                                          </p:stCondLst>
                                        </p:cTn>
                                        <p:tgtEl>
                                          <p:spTgt spid="70676"/>
                                        </p:tgtEl>
                                        <p:attrNameLst>
                                          <p:attrName>style.visibility</p:attrName>
                                        </p:attrNameLst>
                                      </p:cBhvr>
                                      <p:to>
                                        <p:strVal val="visible"/>
                                      </p:to>
                                    </p:set>
                                    <p:animEffect transition="in" filter="wipe(down)">
                                      <p:cBhvr>
                                        <p:cTn id="14" dur="500"/>
                                        <p:tgtEl>
                                          <p:spTgt spid="70676"/>
                                        </p:tgtEl>
                                      </p:cBhvr>
                                    </p:animEffect>
                                  </p:childTnLst>
                                </p:cTn>
                              </p:par>
                              <p:par>
                                <p:cTn id="15" presetID="22" presetClass="entr" presetSubtype="1" fill="hold" nodeType="withEffect">
                                  <p:stCondLst>
                                    <p:cond delay="0"/>
                                  </p:stCondLst>
                                  <p:childTnLst>
                                    <p:set>
                                      <p:cBhvr>
                                        <p:cTn id="16" dur="1" fill="hold">
                                          <p:stCondLst>
                                            <p:cond delay="0"/>
                                          </p:stCondLst>
                                        </p:cTn>
                                        <p:tgtEl>
                                          <p:spTgt spid="70677"/>
                                        </p:tgtEl>
                                        <p:attrNameLst>
                                          <p:attrName>style.visibility</p:attrName>
                                        </p:attrNameLst>
                                      </p:cBhvr>
                                      <p:to>
                                        <p:strVal val="visible"/>
                                      </p:to>
                                    </p:set>
                                    <p:animEffect transition="in" filter="wipe(up)">
                                      <p:cBhvr>
                                        <p:cTn id="17" dur="500"/>
                                        <p:tgtEl>
                                          <p:spTgt spid="70677"/>
                                        </p:tgtEl>
                                      </p:cBhvr>
                                    </p:animEffect>
                                  </p:childTnLst>
                                </p:cTn>
                              </p:par>
                              <p:par>
                                <p:cTn id="18" presetID="22" presetClass="entr" presetSubtype="1" fill="hold" nodeType="withEffect">
                                  <p:stCondLst>
                                    <p:cond delay="0"/>
                                  </p:stCondLst>
                                  <p:childTnLst>
                                    <p:set>
                                      <p:cBhvr>
                                        <p:cTn id="19" dur="1" fill="hold">
                                          <p:stCondLst>
                                            <p:cond delay="0"/>
                                          </p:stCondLst>
                                        </p:cTn>
                                        <p:tgtEl>
                                          <p:spTgt spid="70678"/>
                                        </p:tgtEl>
                                        <p:attrNameLst>
                                          <p:attrName>style.visibility</p:attrName>
                                        </p:attrNameLst>
                                      </p:cBhvr>
                                      <p:to>
                                        <p:strVal val="visible"/>
                                      </p:to>
                                    </p:set>
                                    <p:animEffect transition="in" filter="wipe(up)">
                                      <p:cBhvr>
                                        <p:cTn id="20" dur="500"/>
                                        <p:tgtEl>
                                          <p:spTgt spid="70678"/>
                                        </p:tgtEl>
                                      </p:cBhvr>
                                    </p:animEffect>
                                  </p:childTnLst>
                                </p:cTn>
                              </p:par>
                            </p:childTnLst>
                          </p:cTn>
                        </p:par>
                        <p:par>
                          <p:cTn id="21" fill="hold">
                            <p:stCondLst>
                              <p:cond delay="2500"/>
                            </p:stCondLst>
                            <p:childTnLst>
                              <p:par>
                                <p:cTn id="22" presetID="42" presetClass="entr" presetSubtype="0" fill="hold" grpId="0" nodeType="afterEffect">
                                  <p:stCondLst>
                                    <p:cond delay="0"/>
                                  </p:stCondLst>
                                  <p:childTnLst>
                                    <p:set>
                                      <p:cBhvr>
                                        <p:cTn id="23" dur="1" fill="hold">
                                          <p:stCondLst>
                                            <p:cond delay="0"/>
                                          </p:stCondLst>
                                        </p:cTn>
                                        <p:tgtEl>
                                          <p:spTgt spid="70662"/>
                                        </p:tgtEl>
                                        <p:attrNameLst>
                                          <p:attrName>style.visibility</p:attrName>
                                        </p:attrNameLst>
                                      </p:cBhvr>
                                      <p:to>
                                        <p:strVal val="visible"/>
                                      </p:to>
                                    </p:set>
                                    <p:animEffect transition="in" filter="fade">
                                      <p:cBhvr>
                                        <p:cTn id="24" dur="1000"/>
                                        <p:tgtEl>
                                          <p:spTgt spid="70662"/>
                                        </p:tgtEl>
                                      </p:cBhvr>
                                    </p:animEffect>
                                    <p:anim calcmode="lin" valueType="num">
                                      <p:cBhvr>
                                        <p:cTn id="25" dur="1000" fill="hold"/>
                                        <p:tgtEl>
                                          <p:spTgt spid="70662"/>
                                        </p:tgtEl>
                                        <p:attrNameLst>
                                          <p:attrName>ppt_x</p:attrName>
                                        </p:attrNameLst>
                                      </p:cBhvr>
                                      <p:tavLst>
                                        <p:tav tm="0">
                                          <p:val>
                                            <p:strVal val="#ppt_x"/>
                                          </p:val>
                                        </p:tav>
                                        <p:tav tm="100000">
                                          <p:val>
                                            <p:strVal val="#ppt_x"/>
                                          </p:val>
                                        </p:tav>
                                      </p:tavLst>
                                    </p:anim>
                                    <p:anim calcmode="lin" valueType="num">
                                      <p:cBhvr>
                                        <p:cTn id="26" dur="1000" fill="hold"/>
                                        <p:tgtEl>
                                          <p:spTgt spid="70662"/>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70663"/>
                                        </p:tgtEl>
                                        <p:attrNameLst>
                                          <p:attrName>style.visibility</p:attrName>
                                        </p:attrNameLst>
                                      </p:cBhvr>
                                      <p:to>
                                        <p:strVal val="visible"/>
                                      </p:to>
                                    </p:set>
                                    <p:animEffect transition="in" filter="fade">
                                      <p:cBhvr>
                                        <p:cTn id="29" dur="1000"/>
                                        <p:tgtEl>
                                          <p:spTgt spid="70663"/>
                                        </p:tgtEl>
                                      </p:cBhvr>
                                    </p:animEffect>
                                    <p:anim calcmode="lin" valueType="num">
                                      <p:cBhvr>
                                        <p:cTn id="30" dur="1000" fill="hold"/>
                                        <p:tgtEl>
                                          <p:spTgt spid="70663"/>
                                        </p:tgtEl>
                                        <p:attrNameLst>
                                          <p:attrName>ppt_x</p:attrName>
                                        </p:attrNameLst>
                                      </p:cBhvr>
                                      <p:tavLst>
                                        <p:tav tm="0">
                                          <p:val>
                                            <p:strVal val="#ppt_x"/>
                                          </p:val>
                                        </p:tav>
                                        <p:tav tm="100000">
                                          <p:val>
                                            <p:strVal val="#ppt_x"/>
                                          </p:val>
                                        </p:tav>
                                      </p:tavLst>
                                    </p:anim>
                                    <p:anim calcmode="lin" valueType="num">
                                      <p:cBhvr>
                                        <p:cTn id="31" dur="1000" fill="hold"/>
                                        <p:tgtEl>
                                          <p:spTgt spid="70663"/>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0"/>
                                  </p:stCondLst>
                                  <p:childTnLst>
                                    <p:set>
                                      <p:cBhvr>
                                        <p:cTn id="33" dur="1" fill="hold">
                                          <p:stCondLst>
                                            <p:cond delay="0"/>
                                          </p:stCondLst>
                                        </p:cTn>
                                        <p:tgtEl>
                                          <p:spTgt spid="70664"/>
                                        </p:tgtEl>
                                        <p:attrNameLst>
                                          <p:attrName>style.visibility</p:attrName>
                                        </p:attrNameLst>
                                      </p:cBhvr>
                                      <p:to>
                                        <p:strVal val="visible"/>
                                      </p:to>
                                    </p:set>
                                    <p:animEffect transition="in" filter="fade">
                                      <p:cBhvr>
                                        <p:cTn id="34" dur="1000"/>
                                        <p:tgtEl>
                                          <p:spTgt spid="70664"/>
                                        </p:tgtEl>
                                      </p:cBhvr>
                                    </p:animEffect>
                                    <p:anim calcmode="lin" valueType="num">
                                      <p:cBhvr>
                                        <p:cTn id="35" dur="1000" fill="hold"/>
                                        <p:tgtEl>
                                          <p:spTgt spid="70664"/>
                                        </p:tgtEl>
                                        <p:attrNameLst>
                                          <p:attrName>ppt_x</p:attrName>
                                        </p:attrNameLst>
                                      </p:cBhvr>
                                      <p:tavLst>
                                        <p:tav tm="0">
                                          <p:val>
                                            <p:strVal val="#ppt_x"/>
                                          </p:val>
                                        </p:tav>
                                        <p:tav tm="100000">
                                          <p:val>
                                            <p:strVal val="#ppt_x"/>
                                          </p:val>
                                        </p:tav>
                                      </p:tavLst>
                                    </p:anim>
                                    <p:anim calcmode="lin" valueType="num">
                                      <p:cBhvr>
                                        <p:cTn id="36" dur="1000" fill="hold"/>
                                        <p:tgtEl>
                                          <p:spTgt spid="70664"/>
                                        </p:tgtEl>
                                        <p:attrNameLst>
                                          <p:attrName>ppt_y</p:attrName>
                                        </p:attrNameLst>
                                      </p:cBhvr>
                                      <p:tavLst>
                                        <p:tav tm="0">
                                          <p:val>
                                            <p:strVal val="#ppt_y-.1"/>
                                          </p:val>
                                        </p:tav>
                                        <p:tav tm="100000">
                                          <p:val>
                                            <p:strVal val="#ppt_y"/>
                                          </p:val>
                                        </p:tav>
                                      </p:tavLst>
                                    </p:anim>
                                  </p:childTnLst>
                                </p:cTn>
                              </p:par>
                              <p:par>
                                <p:cTn id="37" presetID="47" presetClass="entr" presetSubtype="0" fill="hold" grpId="0" nodeType="withEffect">
                                  <p:stCondLst>
                                    <p:cond delay="0"/>
                                  </p:stCondLst>
                                  <p:childTnLst>
                                    <p:set>
                                      <p:cBhvr>
                                        <p:cTn id="38" dur="1" fill="hold">
                                          <p:stCondLst>
                                            <p:cond delay="0"/>
                                          </p:stCondLst>
                                        </p:cTn>
                                        <p:tgtEl>
                                          <p:spTgt spid="70665"/>
                                        </p:tgtEl>
                                        <p:attrNameLst>
                                          <p:attrName>style.visibility</p:attrName>
                                        </p:attrNameLst>
                                      </p:cBhvr>
                                      <p:to>
                                        <p:strVal val="visible"/>
                                      </p:to>
                                    </p:set>
                                    <p:animEffect transition="in" filter="fade">
                                      <p:cBhvr>
                                        <p:cTn id="39" dur="1000"/>
                                        <p:tgtEl>
                                          <p:spTgt spid="70665"/>
                                        </p:tgtEl>
                                      </p:cBhvr>
                                    </p:animEffect>
                                    <p:anim calcmode="lin" valueType="num">
                                      <p:cBhvr>
                                        <p:cTn id="40" dur="1000" fill="hold"/>
                                        <p:tgtEl>
                                          <p:spTgt spid="70665"/>
                                        </p:tgtEl>
                                        <p:attrNameLst>
                                          <p:attrName>ppt_x</p:attrName>
                                        </p:attrNameLst>
                                      </p:cBhvr>
                                      <p:tavLst>
                                        <p:tav tm="0">
                                          <p:val>
                                            <p:strVal val="#ppt_x"/>
                                          </p:val>
                                        </p:tav>
                                        <p:tav tm="100000">
                                          <p:val>
                                            <p:strVal val="#ppt_x"/>
                                          </p:val>
                                        </p:tav>
                                      </p:tavLst>
                                    </p:anim>
                                    <p:anim calcmode="lin" valueType="num">
                                      <p:cBhvr>
                                        <p:cTn id="41" dur="1000" fill="hold"/>
                                        <p:tgtEl>
                                          <p:spTgt spid="70665"/>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27" presetClass="entr" presetSubtype="0" fill="hold" grpId="0" nodeType="afterEffect">
                                  <p:stCondLst>
                                    <p:cond delay="0"/>
                                  </p:stCondLst>
                                  <p:iterate type="lt">
                                    <p:tmPct val="50000"/>
                                  </p:iterate>
                                  <p:childTnLst>
                                    <p:set>
                                      <p:cBhvr>
                                        <p:cTn id="44" dur="1" fill="hold">
                                          <p:stCondLst>
                                            <p:cond delay="0"/>
                                          </p:stCondLst>
                                        </p:cTn>
                                        <p:tgtEl>
                                          <p:spTgt spid="70679"/>
                                        </p:tgtEl>
                                        <p:attrNameLst>
                                          <p:attrName>style.visibility</p:attrName>
                                        </p:attrNameLst>
                                      </p:cBhvr>
                                      <p:to>
                                        <p:strVal val="visible"/>
                                      </p:to>
                                    </p:set>
                                    <p:anim calcmode="discrete" valueType="clr">
                                      <p:cBhvr override="childStyle">
                                        <p:cTn id="45" dur="80"/>
                                        <p:tgtEl>
                                          <p:spTgt spid="70679"/>
                                        </p:tgtEl>
                                        <p:attrNameLst>
                                          <p:attrName>style.color</p:attrName>
                                        </p:attrNameLst>
                                      </p:cBhvr>
                                      <p:tavLst>
                                        <p:tav tm="0">
                                          <p:val>
                                            <p:clrVal>
                                              <a:schemeClr val="accent2"/>
                                            </p:clrVal>
                                          </p:val>
                                        </p:tav>
                                        <p:tav tm="50000">
                                          <p:val>
                                            <p:clrVal>
                                              <a:schemeClr val="hlink"/>
                                            </p:clrVal>
                                          </p:val>
                                        </p:tav>
                                      </p:tavLst>
                                    </p:anim>
                                    <p:anim calcmode="discrete" valueType="clr">
                                      <p:cBhvr>
                                        <p:cTn id="46" dur="80"/>
                                        <p:tgtEl>
                                          <p:spTgt spid="70679"/>
                                        </p:tgtEl>
                                        <p:attrNameLst>
                                          <p:attrName>fillcolor</p:attrName>
                                        </p:attrNameLst>
                                      </p:cBhvr>
                                      <p:tavLst>
                                        <p:tav tm="0">
                                          <p:val>
                                            <p:clrVal>
                                              <a:schemeClr val="accent2"/>
                                            </p:clrVal>
                                          </p:val>
                                        </p:tav>
                                        <p:tav tm="50000">
                                          <p:val>
                                            <p:clrVal>
                                              <a:schemeClr val="hlink"/>
                                            </p:clrVal>
                                          </p:val>
                                        </p:tav>
                                      </p:tavLst>
                                    </p:anim>
                                    <p:set>
                                      <p:cBhvr>
                                        <p:cTn id="47" dur="80"/>
                                        <p:tgtEl>
                                          <p:spTgt spid="70679"/>
                                        </p:tgtEl>
                                        <p:attrNameLst>
                                          <p:attrName>fill.type</p:attrName>
                                        </p:attrNameLst>
                                      </p:cBhvr>
                                      <p:to>
                                        <p:strVal val="solid"/>
                                      </p:to>
                                    </p:set>
                                  </p:childTnLst>
                                </p:cTn>
                              </p:par>
                            </p:childTnLst>
                          </p:cTn>
                        </p:par>
                        <p:par>
                          <p:cTn id="48" fill="hold">
                            <p:stCondLst>
                              <p:cond delay="6140"/>
                            </p:stCondLst>
                            <p:childTnLst>
                              <p:par>
                                <p:cTn id="49" presetID="47" presetClass="entr" presetSubtype="0" repeatCount="3000" fill="hold" nodeType="afterEffect">
                                  <p:stCondLst>
                                    <p:cond delay="0"/>
                                  </p:stCondLst>
                                  <p:childTnLst>
                                    <p:set>
                                      <p:cBhvr>
                                        <p:cTn id="50" dur="1" fill="hold">
                                          <p:stCondLst>
                                            <p:cond delay="0"/>
                                          </p:stCondLst>
                                        </p:cTn>
                                        <p:tgtEl>
                                          <p:spTgt spid="70666"/>
                                        </p:tgtEl>
                                        <p:attrNameLst>
                                          <p:attrName>style.visibility</p:attrName>
                                        </p:attrNameLst>
                                      </p:cBhvr>
                                      <p:to>
                                        <p:strVal val="visible"/>
                                      </p:to>
                                    </p:set>
                                    <p:animEffect transition="in" filter="fade">
                                      <p:cBhvr>
                                        <p:cTn id="51" dur="1000"/>
                                        <p:tgtEl>
                                          <p:spTgt spid="70666"/>
                                        </p:tgtEl>
                                      </p:cBhvr>
                                    </p:animEffect>
                                    <p:anim calcmode="lin" valueType="num">
                                      <p:cBhvr>
                                        <p:cTn id="52" dur="1000" fill="hold"/>
                                        <p:tgtEl>
                                          <p:spTgt spid="70666"/>
                                        </p:tgtEl>
                                        <p:attrNameLst>
                                          <p:attrName>ppt_x</p:attrName>
                                        </p:attrNameLst>
                                      </p:cBhvr>
                                      <p:tavLst>
                                        <p:tav tm="0">
                                          <p:val>
                                            <p:strVal val="#ppt_x"/>
                                          </p:val>
                                        </p:tav>
                                        <p:tav tm="100000">
                                          <p:val>
                                            <p:strVal val="#ppt_x"/>
                                          </p:val>
                                        </p:tav>
                                      </p:tavLst>
                                    </p:anim>
                                    <p:anim calcmode="lin" valueType="num">
                                      <p:cBhvr>
                                        <p:cTn id="53" dur="1000" fill="hold"/>
                                        <p:tgtEl>
                                          <p:spTgt spid="70666"/>
                                        </p:tgtEl>
                                        <p:attrNameLst>
                                          <p:attrName>ppt_y</p:attrName>
                                        </p:attrNameLst>
                                      </p:cBhvr>
                                      <p:tavLst>
                                        <p:tav tm="0">
                                          <p:val>
                                            <p:strVal val="#ppt_y-.1"/>
                                          </p:val>
                                        </p:tav>
                                        <p:tav tm="100000">
                                          <p:val>
                                            <p:strVal val="#ppt_y"/>
                                          </p:val>
                                        </p:tav>
                                      </p:tavLst>
                                    </p:anim>
                                  </p:childTnLst>
                                </p:cTn>
                              </p:par>
                            </p:childTnLst>
                          </p:cTn>
                        </p:par>
                        <p:par>
                          <p:cTn id="54" fill="hold">
                            <p:stCondLst>
                              <p:cond delay="9140"/>
                            </p:stCondLst>
                            <p:childTnLst>
                              <p:par>
                                <p:cTn id="55" presetID="55" presetClass="exit" presetSubtype="0" fill="hold" nodeType="afterEffect">
                                  <p:stCondLst>
                                    <p:cond delay="0"/>
                                  </p:stCondLst>
                                  <p:childTnLst>
                                    <p:anim calcmode="lin" valueType="num">
                                      <p:cBhvr>
                                        <p:cTn id="56" dur="1000"/>
                                        <p:tgtEl>
                                          <p:spTgt spid="70669"/>
                                        </p:tgtEl>
                                        <p:attrNameLst>
                                          <p:attrName>ppt_w</p:attrName>
                                        </p:attrNameLst>
                                      </p:cBhvr>
                                      <p:tavLst>
                                        <p:tav tm="0">
                                          <p:val>
                                            <p:strVal val="ppt_w"/>
                                          </p:val>
                                        </p:tav>
                                        <p:tav tm="100000">
                                          <p:val>
                                            <p:strVal val="ppt_w*0.70"/>
                                          </p:val>
                                        </p:tav>
                                      </p:tavLst>
                                    </p:anim>
                                    <p:anim calcmode="lin" valueType="num">
                                      <p:cBhvr>
                                        <p:cTn id="57" dur="1000"/>
                                        <p:tgtEl>
                                          <p:spTgt spid="70669"/>
                                        </p:tgtEl>
                                        <p:attrNameLst>
                                          <p:attrName>ppt_h</p:attrName>
                                        </p:attrNameLst>
                                      </p:cBhvr>
                                      <p:tavLst>
                                        <p:tav tm="0">
                                          <p:val>
                                            <p:strVal val="ppt_h"/>
                                          </p:val>
                                        </p:tav>
                                        <p:tav tm="100000">
                                          <p:val>
                                            <p:strVal val="ppt_h"/>
                                          </p:val>
                                        </p:tav>
                                      </p:tavLst>
                                    </p:anim>
                                    <p:animEffect transition="out" filter="fade">
                                      <p:cBhvr>
                                        <p:cTn id="58" dur="1000"/>
                                        <p:tgtEl>
                                          <p:spTgt spid="70669"/>
                                        </p:tgtEl>
                                      </p:cBhvr>
                                    </p:animEffect>
                                    <p:set>
                                      <p:cBhvr>
                                        <p:cTn id="59" dur="1" fill="hold">
                                          <p:stCondLst>
                                            <p:cond delay="999"/>
                                          </p:stCondLst>
                                        </p:cTn>
                                        <p:tgtEl>
                                          <p:spTgt spid="70669"/>
                                        </p:tgtEl>
                                        <p:attrNameLst>
                                          <p:attrName>style.visibility</p:attrName>
                                        </p:attrNameLst>
                                      </p:cBhvr>
                                      <p:to>
                                        <p:strVal val="hidden"/>
                                      </p:to>
                                    </p:set>
                                  </p:childTnLst>
                                </p:cTn>
                              </p:par>
                            </p:childTnLst>
                          </p:cTn>
                        </p:par>
                        <p:par>
                          <p:cTn id="60" fill="hold">
                            <p:stCondLst>
                              <p:cond delay="10140"/>
                            </p:stCondLst>
                            <p:childTnLst>
                              <p:par>
                                <p:cTn id="61" presetID="10" presetClass="exit" presetSubtype="0" fill="hold" nodeType="afterEffect">
                                  <p:stCondLst>
                                    <p:cond delay="0"/>
                                  </p:stCondLst>
                                  <p:childTnLst>
                                    <p:animEffect transition="out" filter="fade">
                                      <p:cBhvr>
                                        <p:cTn id="62" dur="2000"/>
                                        <p:tgtEl>
                                          <p:spTgt spid="70666"/>
                                        </p:tgtEl>
                                      </p:cBhvr>
                                    </p:animEffect>
                                    <p:set>
                                      <p:cBhvr>
                                        <p:cTn id="63" dur="1" fill="hold">
                                          <p:stCondLst>
                                            <p:cond delay="1999"/>
                                          </p:stCondLst>
                                        </p:cTn>
                                        <p:tgtEl>
                                          <p:spTgt spid="70666"/>
                                        </p:tgtEl>
                                        <p:attrNameLst>
                                          <p:attrName>style.visibility</p:attrName>
                                        </p:attrNameLst>
                                      </p:cBhvr>
                                      <p:to>
                                        <p:strVal val="hidden"/>
                                      </p:to>
                                    </p:set>
                                  </p:childTnLst>
                                </p:cTn>
                              </p:par>
                            </p:childTnLst>
                          </p:cTn>
                        </p:par>
                        <p:par>
                          <p:cTn id="64" fill="hold">
                            <p:stCondLst>
                              <p:cond delay="12140"/>
                            </p:stCondLst>
                            <p:childTnLst>
                              <p:par>
                                <p:cTn id="65" presetID="52" presetClass="entr" presetSubtype="0" fill="hold" grpId="0" nodeType="afterEffect">
                                  <p:stCondLst>
                                    <p:cond delay="0"/>
                                  </p:stCondLst>
                                  <p:childTnLst>
                                    <p:set>
                                      <p:cBhvr>
                                        <p:cTn id="66" dur="1" fill="hold">
                                          <p:stCondLst>
                                            <p:cond delay="0"/>
                                          </p:stCondLst>
                                        </p:cTn>
                                        <p:tgtEl>
                                          <p:spTgt spid="70681"/>
                                        </p:tgtEl>
                                        <p:attrNameLst>
                                          <p:attrName>style.visibility</p:attrName>
                                        </p:attrNameLst>
                                      </p:cBhvr>
                                      <p:to>
                                        <p:strVal val="visible"/>
                                      </p:to>
                                    </p:set>
                                    <p:animScale>
                                      <p:cBhvr>
                                        <p:cTn id="67" dur="1000" decel="50000" fill="hold">
                                          <p:stCondLst>
                                            <p:cond delay="0"/>
                                          </p:stCondLst>
                                        </p:cTn>
                                        <p:tgtEl>
                                          <p:spTgt spid="7068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8" dur="1000" decel="50000" fill="hold">
                                          <p:stCondLst>
                                            <p:cond delay="0"/>
                                          </p:stCondLst>
                                        </p:cTn>
                                        <p:tgtEl>
                                          <p:spTgt spid="70681"/>
                                        </p:tgtEl>
                                        <p:attrNameLst>
                                          <p:attrName>ppt_x</p:attrName>
                                          <p:attrName>ppt_y</p:attrName>
                                        </p:attrNameLst>
                                      </p:cBhvr>
                                    </p:animMotion>
                                    <p:animEffect transition="in" filter="fade">
                                      <p:cBhvr>
                                        <p:cTn id="69" dur="1000"/>
                                        <p:tgtEl>
                                          <p:spTgt spid="706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2" grpId="0" animBg="1"/>
      <p:bldP spid="70663" grpId="0" animBg="1"/>
      <p:bldP spid="70664" grpId="0" animBg="1"/>
      <p:bldP spid="70665" grpId="0" animBg="1"/>
      <p:bldP spid="70679" grpId="0"/>
      <p:bldP spid="70660" grpId="0" animBg="1"/>
      <p:bldP spid="7068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"Redefining Satan" </a:t>
            </a:r>
          </a:p>
        </p:txBody>
      </p:sp>
      <p:sp>
        <p:nvSpPr>
          <p:cNvPr id="5" name="Slide Number Placeholder 5"/>
          <p:cNvSpPr>
            <a:spLocks noGrp="1"/>
          </p:cNvSpPr>
          <p:nvPr>
            <p:ph type="sldNum" sz="quarter" idx="12"/>
          </p:nvPr>
        </p:nvSpPr>
        <p:spPr/>
        <p:txBody>
          <a:bodyPr/>
          <a:lstStyle/>
          <a:p>
            <a:fld id="{118B4378-704E-4A63-AF79-6410E0BAF84C}" type="slidenum">
              <a:rPr lang="en-US"/>
              <a:pPr/>
              <a:t>2</a:t>
            </a:fld>
            <a:endParaRPr lang="en-US"/>
          </a:p>
        </p:txBody>
      </p:sp>
      <p:sp>
        <p:nvSpPr>
          <p:cNvPr id="28674" name="Rectangle 2"/>
          <p:cNvSpPr>
            <a:spLocks noGrp="1" noChangeArrowheads="1"/>
          </p:cNvSpPr>
          <p:nvPr>
            <p:ph type="title"/>
          </p:nvPr>
        </p:nvSpPr>
        <p:spPr/>
        <p:txBody>
          <a:bodyPr/>
          <a:lstStyle/>
          <a:p>
            <a:r>
              <a:rPr lang="en-US"/>
              <a:t>Mankind’s Mastery</a:t>
            </a:r>
          </a:p>
        </p:txBody>
      </p:sp>
      <p:sp>
        <p:nvSpPr>
          <p:cNvPr id="28675" name="Rectangle 3"/>
          <p:cNvSpPr>
            <a:spLocks noGrp="1" noChangeArrowheads="1"/>
          </p:cNvSpPr>
          <p:nvPr>
            <p:ph type="body" idx="1"/>
          </p:nvPr>
        </p:nvSpPr>
        <p:spPr/>
        <p:txBody>
          <a:bodyPr/>
          <a:lstStyle/>
          <a:p>
            <a:r>
              <a:rPr lang="en-US"/>
              <a:t>great at redefining things</a:t>
            </a:r>
          </a:p>
          <a:p>
            <a:pPr lvl="1"/>
            <a:r>
              <a:rPr lang="en-US"/>
              <a:t>RIGHTEOUSNESS “You who turn justice to wormwood, And lay righteousness to rest in the earth!” (Amos 5:7)</a:t>
            </a:r>
          </a:p>
          <a:p>
            <a:pPr lvl="2"/>
            <a:r>
              <a:rPr lang="en-US"/>
              <a:t>the redefinition of righteousness is the funeral for righteousness!</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"Redefining Satan" </a:t>
            </a:r>
          </a:p>
        </p:txBody>
      </p:sp>
      <p:sp>
        <p:nvSpPr>
          <p:cNvPr id="5" name="Slide Number Placeholder 5"/>
          <p:cNvSpPr>
            <a:spLocks noGrp="1"/>
          </p:cNvSpPr>
          <p:nvPr>
            <p:ph type="sldNum" sz="quarter" idx="12"/>
          </p:nvPr>
        </p:nvSpPr>
        <p:spPr/>
        <p:txBody>
          <a:bodyPr/>
          <a:lstStyle/>
          <a:p>
            <a:fld id="{AE2FF972-C3A5-4525-BF4B-EBD1F275942C}" type="slidenum">
              <a:rPr lang="en-US"/>
              <a:pPr/>
              <a:t>3</a:t>
            </a:fld>
            <a:endParaRPr lang="en-US"/>
          </a:p>
        </p:txBody>
      </p:sp>
      <p:sp>
        <p:nvSpPr>
          <p:cNvPr id="49154" name="Rectangle 2"/>
          <p:cNvSpPr>
            <a:spLocks noGrp="1" noChangeArrowheads="1"/>
          </p:cNvSpPr>
          <p:nvPr>
            <p:ph type="title"/>
          </p:nvPr>
        </p:nvSpPr>
        <p:spPr/>
        <p:txBody>
          <a:bodyPr/>
          <a:lstStyle/>
          <a:p>
            <a:r>
              <a:rPr lang="en-US"/>
              <a:t>Isaiah 5:20</a:t>
            </a:r>
          </a:p>
        </p:txBody>
      </p:sp>
      <p:sp>
        <p:nvSpPr>
          <p:cNvPr id="49155" name="Rectangle 3"/>
          <p:cNvSpPr>
            <a:spLocks noGrp="1" noChangeArrowheads="1"/>
          </p:cNvSpPr>
          <p:nvPr>
            <p:ph type="body" idx="1"/>
          </p:nvPr>
        </p:nvSpPr>
        <p:spPr/>
        <p:txBody>
          <a:bodyPr/>
          <a:lstStyle/>
          <a:p>
            <a:r>
              <a:rPr lang="en-US"/>
              <a:t>“Woe to those who call evil good, and good evil; Who put darkness for light, and light for darkness; Who put bitter for sweet, and sweet for bitter!”</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nodeType="withEffect">
                                  <p:stCondLst>
                                    <p:cond delay="0"/>
                                  </p:stCondLst>
                                  <p:iterate type="lt">
                                    <p:tmPct val="10000"/>
                                  </p:iterate>
                                  <p:childTnLst>
                                    <p:set>
                                      <p:cBhvr>
                                        <p:cTn id="6" dur="1" fill="hold">
                                          <p:stCondLst>
                                            <p:cond delay="0"/>
                                          </p:stCondLst>
                                        </p:cTn>
                                        <p:tgtEl>
                                          <p:spTgt spid="49155">
                                            <p:txEl>
                                              <p:pRg st="0" end="0"/>
                                            </p:txEl>
                                          </p:spTgt>
                                        </p:tgtEl>
                                        <p:attrNameLst>
                                          <p:attrName>style.visibility</p:attrName>
                                        </p:attrNameLst>
                                      </p:cBhvr>
                                      <p:to>
                                        <p:strVal val="visible"/>
                                      </p:to>
                                    </p:set>
                                    <p:anim calcmode="lin" valueType="num">
                                      <p:cBhvr>
                                        <p:cTn id="7" dur="500" fill="hold"/>
                                        <p:tgtEl>
                                          <p:spTgt spid="4915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915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4915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915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91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"Redefining Satan" </a:t>
            </a:r>
          </a:p>
        </p:txBody>
      </p:sp>
      <p:sp>
        <p:nvSpPr>
          <p:cNvPr id="5" name="Slide Number Placeholder 5"/>
          <p:cNvSpPr>
            <a:spLocks noGrp="1"/>
          </p:cNvSpPr>
          <p:nvPr>
            <p:ph type="sldNum" sz="quarter" idx="12"/>
          </p:nvPr>
        </p:nvSpPr>
        <p:spPr/>
        <p:txBody>
          <a:bodyPr/>
          <a:lstStyle/>
          <a:p>
            <a:fld id="{FDCF5344-74EC-48C8-A665-A3DB6DB96CAD}" type="slidenum">
              <a:rPr lang="en-US"/>
              <a:pPr/>
              <a:t>4</a:t>
            </a:fld>
            <a:endParaRPr lang="en-US"/>
          </a:p>
        </p:txBody>
      </p:sp>
      <p:sp>
        <p:nvSpPr>
          <p:cNvPr id="51202" name="Rectangle 2"/>
          <p:cNvSpPr>
            <a:spLocks noGrp="1" noChangeArrowheads="1"/>
          </p:cNvSpPr>
          <p:nvPr>
            <p:ph type="title"/>
          </p:nvPr>
        </p:nvSpPr>
        <p:spPr/>
        <p:txBody>
          <a:bodyPr/>
          <a:lstStyle/>
          <a:p>
            <a:r>
              <a:rPr lang="en-US"/>
              <a:t>Mankind’s Mastery</a:t>
            </a:r>
          </a:p>
        </p:txBody>
      </p:sp>
      <p:sp>
        <p:nvSpPr>
          <p:cNvPr id="51203" name="Rectangle 3"/>
          <p:cNvSpPr>
            <a:spLocks noGrp="1" noChangeArrowheads="1"/>
          </p:cNvSpPr>
          <p:nvPr>
            <p:ph type="body" idx="1"/>
          </p:nvPr>
        </p:nvSpPr>
        <p:spPr/>
        <p:txBody>
          <a:bodyPr/>
          <a:lstStyle/>
          <a:p>
            <a:r>
              <a:rPr lang="en-US"/>
              <a:t>great at redefining things</a:t>
            </a:r>
          </a:p>
          <a:p>
            <a:pPr lvl="1">
              <a:buClr>
                <a:schemeClr val="hlink"/>
              </a:buClr>
            </a:pPr>
            <a:r>
              <a:rPr lang="en-US">
                <a:solidFill>
                  <a:schemeClr val="hlink"/>
                </a:solidFill>
              </a:rPr>
              <a:t>RIGHTEOUSNESS “You who turn justice to wormwood, And lay righteousness to rest in the earth!” (Amos 5:7)</a:t>
            </a:r>
          </a:p>
          <a:p>
            <a:pPr lvl="1"/>
            <a:r>
              <a:rPr lang="en-US"/>
              <a:t>BETRAYAL – </a:t>
            </a:r>
            <a:r>
              <a:rPr lang="en-US" i="1"/>
              <a:t>The Gospel of Judas</a:t>
            </a:r>
          </a:p>
          <a:p>
            <a:pPr lvl="1"/>
            <a:r>
              <a:rPr lang="en-US"/>
              <a:t>SATAN</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0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51203">
                                            <p:txEl>
                                              <p:pRg st="2" end="2"/>
                                            </p:txEl>
                                          </p:spTgt>
                                        </p:tgtEl>
                                        <p:attrNameLst>
                                          <p:attrName>ppt_c</p:attrName>
                                        </p:attrNameLst>
                                      </p:cBhvr>
                                      <p:to>
                                        <a:schemeClr va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0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51203">
                                            <p:txEl>
                                              <p:pRg st="3" end="3"/>
                                            </p:txEl>
                                          </p:spTgt>
                                        </p:tgtEl>
                                        <p:attrNameLst>
                                          <p:attrName>ppt_c</p:attrName>
                                        </p:attrNameLst>
                                      </p:cBhvr>
                                      <p:to>
                                        <a:schemeClr va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t>"Redefining Satan" </a:t>
            </a:r>
          </a:p>
        </p:txBody>
      </p:sp>
      <p:sp>
        <p:nvSpPr>
          <p:cNvPr id="8" name="Slide Number Placeholder 5"/>
          <p:cNvSpPr>
            <a:spLocks noGrp="1"/>
          </p:cNvSpPr>
          <p:nvPr>
            <p:ph type="sldNum" sz="quarter" idx="12"/>
          </p:nvPr>
        </p:nvSpPr>
        <p:spPr/>
        <p:txBody>
          <a:bodyPr/>
          <a:lstStyle/>
          <a:p>
            <a:fld id="{A1BE6898-9D9A-443B-A630-A4F19F453498}" type="slidenum">
              <a:rPr lang="en-US"/>
              <a:pPr/>
              <a:t>5</a:t>
            </a:fld>
            <a:endParaRPr lang="en-US"/>
          </a:p>
        </p:txBody>
      </p:sp>
      <p:sp>
        <p:nvSpPr>
          <p:cNvPr id="53250" name="Rectangle 2"/>
          <p:cNvSpPr>
            <a:spLocks noGrp="1" noChangeArrowheads="1"/>
          </p:cNvSpPr>
          <p:nvPr>
            <p:ph type="title"/>
          </p:nvPr>
        </p:nvSpPr>
        <p:spPr>
          <a:xfrm>
            <a:off x="4038600" y="457200"/>
            <a:ext cx="4953000" cy="609600"/>
          </a:xfrm>
        </p:spPr>
        <p:txBody>
          <a:bodyPr/>
          <a:lstStyle/>
          <a:p>
            <a:r>
              <a:rPr lang="en-US" sz="5400" i="1" dirty="0">
                <a:latin typeface="A Charming Font" pitchFamily="2" charset="0"/>
              </a:rPr>
              <a:t>Henry </a:t>
            </a:r>
            <a:r>
              <a:rPr lang="en-US" sz="5400" i="1" dirty="0" err="1">
                <a:latin typeface="A Charming Font" pitchFamily="2" charset="0"/>
              </a:rPr>
              <a:t>Ansgar</a:t>
            </a:r>
            <a:r>
              <a:rPr lang="en-US" sz="5400" i="1" dirty="0">
                <a:latin typeface="A Charming Font" pitchFamily="2" charset="0"/>
              </a:rPr>
              <a:t> Kelly</a:t>
            </a:r>
          </a:p>
        </p:txBody>
      </p:sp>
      <p:sp>
        <p:nvSpPr>
          <p:cNvPr id="53251" name="Rectangle 3"/>
          <p:cNvSpPr>
            <a:spLocks noGrp="1" noChangeArrowheads="1"/>
          </p:cNvSpPr>
          <p:nvPr>
            <p:ph type="body" idx="1"/>
          </p:nvPr>
        </p:nvSpPr>
        <p:spPr>
          <a:xfrm>
            <a:off x="0" y="1143000"/>
            <a:ext cx="9144000" cy="5791200"/>
          </a:xfrm>
          <a:solidFill>
            <a:schemeClr val="bg2"/>
          </a:solidFill>
          <a:ln w="19050">
            <a:solidFill>
              <a:schemeClr val="tx1"/>
            </a:solidFill>
          </a:ln>
        </p:spPr>
        <p:txBody>
          <a:bodyPr/>
          <a:lstStyle/>
          <a:p>
            <a:pPr>
              <a:lnSpc>
                <a:spcPct val="90000"/>
              </a:lnSpc>
            </a:pPr>
            <a:r>
              <a:rPr lang="en-US" b="1"/>
              <a:t>seeks to prove Satan got a bad rap</a:t>
            </a:r>
          </a:p>
          <a:p>
            <a:pPr>
              <a:lnSpc>
                <a:spcPct val="90000"/>
              </a:lnSpc>
            </a:pPr>
            <a:r>
              <a:rPr lang="en-US" b="1"/>
              <a:t>contends . . .</a:t>
            </a:r>
          </a:p>
          <a:p>
            <a:pPr lvl="1">
              <a:lnSpc>
                <a:spcPct val="90000"/>
              </a:lnSpc>
            </a:pPr>
            <a:r>
              <a:rPr lang="en-US"/>
              <a:t> Satan is not the mastermind of evil</a:t>
            </a:r>
          </a:p>
          <a:p>
            <a:pPr lvl="1">
              <a:lnSpc>
                <a:spcPct val="90000"/>
              </a:lnSpc>
            </a:pPr>
            <a:r>
              <a:rPr lang="en-US"/>
              <a:t>“church fathers” twisted the scriptures to frame Satan as evil in 1215 AD</a:t>
            </a:r>
          </a:p>
          <a:p>
            <a:pPr lvl="1">
              <a:lnSpc>
                <a:spcPct val="90000"/>
              </a:lnSpc>
            </a:pPr>
            <a:r>
              <a:rPr lang="en-US"/>
              <a:t>Satan is God’s jaded employee and NOT God’s enemy</a:t>
            </a:r>
          </a:p>
          <a:p>
            <a:pPr lvl="1">
              <a:lnSpc>
                <a:spcPct val="90000"/>
              </a:lnSpc>
            </a:pPr>
            <a:r>
              <a:rPr lang="en-US"/>
              <a:t>serpent in the Garden is merely a conniving animal</a:t>
            </a:r>
          </a:p>
          <a:p>
            <a:pPr lvl="1">
              <a:lnSpc>
                <a:spcPct val="90000"/>
              </a:lnSpc>
            </a:pPr>
            <a:r>
              <a:rPr lang="en-US"/>
              <a:t>Satan is God’s “hired heavy” to test faith in man</a:t>
            </a:r>
          </a:p>
          <a:p>
            <a:pPr lvl="1">
              <a:lnSpc>
                <a:spcPct val="90000"/>
              </a:lnSpc>
            </a:pPr>
            <a:r>
              <a:rPr lang="en-US"/>
              <a:t>exonerates Satan’s personality as only being suspicious of human virtue</a:t>
            </a:r>
          </a:p>
        </p:txBody>
      </p:sp>
      <p:pic>
        <p:nvPicPr>
          <p:cNvPr id="53257" name="Picture 9" descr="MCj03710640000[1]">
            <a:hlinkClick r:id="rId3" tooltip="click for newspaper article"/>
          </p:cNvPr>
          <p:cNvPicPr>
            <a:picLocks noChangeAspect="1" noChangeArrowheads="1"/>
          </p:cNvPicPr>
          <p:nvPr/>
        </p:nvPicPr>
        <p:blipFill>
          <a:blip r:embed="rId4"/>
          <a:srcRect/>
          <a:stretch>
            <a:fillRect/>
          </a:stretch>
        </p:blipFill>
        <p:spPr bwMode="auto">
          <a:xfrm>
            <a:off x="0" y="0"/>
            <a:ext cx="1365250" cy="1200150"/>
          </a:xfrm>
          <a:prstGeom prst="rect">
            <a:avLst/>
          </a:prstGeom>
          <a:noFill/>
        </p:spPr>
      </p:pic>
      <p:sp>
        <p:nvSpPr>
          <p:cNvPr id="53258" name="Text Box 10"/>
          <p:cNvSpPr txBox="1">
            <a:spLocks noChangeArrowheads="1"/>
          </p:cNvSpPr>
          <p:nvPr/>
        </p:nvSpPr>
        <p:spPr bwMode="auto">
          <a:xfrm>
            <a:off x="1600200" y="0"/>
            <a:ext cx="1660525" cy="395288"/>
          </a:xfrm>
          <a:prstGeom prst="rect">
            <a:avLst/>
          </a:prstGeom>
          <a:noFill/>
          <a:ln w="28575">
            <a:solidFill>
              <a:schemeClr val="bg2"/>
            </a:solidFill>
            <a:miter lim="800000"/>
            <a:headEnd type="none" w="sm" len="sm"/>
            <a:tailEnd type="none" w="lg" len="med"/>
          </a:ln>
          <a:effectLst/>
        </p:spPr>
        <p:txBody>
          <a:bodyPr wrap="none">
            <a:spAutoFit/>
          </a:bodyPr>
          <a:lstStyle/>
          <a:p>
            <a:r>
              <a:rPr lang="en-US"/>
              <a:t>click for article</a:t>
            </a:r>
          </a:p>
        </p:txBody>
      </p:sp>
      <p:sp>
        <p:nvSpPr>
          <p:cNvPr id="53259" name="Line 11"/>
          <p:cNvSpPr>
            <a:spLocks noChangeShapeType="1"/>
          </p:cNvSpPr>
          <p:nvPr/>
        </p:nvSpPr>
        <p:spPr bwMode="auto">
          <a:xfrm flipH="1">
            <a:off x="1219200" y="152400"/>
            <a:ext cx="381000" cy="0"/>
          </a:xfrm>
          <a:prstGeom prst="line">
            <a:avLst/>
          </a:prstGeom>
          <a:noFill/>
          <a:ln w="34925">
            <a:solidFill>
              <a:srgbClr val="000000"/>
            </a:solidFill>
            <a:round/>
            <a:headEnd type="none" w="sm" len="sm"/>
            <a:tailEnd type="triangle" w="lg" len="med"/>
          </a:ln>
          <a:effectLst/>
        </p:spPr>
        <p:txBody>
          <a:bodyPr/>
          <a:lstStyle/>
          <a:p>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25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25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325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325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325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325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t>"Redefining Satan" </a:t>
            </a:r>
          </a:p>
        </p:txBody>
      </p:sp>
      <p:sp>
        <p:nvSpPr>
          <p:cNvPr id="8" name="Slide Number Placeholder 5"/>
          <p:cNvSpPr>
            <a:spLocks noGrp="1"/>
          </p:cNvSpPr>
          <p:nvPr>
            <p:ph type="sldNum" sz="quarter" idx="12"/>
          </p:nvPr>
        </p:nvSpPr>
        <p:spPr/>
        <p:txBody>
          <a:bodyPr/>
          <a:lstStyle/>
          <a:p>
            <a:fld id="{C927E0D9-578C-4C5F-84B9-204A97A0F357}" type="slidenum">
              <a:rPr lang="en-US"/>
              <a:pPr/>
              <a:t>6</a:t>
            </a:fld>
            <a:endParaRPr lang="en-US"/>
          </a:p>
        </p:txBody>
      </p:sp>
      <p:sp>
        <p:nvSpPr>
          <p:cNvPr id="55298" name="Rectangle 2"/>
          <p:cNvSpPr>
            <a:spLocks noGrp="1" noChangeArrowheads="1"/>
          </p:cNvSpPr>
          <p:nvPr>
            <p:ph type="title"/>
          </p:nvPr>
        </p:nvSpPr>
        <p:spPr>
          <a:xfrm>
            <a:off x="1752600" y="381000"/>
            <a:ext cx="7239000" cy="838200"/>
          </a:xfrm>
        </p:spPr>
        <p:txBody>
          <a:bodyPr/>
          <a:lstStyle/>
          <a:p>
            <a:r>
              <a:rPr lang="en-US" sz="4000"/>
              <a:t>Was the Serpent Merely a Conniving Critter?</a:t>
            </a:r>
          </a:p>
        </p:txBody>
      </p:sp>
      <p:sp>
        <p:nvSpPr>
          <p:cNvPr id="55299" name="Rectangle 3"/>
          <p:cNvSpPr>
            <a:spLocks noGrp="1" noChangeArrowheads="1"/>
          </p:cNvSpPr>
          <p:nvPr>
            <p:ph type="body" idx="1"/>
          </p:nvPr>
        </p:nvSpPr>
        <p:spPr/>
        <p:txBody>
          <a:bodyPr/>
          <a:lstStyle/>
          <a:p>
            <a:r>
              <a:rPr lang="en-US"/>
              <a:t>Eve was tempted only by an animal?</a:t>
            </a:r>
          </a:p>
          <a:p>
            <a:r>
              <a:rPr lang="en-US"/>
              <a:t>“So the great dragon was cast out, that serpent of old, called the Devil and Satan, who deceives the whole world; he was cast to the earth, and his angels were cast out with him” (Rev. 12:9)</a:t>
            </a:r>
          </a:p>
        </p:txBody>
      </p:sp>
      <p:sp>
        <p:nvSpPr>
          <p:cNvPr id="55300" name="AutoShape 4"/>
          <p:cNvSpPr>
            <a:spLocks noChangeArrowheads="1"/>
          </p:cNvSpPr>
          <p:nvPr/>
        </p:nvSpPr>
        <p:spPr bwMode="auto">
          <a:xfrm>
            <a:off x="3090863" y="3070225"/>
            <a:ext cx="3995737" cy="457200"/>
          </a:xfrm>
          <a:prstGeom prst="bracketPair">
            <a:avLst>
              <a:gd name="adj" fmla="val 16667"/>
            </a:avLst>
          </a:prstGeom>
          <a:noFill/>
          <a:ln w="44450" cap="sq">
            <a:solidFill>
              <a:srgbClr val="FFFF00"/>
            </a:solidFill>
            <a:round/>
            <a:headEnd type="none" w="sm" len="sm"/>
            <a:tailEnd type="none" w="sm" len="sm"/>
          </a:ln>
          <a:effectLst/>
        </p:spPr>
        <p:txBody>
          <a:bodyPr wrap="none" anchor="ctr"/>
          <a:lstStyle/>
          <a:p>
            <a:endParaRPr lang="en-US"/>
          </a:p>
        </p:txBody>
      </p:sp>
      <p:sp>
        <p:nvSpPr>
          <p:cNvPr id="55301" name="WordArt 5"/>
          <p:cNvSpPr>
            <a:spLocks noChangeArrowheads="1" noChangeShapeType="1" noTextEdit="1"/>
          </p:cNvSpPr>
          <p:nvPr/>
        </p:nvSpPr>
        <p:spPr bwMode="auto">
          <a:xfrm>
            <a:off x="914400" y="4114800"/>
            <a:ext cx="276225" cy="647700"/>
          </a:xfrm>
          <a:prstGeom prst="rect">
            <a:avLst/>
          </a:prstGeom>
        </p:spPr>
        <p:txBody>
          <a:bodyPr wrap="none" fromWordArt="1">
            <a:prstTxWarp prst="textPlain">
              <a:avLst>
                <a:gd name="adj" fmla="val 50000"/>
              </a:avLst>
            </a:prstTxWarp>
          </a:bodyPr>
          <a:lstStyle/>
          <a:p>
            <a:pPr algn="ctr"/>
            <a:r>
              <a:rPr lang="en-US" sz="3600" kern="10">
                <a:ln w="15875" cap="sq">
                  <a:solidFill>
                    <a:srgbClr val="000000"/>
                  </a:solidFill>
                  <a:round/>
                  <a:headEnd type="none" w="sm" len="sm"/>
                  <a:tailEnd type="none" w="sm" len="sm"/>
                </a:ln>
                <a:solidFill>
                  <a:srgbClr val="FFFF00"/>
                </a:solidFill>
                <a:latin typeface="Arial Black"/>
              </a:rPr>
              <a:t>?</a:t>
            </a:r>
          </a:p>
        </p:txBody>
      </p:sp>
      <p:cxnSp>
        <p:nvCxnSpPr>
          <p:cNvPr id="55303" name="AutoShape 7"/>
          <p:cNvCxnSpPr>
            <a:cxnSpLocks noChangeShapeType="1"/>
          </p:cNvCxnSpPr>
          <p:nvPr/>
        </p:nvCxnSpPr>
        <p:spPr bwMode="auto">
          <a:xfrm rot="10800000" flipV="1">
            <a:off x="1219200" y="3584575"/>
            <a:ext cx="1643063" cy="911225"/>
          </a:xfrm>
          <a:prstGeom prst="bentConnector3">
            <a:avLst>
              <a:gd name="adj1" fmla="val 45315"/>
            </a:avLst>
          </a:prstGeom>
          <a:noFill/>
          <a:ln w="38100" cap="sq">
            <a:solidFill>
              <a:srgbClr val="FFFF00"/>
            </a:solidFill>
            <a:miter lim="800000"/>
            <a:headEnd type="triangle" w="med" len="med"/>
            <a:tailEnd/>
          </a:ln>
          <a:effectLst/>
        </p:spPr>
      </p:cxn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2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5301"/>
                                        </p:tgtEl>
                                        <p:attrNameLst>
                                          <p:attrName>style.visibility</p:attrName>
                                        </p:attrNameLst>
                                      </p:cBhvr>
                                      <p:to>
                                        <p:strVal val="visible"/>
                                      </p:to>
                                    </p:set>
                                    <p:animEffect transition="in" filter="wipe(left)">
                                      <p:cBhvr>
                                        <p:cTn id="15" dur="500"/>
                                        <p:tgtEl>
                                          <p:spTgt spid="55301"/>
                                        </p:tgtEl>
                                      </p:cBhvr>
                                    </p:animEffect>
                                  </p:childTnLst>
                                </p:cTn>
                              </p:par>
                            </p:childTnLst>
                          </p:cTn>
                        </p:par>
                        <p:par>
                          <p:cTn id="16" fill="hold">
                            <p:stCondLst>
                              <p:cond delay="500"/>
                            </p:stCondLst>
                            <p:childTnLst>
                              <p:par>
                                <p:cTn id="17" presetID="22" presetClass="entr" presetSubtype="8" fill="hold" nodeType="afterEffect">
                                  <p:stCondLst>
                                    <p:cond delay="0"/>
                                  </p:stCondLst>
                                  <p:childTnLst>
                                    <p:set>
                                      <p:cBhvr>
                                        <p:cTn id="18" dur="1" fill="hold">
                                          <p:stCondLst>
                                            <p:cond delay="0"/>
                                          </p:stCondLst>
                                        </p:cTn>
                                        <p:tgtEl>
                                          <p:spTgt spid="55303"/>
                                        </p:tgtEl>
                                        <p:attrNameLst>
                                          <p:attrName>style.visibility</p:attrName>
                                        </p:attrNameLst>
                                      </p:cBhvr>
                                      <p:to>
                                        <p:strVal val="visible"/>
                                      </p:to>
                                    </p:set>
                                    <p:animEffect transition="in" filter="wipe(left)">
                                      <p:cBhvr>
                                        <p:cTn id="19" dur="500"/>
                                        <p:tgtEl>
                                          <p:spTgt spid="55303"/>
                                        </p:tgtEl>
                                      </p:cBhvr>
                                    </p:animEffect>
                                  </p:childTnLst>
                                </p:cTn>
                              </p:par>
                              <p:par>
                                <p:cTn id="20" presetID="23" presetClass="entr" presetSubtype="16" fill="hold" grpId="0" nodeType="withEffect">
                                  <p:stCondLst>
                                    <p:cond delay="0"/>
                                  </p:stCondLst>
                                  <p:childTnLst>
                                    <p:set>
                                      <p:cBhvr>
                                        <p:cTn id="21" dur="1" fill="hold">
                                          <p:stCondLst>
                                            <p:cond delay="0"/>
                                          </p:stCondLst>
                                        </p:cTn>
                                        <p:tgtEl>
                                          <p:spTgt spid="55300"/>
                                        </p:tgtEl>
                                        <p:attrNameLst>
                                          <p:attrName>style.visibility</p:attrName>
                                        </p:attrNameLst>
                                      </p:cBhvr>
                                      <p:to>
                                        <p:strVal val="visible"/>
                                      </p:to>
                                    </p:set>
                                    <p:anim calcmode="lin" valueType="num">
                                      <p:cBhvr>
                                        <p:cTn id="22" dur="2000" fill="hold"/>
                                        <p:tgtEl>
                                          <p:spTgt spid="55300"/>
                                        </p:tgtEl>
                                        <p:attrNameLst>
                                          <p:attrName>ppt_w</p:attrName>
                                        </p:attrNameLst>
                                      </p:cBhvr>
                                      <p:tavLst>
                                        <p:tav tm="0">
                                          <p:val>
                                            <p:fltVal val="0"/>
                                          </p:val>
                                        </p:tav>
                                        <p:tav tm="100000">
                                          <p:val>
                                            <p:strVal val="#ppt_w"/>
                                          </p:val>
                                        </p:tav>
                                      </p:tavLst>
                                    </p:anim>
                                    <p:anim calcmode="lin" valueType="num">
                                      <p:cBhvr>
                                        <p:cTn id="23" dur="2000" fill="hold"/>
                                        <p:tgtEl>
                                          <p:spTgt spid="5530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0" grpId="0" animBg="1"/>
      <p:bldP spid="5530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"Redefining Satan" </a:t>
            </a:r>
          </a:p>
        </p:txBody>
      </p:sp>
      <p:sp>
        <p:nvSpPr>
          <p:cNvPr id="5" name="Slide Number Placeholder 5"/>
          <p:cNvSpPr>
            <a:spLocks noGrp="1"/>
          </p:cNvSpPr>
          <p:nvPr>
            <p:ph type="sldNum" sz="quarter" idx="12"/>
          </p:nvPr>
        </p:nvSpPr>
        <p:spPr/>
        <p:txBody>
          <a:bodyPr/>
          <a:lstStyle/>
          <a:p>
            <a:fld id="{42397193-79EC-4AD8-AE3C-6BD591009C67}" type="slidenum">
              <a:rPr lang="en-US"/>
              <a:pPr/>
              <a:t>7</a:t>
            </a:fld>
            <a:endParaRPr lang="en-US"/>
          </a:p>
        </p:txBody>
      </p:sp>
      <p:sp>
        <p:nvSpPr>
          <p:cNvPr id="56322" name="Rectangle 2"/>
          <p:cNvSpPr>
            <a:spLocks noGrp="1" noChangeArrowheads="1"/>
          </p:cNvSpPr>
          <p:nvPr>
            <p:ph type="title"/>
          </p:nvPr>
        </p:nvSpPr>
        <p:spPr>
          <a:xfrm>
            <a:off x="609600" y="-228600"/>
            <a:ext cx="8382000" cy="838200"/>
          </a:xfrm>
        </p:spPr>
        <p:txBody>
          <a:bodyPr/>
          <a:lstStyle/>
          <a:p>
            <a:r>
              <a:rPr lang="en-US" sz="4000"/>
              <a:t>Who is the </a:t>
            </a:r>
            <a:r>
              <a:rPr lang="en-US" sz="4000" i="1"/>
              <a:t>Serpent of Old</a:t>
            </a:r>
            <a:r>
              <a:rPr lang="en-US" sz="4000"/>
              <a:t>?</a:t>
            </a:r>
          </a:p>
        </p:txBody>
      </p:sp>
      <p:sp>
        <p:nvSpPr>
          <p:cNvPr id="56323" name="Rectangle 3"/>
          <p:cNvSpPr>
            <a:spLocks noGrp="1" noChangeArrowheads="1"/>
          </p:cNvSpPr>
          <p:nvPr>
            <p:ph type="body" idx="1"/>
          </p:nvPr>
        </p:nvSpPr>
        <p:spPr>
          <a:xfrm>
            <a:off x="533400" y="762000"/>
            <a:ext cx="8451850" cy="6096000"/>
          </a:xfrm>
          <a:solidFill>
            <a:srgbClr val="000000"/>
          </a:solidFill>
          <a:ln w="28575" cap="flat">
            <a:solidFill>
              <a:schemeClr val="tx1"/>
            </a:solidFill>
          </a:ln>
        </p:spPr>
        <p:txBody>
          <a:bodyPr/>
          <a:lstStyle/>
          <a:p>
            <a:pPr>
              <a:lnSpc>
                <a:spcPct val="80000"/>
              </a:lnSpc>
            </a:pPr>
            <a:r>
              <a:rPr lang="en-US" dirty="0">
                <a:effectLst>
                  <a:outerShdw blurRad="38100" dist="38100" dir="2700000" algn="tl">
                    <a:srgbClr val="292929"/>
                  </a:outerShdw>
                </a:effectLst>
              </a:rPr>
              <a:t>the reptilian leviathan (Is. 27:1)?</a:t>
            </a:r>
          </a:p>
          <a:p>
            <a:pPr lvl="1">
              <a:lnSpc>
                <a:spcPct val="80000"/>
              </a:lnSpc>
            </a:pPr>
            <a:r>
              <a:rPr lang="en-US" dirty="0">
                <a:effectLst>
                  <a:outerShdw blurRad="38100" dist="38100" dir="2700000" algn="tl">
                    <a:srgbClr val="292929"/>
                  </a:outerShdw>
                </a:effectLst>
              </a:rPr>
              <a:t>didn’t deceive anyone</a:t>
            </a:r>
          </a:p>
          <a:p>
            <a:pPr>
              <a:lnSpc>
                <a:spcPct val="80000"/>
              </a:lnSpc>
            </a:pPr>
            <a:r>
              <a:rPr lang="en-US" dirty="0">
                <a:effectLst>
                  <a:outerShdw blurRad="38100" dist="38100" dir="2700000" algn="tl">
                    <a:srgbClr val="292929"/>
                  </a:outerShdw>
                </a:effectLst>
              </a:rPr>
              <a:t>wine (Prov. 23:32)?</a:t>
            </a:r>
          </a:p>
          <a:p>
            <a:pPr lvl="1">
              <a:lnSpc>
                <a:spcPct val="80000"/>
              </a:lnSpc>
            </a:pPr>
            <a:r>
              <a:rPr lang="en-US" dirty="0">
                <a:effectLst>
                  <a:outerShdw blurRad="38100" dist="38100" dir="2700000" algn="tl">
                    <a:srgbClr val="292929"/>
                  </a:outerShdw>
                </a:effectLst>
              </a:rPr>
              <a:t>the devil is a personal being who was cast to the earth; “he” had angels; wine was not cast to the earth</a:t>
            </a:r>
          </a:p>
          <a:p>
            <a:pPr>
              <a:lnSpc>
                <a:spcPct val="80000"/>
              </a:lnSpc>
            </a:pPr>
            <a:r>
              <a:rPr lang="en-US" dirty="0">
                <a:effectLst>
                  <a:outerShdw blurRad="38100" dist="38100" dir="2700000" algn="tl">
                    <a:srgbClr val="292929"/>
                  </a:outerShdw>
                </a:effectLst>
              </a:rPr>
              <a:t>bronze serpent (2 Kin. 18:4)</a:t>
            </a:r>
          </a:p>
          <a:p>
            <a:pPr lvl="1">
              <a:lnSpc>
                <a:spcPct val="80000"/>
              </a:lnSpc>
            </a:pPr>
            <a:r>
              <a:rPr lang="en-US" dirty="0">
                <a:effectLst>
                  <a:outerShdw blurRad="38100" dist="38100" dir="2700000" algn="tl">
                    <a:srgbClr val="292929"/>
                  </a:outerShdw>
                </a:effectLst>
              </a:rPr>
              <a:t>created by MOSES; destroyed by HEZEKIAH; thus not Satan</a:t>
            </a:r>
          </a:p>
          <a:p>
            <a:pPr>
              <a:lnSpc>
                <a:spcPct val="80000"/>
              </a:lnSpc>
            </a:pPr>
            <a:r>
              <a:rPr lang="en-US" dirty="0">
                <a:effectLst>
                  <a:outerShdw blurRad="38100" dist="38100" dir="2700000" algn="tl">
                    <a:srgbClr val="292929"/>
                  </a:outerShdw>
                </a:effectLst>
              </a:rPr>
              <a:t>Moses’ rod (Ex. 4:3)</a:t>
            </a:r>
          </a:p>
          <a:p>
            <a:pPr lvl="1">
              <a:lnSpc>
                <a:spcPct val="80000"/>
              </a:lnSpc>
            </a:pPr>
            <a:r>
              <a:rPr lang="en-US" dirty="0">
                <a:effectLst>
                  <a:outerShdw blurRad="38100" dist="38100" dir="2700000" algn="tl">
                    <a:srgbClr val="292929"/>
                  </a:outerShdw>
                </a:effectLst>
              </a:rPr>
              <a:t>NOT!</a:t>
            </a:r>
          </a:p>
          <a:p>
            <a:pPr>
              <a:lnSpc>
                <a:spcPct val="80000"/>
              </a:lnSpc>
            </a:pPr>
            <a:r>
              <a:rPr lang="en-US" dirty="0">
                <a:effectLst>
                  <a:outerShdw blurRad="38100" dist="38100" dir="2700000" algn="tl">
                    <a:srgbClr val="292929"/>
                  </a:outerShdw>
                </a:effectLst>
              </a:rPr>
              <a:t>the </a:t>
            </a:r>
            <a:r>
              <a:rPr lang="en-US" i="1" dirty="0">
                <a:effectLst>
                  <a:outerShdw blurRad="38100" dist="38100" dir="2700000" algn="tl">
                    <a:srgbClr val="292929"/>
                  </a:outerShdw>
                </a:effectLst>
              </a:rPr>
              <a:t>Tempter</a:t>
            </a:r>
            <a:r>
              <a:rPr lang="en-US" dirty="0">
                <a:effectLst>
                  <a:outerShdw blurRad="38100" dist="38100" dir="2700000" algn="tl">
                    <a:srgbClr val="292929"/>
                  </a:outerShdw>
                </a:effectLst>
              </a:rPr>
              <a:t> in the Garden (Gen. 3:1-5; 13)</a:t>
            </a:r>
          </a:p>
          <a:p>
            <a:pPr lvl="1">
              <a:lnSpc>
                <a:spcPct val="80000"/>
              </a:lnSpc>
            </a:pPr>
            <a:r>
              <a:rPr lang="en-US"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OBVIOUSLY!</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63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63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63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63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63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632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632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632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632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4"/>
          <p:cNvSpPr>
            <a:spLocks noGrp="1"/>
          </p:cNvSpPr>
          <p:nvPr>
            <p:ph type="ftr" sz="quarter" idx="11"/>
          </p:nvPr>
        </p:nvSpPr>
        <p:spPr/>
        <p:txBody>
          <a:bodyPr/>
          <a:lstStyle/>
          <a:p>
            <a:r>
              <a:rPr lang="en-US"/>
              <a:t>"Redefining Satan" </a:t>
            </a:r>
          </a:p>
        </p:txBody>
      </p:sp>
      <p:sp>
        <p:nvSpPr>
          <p:cNvPr id="10" name="Slide Number Placeholder 5"/>
          <p:cNvSpPr>
            <a:spLocks noGrp="1"/>
          </p:cNvSpPr>
          <p:nvPr>
            <p:ph type="sldNum" sz="quarter" idx="12"/>
          </p:nvPr>
        </p:nvSpPr>
        <p:spPr/>
        <p:txBody>
          <a:bodyPr/>
          <a:lstStyle/>
          <a:p>
            <a:fld id="{A4EE023F-DBD5-4AAD-A4F8-2B4D5655A720}" type="slidenum">
              <a:rPr lang="en-US"/>
              <a:pPr/>
              <a:t>8</a:t>
            </a:fld>
            <a:endParaRPr lang="en-US"/>
          </a:p>
        </p:txBody>
      </p:sp>
      <p:sp>
        <p:nvSpPr>
          <p:cNvPr id="57346" name="Rectangle 2"/>
          <p:cNvSpPr>
            <a:spLocks noGrp="1" noChangeArrowheads="1"/>
          </p:cNvSpPr>
          <p:nvPr>
            <p:ph type="title"/>
          </p:nvPr>
        </p:nvSpPr>
        <p:spPr>
          <a:xfrm>
            <a:off x="1752600" y="381000"/>
            <a:ext cx="7239000" cy="838200"/>
          </a:xfrm>
        </p:spPr>
        <p:txBody>
          <a:bodyPr/>
          <a:lstStyle/>
          <a:p>
            <a:r>
              <a:rPr lang="en-US" sz="4000"/>
              <a:t>Was the Serpent Merely a Conniving Critter?</a:t>
            </a:r>
          </a:p>
        </p:txBody>
      </p:sp>
      <p:sp>
        <p:nvSpPr>
          <p:cNvPr id="57347" name="Rectangle 3"/>
          <p:cNvSpPr>
            <a:spLocks noGrp="1" noChangeArrowheads="1"/>
          </p:cNvSpPr>
          <p:nvPr>
            <p:ph type="body" idx="1"/>
          </p:nvPr>
        </p:nvSpPr>
        <p:spPr/>
        <p:txBody>
          <a:bodyPr/>
          <a:lstStyle/>
          <a:p>
            <a:r>
              <a:rPr lang="en-US"/>
              <a:t>Eve’s great temptation was cause by only some animal?</a:t>
            </a:r>
          </a:p>
          <a:p>
            <a:r>
              <a:rPr lang="en-US"/>
              <a:t>“So the great dragon was cast out, that serpent of old, called the Devil and Satan, who deceives the whole world; he was cast to the earth, and his angels were cast out with him” (Rev. 12:9)</a:t>
            </a:r>
          </a:p>
        </p:txBody>
      </p:sp>
      <p:sp>
        <p:nvSpPr>
          <p:cNvPr id="57348" name="AutoShape 4"/>
          <p:cNvSpPr>
            <a:spLocks noChangeArrowheads="1"/>
          </p:cNvSpPr>
          <p:nvPr/>
        </p:nvSpPr>
        <p:spPr bwMode="auto">
          <a:xfrm>
            <a:off x="3090863" y="3070225"/>
            <a:ext cx="3995737" cy="457200"/>
          </a:xfrm>
          <a:prstGeom prst="bracketPair">
            <a:avLst>
              <a:gd name="adj" fmla="val 16667"/>
            </a:avLst>
          </a:prstGeom>
          <a:noFill/>
          <a:ln w="28575" cap="sq">
            <a:solidFill>
              <a:srgbClr val="FFFF00"/>
            </a:solidFill>
            <a:round/>
            <a:headEnd type="none" w="sm" len="sm"/>
            <a:tailEnd type="none" w="sm" len="sm"/>
          </a:ln>
          <a:effectLst/>
        </p:spPr>
        <p:txBody>
          <a:bodyPr wrap="none" anchor="ctr"/>
          <a:lstStyle/>
          <a:p>
            <a:endParaRPr lang="en-US"/>
          </a:p>
        </p:txBody>
      </p:sp>
      <p:cxnSp>
        <p:nvCxnSpPr>
          <p:cNvPr id="57350" name="AutoShape 6"/>
          <p:cNvCxnSpPr>
            <a:cxnSpLocks noChangeShapeType="1"/>
          </p:cNvCxnSpPr>
          <p:nvPr/>
        </p:nvCxnSpPr>
        <p:spPr bwMode="auto">
          <a:xfrm rot="10800000" flipV="1">
            <a:off x="1219200" y="3584575"/>
            <a:ext cx="1643063" cy="911225"/>
          </a:xfrm>
          <a:prstGeom prst="bentConnector3">
            <a:avLst>
              <a:gd name="adj1" fmla="val 45315"/>
            </a:avLst>
          </a:prstGeom>
          <a:noFill/>
          <a:ln w="38100" cap="sq">
            <a:solidFill>
              <a:srgbClr val="FFFF00"/>
            </a:solidFill>
            <a:miter lim="800000"/>
            <a:headEnd type="triangle" w="med" len="med"/>
            <a:tailEnd type="triangle" w="med" len="med"/>
          </a:ln>
          <a:effectLst/>
        </p:spPr>
      </p:cxnSp>
      <p:sp>
        <p:nvSpPr>
          <p:cNvPr id="57351" name="Text Box 7"/>
          <p:cNvSpPr txBox="1">
            <a:spLocks noChangeArrowheads="1"/>
          </p:cNvSpPr>
          <p:nvPr/>
        </p:nvSpPr>
        <p:spPr bwMode="auto">
          <a:xfrm>
            <a:off x="2667000" y="5983288"/>
            <a:ext cx="6019800" cy="850900"/>
          </a:xfrm>
          <a:prstGeom prst="rect">
            <a:avLst/>
          </a:prstGeom>
          <a:solidFill>
            <a:srgbClr val="000000"/>
          </a:solidFill>
          <a:ln w="28575">
            <a:solidFill>
              <a:schemeClr val="tx1"/>
            </a:solidFill>
            <a:miter lim="800000"/>
            <a:headEnd type="none" w="sm" len="sm"/>
            <a:tailEnd type="none" w="sm" len="sm"/>
          </a:ln>
          <a:effectLst/>
        </p:spPr>
        <p:txBody>
          <a:bodyPr>
            <a:spAutoFit/>
          </a:bodyPr>
          <a:lstStyle/>
          <a:p>
            <a:pPr algn="r"/>
            <a:r>
              <a:rPr lang="en-US" sz="2400" b="1"/>
              <a:t>makes no sense apart from the Genesis record of Paradise!</a:t>
            </a:r>
          </a:p>
        </p:txBody>
      </p:sp>
      <p:cxnSp>
        <p:nvCxnSpPr>
          <p:cNvPr id="57352" name="AutoShape 8"/>
          <p:cNvCxnSpPr>
            <a:cxnSpLocks noChangeShapeType="1"/>
          </p:cNvCxnSpPr>
          <p:nvPr/>
        </p:nvCxnSpPr>
        <p:spPr bwMode="auto">
          <a:xfrm rot="16200000" flipH="1">
            <a:off x="1033463" y="4743450"/>
            <a:ext cx="1638300" cy="1600200"/>
          </a:xfrm>
          <a:prstGeom prst="bentConnector2">
            <a:avLst/>
          </a:prstGeom>
          <a:noFill/>
          <a:ln w="88900">
            <a:solidFill>
              <a:schemeClr val="folHlink"/>
            </a:solidFill>
            <a:prstDash val="sysDot"/>
            <a:miter lim="800000"/>
            <a:headEnd type="none" w="sm" len="sm"/>
            <a:tailEnd type="triangle" w="med" len="med"/>
          </a:ln>
          <a:effectLst/>
        </p:spPr>
      </p:cxnSp>
      <p:sp>
        <p:nvSpPr>
          <p:cNvPr id="57349" name="WordArt 5"/>
          <p:cNvSpPr>
            <a:spLocks noChangeArrowheads="1" noChangeShapeType="1" noTextEdit="1"/>
          </p:cNvSpPr>
          <p:nvPr/>
        </p:nvSpPr>
        <p:spPr bwMode="auto">
          <a:xfrm>
            <a:off x="914400" y="4114800"/>
            <a:ext cx="276225" cy="647700"/>
          </a:xfrm>
          <a:prstGeom prst="rect">
            <a:avLst/>
          </a:prstGeom>
        </p:spPr>
        <p:txBody>
          <a:bodyPr wrap="none" fromWordArt="1">
            <a:prstTxWarp prst="textPlain">
              <a:avLst>
                <a:gd name="adj" fmla="val 50000"/>
              </a:avLst>
            </a:prstTxWarp>
          </a:bodyPr>
          <a:lstStyle/>
          <a:p>
            <a:pPr algn="ctr"/>
            <a:r>
              <a:rPr lang="en-US" sz="3600" kern="10">
                <a:ln w="15875" cap="sq">
                  <a:solidFill>
                    <a:srgbClr val="000000"/>
                  </a:solidFill>
                  <a:round/>
                  <a:headEnd type="none" w="sm" len="sm"/>
                  <a:tailEnd type="none" w="sm" len="sm"/>
                </a:ln>
                <a:solidFill>
                  <a:srgbClr val="FFFF00"/>
                </a:solidFill>
                <a:latin typeface="Arial Black"/>
              </a:rPr>
              <a:t>?</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grpId="0" nodeType="afterEffect">
                                  <p:stCondLst>
                                    <p:cond delay="0"/>
                                  </p:stCondLst>
                                  <p:childTnLst>
                                    <p:set>
                                      <p:cBhvr>
                                        <p:cTn id="6" dur="1" fill="hold">
                                          <p:stCondLst>
                                            <p:cond delay="0"/>
                                          </p:stCondLst>
                                        </p:cTn>
                                        <p:tgtEl>
                                          <p:spTgt spid="57348"/>
                                        </p:tgtEl>
                                        <p:attrNameLst>
                                          <p:attrName>style.visibility</p:attrName>
                                        </p:attrNameLst>
                                      </p:cBhvr>
                                      <p:to>
                                        <p:strVal val="visible"/>
                                      </p:to>
                                    </p:set>
                                    <p:anim calcmode="lin" valueType="num">
                                      <p:cBhvr>
                                        <p:cTn id="7" dur="2000" fill="hold"/>
                                        <p:tgtEl>
                                          <p:spTgt spid="57348"/>
                                        </p:tgtEl>
                                        <p:attrNameLst>
                                          <p:attrName>ppt_w</p:attrName>
                                        </p:attrNameLst>
                                      </p:cBhvr>
                                      <p:tavLst>
                                        <p:tav tm="0">
                                          <p:val>
                                            <p:strVal val="4*#ppt_w"/>
                                          </p:val>
                                        </p:tav>
                                        <p:tav tm="100000">
                                          <p:val>
                                            <p:strVal val="#ppt_w"/>
                                          </p:val>
                                        </p:tav>
                                      </p:tavLst>
                                    </p:anim>
                                    <p:anim calcmode="lin" valueType="num">
                                      <p:cBhvr>
                                        <p:cTn id="8" dur="2000" fill="hold"/>
                                        <p:tgtEl>
                                          <p:spTgt spid="57348"/>
                                        </p:tgtEl>
                                        <p:attrNameLst>
                                          <p:attrName>ppt_h</p:attrName>
                                        </p:attrNameLst>
                                      </p:cBhvr>
                                      <p:tavLst>
                                        <p:tav tm="0">
                                          <p:val>
                                            <p:strVal val="4*#ppt_h"/>
                                          </p:val>
                                        </p:tav>
                                        <p:tav tm="100000">
                                          <p:val>
                                            <p:strVal val="#ppt_h"/>
                                          </p:val>
                                        </p:tav>
                                      </p:tavLst>
                                    </p:anim>
                                  </p:childTnLst>
                                </p:cTn>
                              </p:par>
                            </p:childTnLst>
                          </p:cTn>
                        </p:par>
                        <p:par>
                          <p:cTn id="9" fill="hold">
                            <p:stCondLst>
                              <p:cond delay="2000"/>
                            </p:stCondLst>
                            <p:childTnLst>
                              <p:par>
                                <p:cTn id="10" presetID="18" presetClass="entr" presetSubtype="6" fill="hold" nodeType="afterEffect">
                                  <p:stCondLst>
                                    <p:cond delay="0"/>
                                  </p:stCondLst>
                                  <p:childTnLst>
                                    <p:set>
                                      <p:cBhvr>
                                        <p:cTn id="11" dur="1" fill="hold">
                                          <p:stCondLst>
                                            <p:cond delay="0"/>
                                          </p:stCondLst>
                                        </p:cTn>
                                        <p:tgtEl>
                                          <p:spTgt spid="57352"/>
                                        </p:tgtEl>
                                        <p:attrNameLst>
                                          <p:attrName>style.visibility</p:attrName>
                                        </p:attrNameLst>
                                      </p:cBhvr>
                                      <p:to>
                                        <p:strVal val="visible"/>
                                      </p:to>
                                    </p:set>
                                    <p:animEffect transition="in" filter="strips(downRight)">
                                      <p:cBhvr>
                                        <p:cTn id="12" dur="500"/>
                                        <p:tgtEl>
                                          <p:spTgt spid="57352"/>
                                        </p:tgtEl>
                                      </p:cBhvr>
                                    </p:animEffect>
                                  </p:childTnLst>
                                </p:cTn>
                              </p:par>
                            </p:childTnLst>
                          </p:cTn>
                        </p:par>
                        <p:par>
                          <p:cTn id="13" fill="hold">
                            <p:stCondLst>
                              <p:cond delay="2500"/>
                            </p:stCondLst>
                            <p:childTnLst>
                              <p:par>
                                <p:cTn id="14" presetID="18" presetClass="entr" presetSubtype="6" fill="hold" grpId="0" nodeType="afterEffect">
                                  <p:stCondLst>
                                    <p:cond delay="0"/>
                                  </p:stCondLst>
                                  <p:childTnLst>
                                    <p:set>
                                      <p:cBhvr>
                                        <p:cTn id="15" dur="1" fill="hold">
                                          <p:stCondLst>
                                            <p:cond delay="0"/>
                                          </p:stCondLst>
                                        </p:cTn>
                                        <p:tgtEl>
                                          <p:spTgt spid="57351"/>
                                        </p:tgtEl>
                                        <p:attrNameLst>
                                          <p:attrName>style.visibility</p:attrName>
                                        </p:attrNameLst>
                                      </p:cBhvr>
                                      <p:to>
                                        <p:strVal val="visible"/>
                                      </p:to>
                                    </p:set>
                                    <p:animEffect transition="in" filter="strips(downRight)">
                                      <p:cBhvr>
                                        <p:cTn id="16" dur="500"/>
                                        <p:tgtEl>
                                          <p:spTgt spid="573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8" grpId="0" animBg="1"/>
      <p:bldP spid="5735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5"/>
          <p:cNvSpPr>
            <a:spLocks noGrp="1"/>
          </p:cNvSpPr>
          <p:nvPr>
            <p:ph type="ftr" sz="quarter" idx="11"/>
          </p:nvPr>
        </p:nvSpPr>
        <p:spPr/>
        <p:txBody>
          <a:bodyPr/>
          <a:lstStyle/>
          <a:p>
            <a:r>
              <a:rPr lang="en-US"/>
              <a:t>"Redefining Satan" </a:t>
            </a:r>
          </a:p>
        </p:txBody>
      </p:sp>
      <p:sp>
        <p:nvSpPr>
          <p:cNvPr id="11" name="Slide Number Placeholder 6"/>
          <p:cNvSpPr>
            <a:spLocks noGrp="1"/>
          </p:cNvSpPr>
          <p:nvPr>
            <p:ph type="sldNum" sz="quarter" idx="12"/>
          </p:nvPr>
        </p:nvSpPr>
        <p:spPr/>
        <p:txBody>
          <a:bodyPr/>
          <a:lstStyle/>
          <a:p>
            <a:fld id="{3FC7C791-BC5B-46C7-B3BC-77DDA534E76A}" type="slidenum">
              <a:rPr lang="en-US"/>
              <a:pPr/>
              <a:t>9</a:t>
            </a:fld>
            <a:endParaRPr lang="en-US"/>
          </a:p>
        </p:txBody>
      </p:sp>
      <p:pic>
        <p:nvPicPr>
          <p:cNvPr id="58379" name="Picture 11" descr="MCj03122260000[1]"/>
          <p:cNvPicPr>
            <a:picLocks noChangeAspect="1" noChangeArrowheads="1"/>
          </p:cNvPicPr>
          <p:nvPr/>
        </p:nvPicPr>
        <p:blipFill>
          <a:blip r:embed="rId3"/>
          <a:srcRect/>
          <a:stretch>
            <a:fillRect/>
          </a:stretch>
        </p:blipFill>
        <p:spPr bwMode="auto">
          <a:xfrm>
            <a:off x="4114800" y="0"/>
            <a:ext cx="1827213" cy="1093788"/>
          </a:xfrm>
          <a:prstGeom prst="rect">
            <a:avLst/>
          </a:prstGeom>
          <a:noFill/>
        </p:spPr>
      </p:pic>
      <p:sp>
        <p:nvSpPr>
          <p:cNvPr id="58370" name="Rectangle 2"/>
          <p:cNvSpPr>
            <a:spLocks noGrp="1" noChangeArrowheads="1"/>
          </p:cNvSpPr>
          <p:nvPr>
            <p:ph type="title"/>
          </p:nvPr>
        </p:nvSpPr>
        <p:spPr>
          <a:xfrm>
            <a:off x="1219200" y="609600"/>
            <a:ext cx="7239000" cy="838200"/>
          </a:xfrm>
        </p:spPr>
        <p:txBody>
          <a:bodyPr/>
          <a:lstStyle/>
          <a:p>
            <a:r>
              <a:rPr lang="en-US"/>
              <a:t>SERPENT &amp; SATAN</a:t>
            </a:r>
          </a:p>
        </p:txBody>
      </p:sp>
      <p:sp>
        <p:nvSpPr>
          <p:cNvPr id="58372" name="Rectangle 4"/>
          <p:cNvSpPr>
            <a:spLocks noGrp="1" noChangeArrowheads="1"/>
          </p:cNvSpPr>
          <p:nvPr>
            <p:ph type="body" sz="half" idx="1"/>
          </p:nvPr>
        </p:nvSpPr>
        <p:spPr>
          <a:xfrm>
            <a:off x="1219200" y="1447800"/>
            <a:ext cx="3810000" cy="5105400"/>
          </a:xfrm>
          <a:solidFill>
            <a:srgbClr val="FF0000"/>
          </a:solidFill>
          <a:ln w="38100">
            <a:solidFill>
              <a:srgbClr val="FFFFFF"/>
            </a:solidFill>
          </a:ln>
        </p:spPr>
        <p:txBody>
          <a:bodyPr/>
          <a:lstStyle/>
          <a:p>
            <a:pPr marL="0" indent="0">
              <a:buFont typeface="Wingdings" pitchFamily="2" charset="2"/>
              <a:buNone/>
            </a:pPr>
            <a:r>
              <a:rPr lang="en-US"/>
              <a:t>“And the LORD God said to the woman, ‘What is this you have done?’ The woman said, ‘The serpent deceived me, and I ate’” (Gen. 3:13)</a:t>
            </a:r>
          </a:p>
        </p:txBody>
      </p:sp>
      <p:sp>
        <p:nvSpPr>
          <p:cNvPr id="58373" name="Rectangle 5"/>
          <p:cNvSpPr>
            <a:spLocks noGrp="1" noChangeArrowheads="1"/>
          </p:cNvSpPr>
          <p:nvPr>
            <p:ph type="body" sz="half" idx="2"/>
          </p:nvPr>
        </p:nvSpPr>
        <p:spPr>
          <a:xfrm>
            <a:off x="5181600" y="1447800"/>
            <a:ext cx="3810000" cy="5105400"/>
          </a:xfrm>
          <a:solidFill>
            <a:srgbClr val="0000FF"/>
          </a:solidFill>
          <a:ln w="38100">
            <a:solidFill>
              <a:schemeClr val="tx2"/>
            </a:solidFill>
          </a:ln>
        </p:spPr>
        <p:txBody>
          <a:bodyPr/>
          <a:lstStyle/>
          <a:p>
            <a:pPr marL="0" indent="0">
              <a:buFont typeface="Wingdings" pitchFamily="2" charset="2"/>
              <a:buNone/>
            </a:pPr>
            <a:r>
              <a:rPr lang="en-US"/>
              <a:t>“So the great dragon was cast out, that serpent of old, called the Devil and Satan, who deceives the whole world; he was cast to the earth, and his angels were cast out with him” (Rev. 12:9)</a:t>
            </a:r>
          </a:p>
        </p:txBody>
      </p:sp>
      <p:sp>
        <p:nvSpPr>
          <p:cNvPr id="58374" name="Rectangle 6"/>
          <p:cNvSpPr>
            <a:spLocks noChangeArrowheads="1"/>
          </p:cNvSpPr>
          <p:nvPr/>
        </p:nvSpPr>
        <p:spPr bwMode="auto">
          <a:xfrm>
            <a:off x="2743200" y="3657600"/>
            <a:ext cx="1676400" cy="457200"/>
          </a:xfrm>
          <a:prstGeom prst="rect">
            <a:avLst/>
          </a:prstGeom>
          <a:noFill/>
          <a:ln w="28575">
            <a:solidFill>
              <a:srgbClr val="FFFF00"/>
            </a:solidFill>
            <a:miter lim="800000"/>
            <a:headEnd type="none" w="sm" len="sm"/>
            <a:tailEnd type="none" w="sm" len="sm"/>
          </a:ln>
          <a:effectLst/>
        </p:spPr>
        <p:txBody>
          <a:bodyPr wrap="none" anchor="ctr"/>
          <a:lstStyle/>
          <a:p>
            <a:endParaRPr lang="en-US"/>
          </a:p>
        </p:txBody>
      </p:sp>
      <p:sp>
        <p:nvSpPr>
          <p:cNvPr id="58375" name="Rectangle 7"/>
          <p:cNvSpPr>
            <a:spLocks noChangeArrowheads="1"/>
          </p:cNvSpPr>
          <p:nvPr/>
        </p:nvSpPr>
        <p:spPr bwMode="auto">
          <a:xfrm>
            <a:off x="5181600" y="3657600"/>
            <a:ext cx="1676400" cy="457200"/>
          </a:xfrm>
          <a:prstGeom prst="rect">
            <a:avLst/>
          </a:prstGeom>
          <a:noFill/>
          <a:ln w="28575">
            <a:solidFill>
              <a:srgbClr val="FFFF00"/>
            </a:solidFill>
            <a:miter lim="800000"/>
            <a:headEnd type="none" w="sm" len="sm"/>
            <a:tailEnd type="none" w="sm" len="sm"/>
          </a:ln>
          <a:effectLst/>
        </p:spPr>
        <p:txBody>
          <a:bodyPr wrap="none" anchor="ctr"/>
          <a:lstStyle/>
          <a:p>
            <a:endParaRPr lang="en-US"/>
          </a:p>
        </p:txBody>
      </p:sp>
      <p:cxnSp>
        <p:nvCxnSpPr>
          <p:cNvPr id="58376" name="AutoShape 8"/>
          <p:cNvCxnSpPr>
            <a:cxnSpLocks noChangeShapeType="1"/>
            <a:stCxn id="58374" idx="3"/>
            <a:endCxn id="58375" idx="1"/>
          </p:cNvCxnSpPr>
          <p:nvPr/>
        </p:nvCxnSpPr>
        <p:spPr bwMode="auto">
          <a:xfrm>
            <a:off x="4433888" y="3886200"/>
            <a:ext cx="733425" cy="0"/>
          </a:xfrm>
          <a:prstGeom prst="straightConnector1">
            <a:avLst/>
          </a:prstGeom>
          <a:noFill/>
          <a:ln w="88900">
            <a:solidFill>
              <a:srgbClr val="FFFF00"/>
            </a:solidFill>
            <a:round/>
            <a:headEnd type="triangle" w="med" len="med"/>
            <a:tailEnd type="triangle" w="med" len="med"/>
          </a:ln>
          <a:effectLst/>
        </p:spPr>
      </p:cxnSp>
      <p:pic>
        <p:nvPicPr>
          <p:cNvPr id="58380" name="Picture 12" descr="MCj03642120000[1]"/>
          <p:cNvPicPr>
            <a:picLocks noChangeAspect="1" noChangeArrowheads="1"/>
          </p:cNvPicPr>
          <p:nvPr/>
        </p:nvPicPr>
        <p:blipFill>
          <a:blip r:embed="rId4"/>
          <a:srcRect/>
          <a:stretch>
            <a:fillRect/>
          </a:stretch>
        </p:blipFill>
        <p:spPr bwMode="auto">
          <a:xfrm>
            <a:off x="3352800" y="4648200"/>
            <a:ext cx="1616075" cy="1825625"/>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500"/>
                                  </p:stCondLst>
                                  <p:childTnLst>
                                    <p:set>
                                      <p:cBhvr>
                                        <p:cTn id="6" dur="1" fill="hold">
                                          <p:stCondLst>
                                            <p:cond delay="0"/>
                                          </p:stCondLst>
                                        </p:cTn>
                                        <p:tgtEl>
                                          <p:spTgt spid="58372">
                                            <p:bg/>
                                          </p:spTgt>
                                        </p:tgtEl>
                                        <p:attrNameLst>
                                          <p:attrName>style.visibility</p:attrName>
                                        </p:attrNameLst>
                                      </p:cBhvr>
                                      <p:to>
                                        <p:strVal val="visible"/>
                                      </p:to>
                                    </p:set>
                                    <p:animEffect transition="in" filter="fade">
                                      <p:cBhvr>
                                        <p:cTn id="7" dur="1000"/>
                                        <p:tgtEl>
                                          <p:spTgt spid="58372">
                                            <p:bg/>
                                          </p:spTgt>
                                        </p:tgtEl>
                                      </p:cBhvr>
                                    </p:animEffect>
                                    <p:anim calcmode="lin" valueType="num">
                                      <p:cBhvr>
                                        <p:cTn id="8" dur="1000" fill="hold"/>
                                        <p:tgtEl>
                                          <p:spTgt spid="58372">
                                            <p:bg/>
                                          </p:spTgt>
                                        </p:tgtEl>
                                        <p:attrNameLst>
                                          <p:attrName>ppt_x</p:attrName>
                                        </p:attrNameLst>
                                      </p:cBhvr>
                                      <p:tavLst>
                                        <p:tav tm="0">
                                          <p:val>
                                            <p:strVal val="#ppt_x"/>
                                          </p:val>
                                        </p:tav>
                                        <p:tav tm="100000">
                                          <p:val>
                                            <p:strVal val="#ppt_x"/>
                                          </p:val>
                                        </p:tav>
                                      </p:tavLst>
                                    </p:anim>
                                    <p:anim calcmode="lin" valueType="num">
                                      <p:cBhvr>
                                        <p:cTn id="9" dur="1000" fill="hold"/>
                                        <p:tgtEl>
                                          <p:spTgt spid="58372">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8372">
                                            <p:txEl>
                                              <p:pRg st="0" end="0"/>
                                            </p:txEl>
                                          </p:spTgt>
                                        </p:tgtEl>
                                        <p:attrNameLst>
                                          <p:attrName>style.visibility</p:attrName>
                                        </p:attrNameLst>
                                      </p:cBhvr>
                                      <p:to>
                                        <p:strVal val="visible"/>
                                      </p:to>
                                    </p:set>
                                    <p:animEffect transition="in" filter="fade">
                                      <p:cBhvr>
                                        <p:cTn id="12" dur="1000"/>
                                        <p:tgtEl>
                                          <p:spTgt spid="58372">
                                            <p:txEl>
                                              <p:pRg st="0" end="0"/>
                                            </p:txEl>
                                          </p:spTgt>
                                        </p:tgtEl>
                                      </p:cBhvr>
                                    </p:animEffect>
                                    <p:anim calcmode="lin" valueType="num">
                                      <p:cBhvr>
                                        <p:cTn id="13" dur="1000" fill="hold"/>
                                        <p:tgtEl>
                                          <p:spTgt spid="5837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5837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8373">
                                            <p:bg/>
                                          </p:spTgt>
                                        </p:tgtEl>
                                        <p:attrNameLst>
                                          <p:attrName>style.visibility</p:attrName>
                                        </p:attrNameLst>
                                      </p:cBhvr>
                                      <p:to>
                                        <p:strVal val="visible"/>
                                      </p:to>
                                    </p:set>
                                    <p:animEffect transition="in" filter="fade">
                                      <p:cBhvr>
                                        <p:cTn id="19" dur="1000"/>
                                        <p:tgtEl>
                                          <p:spTgt spid="58373">
                                            <p:bg/>
                                          </p:spTgt>
                                        </p:tgtEl>
                                      </p:cBhvr>
                                    </p:animEffect>
                                    <p:anim calcmode="lin" valueType="num">
                                      <p:cBhvr>
                                        <p:cTn id="20" dur="1000" fill="hold"/>
                                        <p:tgtEl>
                                          <p:spTgt spid="58373">
                                            <p:bg/>
                                          </p:spTgt>
                                        </p:tgtEl>
                                        <p:attrNameLst>
                                          <p:attrName>ppt_x</p:attrName>
                                        </p:attrNameLst>
                                      </p:cBhvr>
                                      <p:tavLst>
                                        <p:tav tm="0">
                                          <p:val>
                                            <p:strVal val="#ppt_x"/>
                                          </p:val>
                                        </p:tav>
                                        <p:tav tm="100000">
                                          <p:val>
                                            <p:strVal val="#ppt_x"/>
                                          </p:val>
                                        </p:tav>
                                      </p:tavLst>
                                    </p:anim>
                                    <p:anim calcmode="lin" valueType="num">
                                      <p:cBhvr>
                                        <p:cTn id="21" dur="1000" fill="hold"/>
                                        <p:tgtEl>
                                          <p:spTgt spid="58373">
                                            <p:bg/>
                                          </p:spTgt>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0"/>
                                  </p:stCondLst>
                                  <p:childTnLst>
                                    <p:set>
                                      <p:cBhvr>
                                        <p:cTn id="23" dur="1" fill="hold">
                                          <p:stCondLst>
                                            <p:cond delay="0"/>
                                          </p:stCondLst>
                                        </p:cTn>
                                        <p:tgtEl>
                                          <p:spTgt spid="58373">
                                            <p:txEl>
                                              <p:pRg st="0" end="0"/>
                                            </p:txEl>
                                          </p:spTgt>
                                        </p:tgtEl>
                                        <p:attrNameLst>
                                          <p:attrName>style.visibility</p:attrName>
                                        </p:attrNameLst>
                                      </p:cBhvr>
                                      <p:to>
                                        <p:strVal val="visible"/>
                                      </p:to>
                                    </p:set>
                                    <p:animEffect transition="in" filter="fade">
                                      <p:cBhvr>
                                        <p:cTn id="24" dur="1000"/>
                                        <p:tgtEl>
                                          <p:spTgt spid="58373">
                                            <p:txEl>
                                              <p:pRg st="0" end="0"/>
                                            </p:txEl>
                                          </p:spTgt>
                                        </p:tgtEl>
                                      </p:cBhvr>
                                    </p:animEffect>
                                    <p:anim calcmode="lin" valueType="num">
                                      <p:cBhvr>
                                        <p:cTn id="25" dur="1000" fill="hold"/>
                                        <p:tgtEl>
                                          <p:spTgt spid="58373">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58373">
                                            <p:txEl>
                                              <p:pRg st="0" end="0"/>
                                            </p:txEl>
                                          </p:spTgt>
                                        </p:tgtEl>
                                        <p:attrNameLst>
                                          <p:attrName>ppt_y</p:attrName>
                                        </p:attrNameLst>
                                      </p:cBhvr>
                                      <p:tavLst>
                                        <p:tav tm="0">
                                          <p:val>
                                            <p:strVal val="#ppt_y-.1"/>
                                          </p:val>
                                        </p:tav>
                                        <p:tav tm="100000">
                                          <p:val>
                                            <p:strVal val="#ppt_y"/>
                                          </p:val>
                                        </p:tav>
                                      </p:tavLst>
                                    </p:anim>
                                  </p:childTnLst>
                                </p:cTn>
                              </p:par>
                            </p:childTnLst>
                          </p:cTn>
                        </p:par>
                        <p:par>
                          <p:cTn id="27" fill="hold">
                            <p:stCondLst>
                              <p:cond delay="1000"/>
                            </p:stCondLst>
                            <p:childTnLst>
                              <p:par>
                                <p:cTn id="28" presetID="20" presetClass="entr" presetSubtype="0" fill="hold" grpId="0" nodeType="afterEffect">
                                  <p:stCondLst>
                                    <p:cond delay="0"/>
                                  </p:stCondLst>
                                  <p:childTnLst>
                                    <p:set>
                                      <p:cBhvr>
                                        <p:cTn id="29" dur="1" fill="hold">
                                          <p:stCondLst>
                                            <p:cond delay="0"/>
                                          </p:stCondLst>
                                        </p:cTn>
                                        <p:tgtEl>
                                          <p:spTgt spid="58374"/>
                                        </p:tgtEl>
                                        <p:attrNameLst>
                                          <p:attrName>style.visibility</p:attrName>
                                        </p:attrNameLst>
                                      </p:cBhvr>
                                      <p:to>
                                        <p:strVal val="visible"/>
                                      </p:to>
                                    </p:set>
                                    <p:animEffect transition="in" filter="wedge">
                                      <p:cBhvr>
                                        <p:cTn id="30" dur="2000"/>
                                        <p:tgtEl>
                                          <p:spTgt spid="58374"/>
                                        </p:tgtEl>
                                      </p:cBhvr>
                                    </p:animEffect>
                                  </p:childTnLst>
                                </p:cTn>
                              </p:par>
                              <p:par>
                                <p:cTn id="31" presetID="20" presetClass="entr" presetSubtype="0" fill="hold" grpId="0" nodeType="withEffect">
                                  <p:stCondLst>
                                    <p:cond delay="0"/>
                                  </p:stCondLst>
                                  <p:childTnLst>
                                    <p:set>
                                      <p:cBhvr>
                                        <p:cTn id="32" dur="1" fill="hold">
                                          <p:stCondLst>
                                            <p:cond delay="0"/>
                                          </p:stCondLst>
                                        </p:cTn>
                                        <p:tgtEl>
                                          <p:spTgt spid="58375"/>
                                        </p:tgtEl>
                                        <p:attrNameLst>
                                          <p:attrName>style.visibility</p:attrName>
                                        </p:attrNameLst>
                                      </p:cBhvr>
                                      <p:to>
                                        <p:strVal val="visible"/>
                                      </p:to>
                                    </p:set>
                                    <p:animEffect transition="in" filter="wedge">
                                      <p:cBhvr>
                                        <p:cTn id="33" dur="2000"/>
                                        <p:tgtEl>
                                          <p:spTgt spid="58375"/>
                                        </p:tgtEl>
                                      </p:cBhvr>
                                    </p:animEffect>
                                  </p:childTnLst>
                                </p:cTn>
                              </p:par>
                            </p:childTnLst>
                          </p:cTn>
                        </p:par>
                        <p:par>
                          <p:cTn id="34" fill="hold">
                            <p:stCondLst>
                              <p:cond delay="3000"/>
                            </p:stCondLst>
                            <p:childTnLst>
                              <p:par>
                                <p:cTn id="35" presetID="16" presetClass="entr" presetSubtype="37" fill="hold" nodeType="afterEffect">
                                  <p:stCondLst>
                                    <p:cond delay="0"/>
                                  </p:stCondLst>
                                  <p:childTnLst>
                                    <p:set>
                                      <p:cBhvr>
                                        <p:cTn id="36" dur="1" fill="hold">
                                          <p:stCondLst>
                                            <p:cond delay="0"/>
                                          </p:stCondLst>
                                        </p:cTn>
                                        <p:tgtEl>
                                          <p:spTgt spid="58376"/>
                                        </p:tgtEl>
                                        <p:attrNameLst>
                                          <p:attrName>style.visibility</p:attrName>
                                        </p:attrNameLst>
                                      </p:cBhvr>
                                      <p:to>
                                        <p:strVal val="visible"/>
                                      </p:to>
                                    </p:set>
                                    <p:animEffect transition="in" filter="barn(outVertical)">
                                      <p:cBhvr>
                                        <p:cTn id="37" dur="2000"/>
                                        <p:tgtEl>
                                          <p:spTgt spid="583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2" grpId="0" uiExpand="1" build="p" animBg="1"/>
      <p:bldP spid="58373" grpId="0" uiExpand="1" build="p" animBg="1"/>
      <p:bldP spid="58374" grpId="0" animBg="1"/>
      <p:bldP spid="58375" grpId="0" animBg="1"/>
    </p:bldLst>
  </p:timing>
</p:sld>
</file>

<file path=ppt/theme/theme1.xml><?xml version="1.0" encoding="utf-8"?>
<a:theme xmlns:a="http://schemas.openxmlformats.org/drawingml/2006/main" name="Ticking clock design template">
  <a:themeElements>
    <a:clrScheme name="Ticking clock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cking clock design 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3025" cap="flat" cmpd="sng" algn="ctr">
          <a:solidFill>
            <a:schemeClr val="tx1"/>
          </a:solidFill>
          <a:prstDash val="solid"/>
          <a:round/>
          <a:headEnd type="none" w="sm" len="sm"/>
          <a:tailEnd type="triangle" w="lg"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000000"/>
        </a:solidFill>
        <a:ln w="73025" cap="flat" cmpd="sng" algn="ctr">
          <a:solidFill>
            <a:schemeClr val="tx1"/>
          </a:solidFill>
          <a:prstDash val="solid"/>
          <a:round/>
          <a:headEnd type="none" w="sm" len="sm"/>
          <a:tailEnd type="triangle" w="lg"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Ticking clock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cking clock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cking clock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cking clock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cking clock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cking clock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cking clock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cking clock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cking clock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cking clock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cking clock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cking clock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oaring city design template">
  <a:themeElements>
    <a:clrScheme name="">
      <a:dk1>
        <a:srgbClr val="292929"/>
      </a:dk1>
      <a:lt1>
        <a:srgbClr val="FFFFFF"/>
      </a:lt1>
      <a:dk2>
        <a:srgbClr val="C0C0C0"/>
      </a:dk2>
      <a:lt2>
        <a:srgbClr val="FFFFFF"/>
      </a:lt2>
      <a:accent1>
        <a:srgbClr val="AE6A58"/>
      </a:accent1>
      <a:accent2>
        <a:srgbClr val="A18461"/>
      </a:accent2>
      <a:accent3>
        <a:srgbClr val="DCDCDC"/>
      </a:accent3>
      <a:accent4>
        <a:srgbClr val="DADADA"/>
      </a:accent4>
      <a:accent5>
        <a:srgbClr val="D3B9B4"/>
      </a:accent5>
      <a:accent6>
        <a:srgbClr val="917757"/>
      </a:accent6>
      <a:hlink>
        <a:srgbClr val="71584D"/>
      </a:hlink>
      <a:folHlink>
        <a:srgbClr val="343332"/>
      </a:folHlink>
    </a:clrScheme>
    <a:fontScheme name="Soaring city design 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3025" cap="flat" cmpd="sng" algn="ctr">
          <a:solidFill>
            <a:schemeClr val="tx1"/>
          </a:solidFill>
          <a:prstDash val="solid"/>
          <a:round/>
          <a:headEnd type="none" w="sm" len="sm"/>
          <a:tailEnd type="triangle" w="lg"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000000"/>
        </a:solidFill>
        <a:ln w="73025" cap="flat" cmpd="sng" algn="ctr">
          <a:solidFill>
            <a:schemeClr val="tx1"/>
          </a:solidFill>
          <a:prstDash val="solid"/>
          <a:round/>
          <a:headEnd type="none" w="sm" len="sm"/>
          <a:tailEnd type="triangle" w="lg"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oaring city design template 1">
        <a:dk1>
          <a:srgbClr val="663300"/>
        </a:dk1>
        <a:lt1>
          <a:srgbClr val="C0C0C0"/>
        </a:lt1>
        <a:dk2>
          <a:srgbClr val="D7C5B5"/>
        </a:dk2>
        <a:lt2>
          <a:srgbClr val="292929"/>
        </a:lt2>
        <a:accent1>
          <a:srgbClr val="AE6A58"/>
        </a:accent1>
        <a:accent2>
          <a:srgbClr val="A18461"/>
        </a:accent2>
        <a:accent3>
          <a:srgbClr val="DCDCDC"/>
        </a:accent3>
        <a:accent4>
          <a:srgbClr val="562A00"/>
        </a:accent4>
        <a:accent5>
          <a:srgbClr val="D3B9B4"/>
        </a:accent5>
        <a:accent6>
          <a:srgbClr val="917757"/>
        </a:accent6>
        <a:hlink>
          <a:srgbClr val="71584D"/>
        </a:hlink>
        <a:folHlink>
          <a:srgbClr val="34333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oaring city design template 1">
    <a:dk1>
      <a:srgbClr val="663300"/>
    </a:dk1>
    <a:lt1>
      <a:srgbClr val="C0C0C0"/>
    </a:lt1>
    <a:dk2>
      <a:srgbClr val="D7C5B5"/>
    </a:dk2>
    <a:lt2>
      <a:srgbClr val="292929"/>
    </a:lt2>
    <a:accent1>
      <a:srgbClr val="AE6A58"/>
    </a:accent1>
    <a:accent2>
      <a:srgbClr val="A18461"/>
    </a:accent2>
    <a:accent3>
      <a:srgbClr val="DCDCDC"/>
    </a:accent3>
    <a:accent4>
      <a:srgbClr val="562A00"/>
    </a:accent4>
    <a:accent5>
      <a:srgbClr val="D3B9B4"/>
    </a:accent5>
    <a:accent6>
      <a:srgbClr val="917757"/>
    </a:accent6>
    <a:hlink>
      <a:srgbClr val="71584D"/>
    </a:hlink>
    <a:folHlink>
      <a:srgbClr val="343332"/>
    </a:folHlink>
  </a:clrScheme>
</a:themeOverride>
</file>

<file path=docProps/app.xml><?xml version="1.0" encoding="utf-8"?>
<Properties xmlns="http://schemas.openxmlformats.org/officeDocument/2006/extended-properties" xmlns:vt="http://schemas.openxmlformats.org/officeDocument/2006/docPropsVTypes">
  <Template>Ticking clock design template</Template>
  <TotalTime>374</TotalTime>
  <Words>2658</Words>
  <Application>Microsoft Office PowerPoint</Application>
  <PresentationFormat>On-screen Show (4:3)</PresentationFormat>
  <Paragraphs>223</Paragraphs>
  <Slides>15</Slides>
  <Notes>13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Arial</vt:lpstr>
      <vt:lpstr>Verdana</vt:lpstr>
      <vt:lpstr>Times New Roman</vt:lpstr>
      <vt:lpstr>Wingdings</vt:lpstr>
      <vt:lpstr>Trebuchet MS</vt:lpstr>
      <vt:lpstr>Arial Black</vt:lpstr>
      <vt:lpstr>Ticking clock design template</vt:lpstr>
      <vt:lpstr>Soaring city design template</vt:lpstr>
      <vt:lpstr>Slide 1</vt:lpstr>
      <vt:lpstr>Mankind’s Mastery</vt:lpstr>
      <vt:lpstr>Isaiah 5:20</vt:lpstr>
      <vt:lpstr>Mankind’s Mastery</vt:lpstr>
      <vt:lpstr>Henry Ansgar Kelly</vt:lpstr>
      <vt:lpstr>Was the Serpent Merely a Conniving Critter?</vt:lpstr>
      <vt:lpstr>Who is the Serpent of Old?</vt:lpstr>
      <vt:lpstr>Was the Serpent Merely a Conniving Critter?</vt:lpstr>
      <vt:lpstr>SERPENT &amp; SATAN</vt:lpstr>
      <vt:lpstr>SERPENT &amp; SATAN</vt:lpstr>
      <vt:lpstr>SERPENT &amp; SATAN</vt:lpstr>
      <vt:lpstr>If the Serpent is NOT Satan?</vt:lpstr>
      <vt:lpstr>Jesus &amp; John</vt:lpstr>
      <vt:lpstr>“the father of lies”</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Steven J. Wallace</dc:creator>
  <cp:lastModifiedBy>Steven J. Wallace</cp:lastModifiedBy>
  <cp:revision>17</cp:revision>
  <dcterms:created xsi:type="dcterms:W3CDTF">2006-10-11T21:02:32Z</dcterms:created>
  <dcterms:modified xsi:type="dcterms:W3CDTF">2008-04-13T00:59:24Z</dcterms:modified>
</cp:coreProperties>
</file>