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281" r:id="rId2"/>
    <p:sldId id="256" r:id="rId3"/>
    <p:sldId id="263" r:id="rId4"/>
    <p:sldId id="269" r:id="rId5"/>
    <p:sldId id="270" r:id="rId6"/>
    <p:sldId id="264" r:id="rId7"/>
    <p:sldId id="265" r:id="rId8"/>
    <p:sldId id="266" r:id="rId9"/>
    <p:sldId id="267" r:id="rId10"/>
    <p:sldId id="268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FD5FD-6491-421A-85A5-3FA6AAAD5EBD}" v="84" dt="2023-01-08T03:35:58.328"/>
    <p1510:client id="{C1E7C7E6-A6F2-4AD3-927B-009BD60F98BF}" v="3" dt="2023-01-08T19:48:20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284FD5FD-6491-421A-85A5-3FA6AAAD5EBD}"/>
    <pc:docChg chg="undo custSel delSld modSld">
      <pc:chgData name="Steven Wallace" userId="f455ab06884d4394" providerId="LiveId" clId="{284FD5FD-6491-421A-85A5-3FA6AAAD5EBD}" dt="2023-01-08T17:03:54.440" v="435" actId="403"/>
      <pc:docMkLst>
        <pc:docMk/>
      </pc:docMkLst>
      <pc:sldChg chg="addSp modSp mod">
        <pc:chgData name="Steven Wallace" userId="f455ab06884d4394" providerId="LiveId" clId="{284FD5FD-6491-421A-85A5-3FA6AAAD5EBD}" dt="2023-01-06T01:23:21.675" v="1" actId="1076"/>
        <pc:sldMkLst>
          <pc:docMk/>
          <pc:sldMk cId="1873325291" sldId="256"/>
        </pc:sldMkLst>
        <pc:picChg chg="add mod">
          <ac:chgData name="Steven Wallace" userId="f455ab06884d4394" providerId="LiveId" clId="{284FD5FD-6491-421A-85A5-3FA6AAAD5EBD}" dt="2023-01-06T01:23:21.675" v="1" actId="1076"/>
          <ac:picMkLst>
            <pc:docMk/>
            <pc:sldMk cId="1873325291" sldId="256"/>
            <ac:picMk id="3" creationId="{F18B8BF7-6838-CF93-9632-B66E8FB32AA1}"/>
          </ac:picMkLst>
        </pc:picChg>
      </pc:sldChg>
      <pc:sldChg chg="modSp mod">
        <pc:chgData name="Steven Wallace" userId="f455ab06884d4394" providerId="LiveId" clId="{284FD5FD-6491-421A-85A5-3FA6AAAD5EBD}" dt="2023-01-07T17:48:19.182" v="243" actId="207"/>
        <pc:sldMkLst>
          <pc:docMk/>
          <pc:sldMk cId="1725145919" sldId="263"/>
        </pc:sldMkLst>
        <pc:spChg chg="mod">
          <ac:chgData name="Steven Wallace" userId="f455ab06884d4394" providerId="LiveId" clId="{284FD5FD-6491-421A-85A5-3FA6AAAD5EBD}" dt="2023-01-07T17:48:19.182" v="243" actId="207"/>
          <ac:spMkLst>
            <pc:docMk/>
            <pc:sldMk cId="1725145919" sldId="263"/>
            <ac:spMk id="3" creationId="{9F31E25A-A1F8-409C-8D64-57E67F570D0B}"/>
          </ac:spMkLst>
        </pc:spChg>
      </pc:sldChg>
      <pc:sldChg chg="addSp modSp mod modAnim">
        <pc:chgData name="Steven Wallace" userId="f455ab06884d4394" providerId="LiveId" clId="{284FD5FD-6491-421A-85A5-3FA6AAAD5EBD}" dt="2023-01-07T19:20:29.777" v="315" actId="14100"/>
        <pc:sldMkLst>
          <pc:docMk/>
          <pc:sldMk cId="1228618187" sldId="264"/>
        </pc:sldMkLst>
        <pc:spChg chg="add mod">
          <ac:chgData name="Steven Wallace" userId="f455ab06884d4394" providerId="LiveId" clId="{284FD5FD-6491-421A-85A5-3FA6AAAD5EBD}" dt="2023-01-06T21:05:05.689" v="35"/>
          <ac:spMkLst>
            <pc:docMk/>
            <pc:sldMk cId="1228618187" sldId="264"/>
            <ac:spMk id="5" creationId="{7D45A08E-DDC6-7033-70BA-EB675FA9FDF1}"/>
          </ac:spMkLst>
        </pc:spChg>
        <pc:cxnChg chg="mod">
          <ac:chgData name="Steven Wallace" userId="f455ab06884d4394" providerId="LiveId" clId="{284FD5FD-6491-421A-85A5-3FA6AAAD5EBD}" dt="2023-01-07T19:20:29.777" v="315" actId="14100"/>
          <ac:cxnSpMkLst>
            <pc:docMk/>
            <pc:sldMk cId="1228618187" sldId="264"/>
            <ac:cxnSpMk id="6" creationId="{4305EC33-11F2-40A5-BF7B-4F640BE00F11}"/>
          </ac:cxnSpMkLst>
        </pc:cxnChg>
      </pc:sldChg>
      <pc:sldChg chg="modAnim">
        <pc:chgData name="Steven Wallace" userId="f455ab06884d4394" providerId="LiveId" clId="{284FD5FD-6491-421A-85A5-3FA6AAAD5EBD}" dt="2023-01-06T21:42:05.992" v="174"/>
        <pc:sldMkLst>
          <pc:docMk/>
          <pc:sldMk cId="3513405837" sldId="265"/>
        </pc:sldMkLst>
      </pc:sldChg>
      <pc:sldChg chg="modSp mod">
        <pc:chgData name="Steven Wallace" userId="f455ab06884d4394" providerId="LiveId" clId="{284FD5FD-6491-421A-85A5-3FA6AAAD5EBD}" dt="2023-01-08T03:36:23.174" v="432" actId="207"/>
        <pc:sldMkLst>
          <pc:docMk/>
          <pc:sldMk cId="73725550" sldId="266"/>
        </pc:sldMkLst>
        <pc:spChg chg="mod">
          <ac:chgData name="Steven Wallace" userId="f455ab06884d4394" providerId="LiveId" clId="{284FD5FD-6491-421A-85A5-3FA6AAAD5EBD}" dt="2023-01-08T03:30:46.936" v="324" actId="115"/>
          <ac:spMkLst>
            <pc:docMk/>
            <pc:sldMk cId="73725550" sldId="266"/>
            <ac:spMk id="2" creationId="{F0D06BFC-08C7-4144-9838-E3ADC55826AF}"/>
          </ac:spMkLst>
        </pc:spChg>
        <pc:spChg chg="mod">
          <ac:chgData name="Steven Wallace" userId="f455ab06884d4394" providerId="LiveId" clId="{284FD5FD-6491-421A-85A5-3FA6AAAD5EBD}" dt="2023-01-08T03:36:23.174" v="432" actId="207"/>
          <ac:spMkLst>
            <pc:docMk/>
            <pc:sldMk cId="73725550" sldId="266"/>
            <ac:spMk id="3" creationId="{B676FE70-DC2C-450C-9134-6E69D460845C}"/>
          </ac:spMkLst>
        </pc:spChg>
        <pc:spChg chg="mod">
          <ac:chgData name="Steven Wallace" userId="f455ab06884d4394" providerId="LiveId" clId="{284FD5FD-6491-421A-85A5-3FA6AAAD5EBD}" dt="2023-01-07T17:58:04.845" v="276" actId="2711"/>
          <ac:spMkLst>
            <pc:docMk/>
            <pc:sldMk cId="73725550" sldId="266"/>
            <ac:spMk id="4" creationId="{2DA0A944-3F64-4091-9FBF-3BBDC5B31FB2}"/>
          </ac:spMkLst>
        </pc:spChg>
        <pc:spChg chg="mod">
          <ac:chgData name="Steven Wallace" userId="f455ab06884d4394" providerId="LiveId" clId="{284FD5FD-6491-421A-85A5-3FA6AAAD5EBD}" dt="2023-01-08T03:30:42.087" v="323" actId="1076"/>
          <ac:spMkLst>
            <pc:docMk/>
            <pc:sldMk cId="73725550" sldId="266"/>
            <ac:spMk id="6" creationId="{D391A993-908A-4FF0-BEC2-37C54C42F3A9}"/>
          </ac:spMkLst>
        </pc:spChg>
      </pc:sldChg>
      <pc:sldChg chg="modSp mod">
        <pc:chgData name="Steven Wallace" userId="f455ab06884d4394" providerId="LiveId" clId="{284FD5FD-6491-421A-85A5-3FA6AAAD5EBD}" dt="2023-01-07T18:21:53.740" v="303" actId="2085"/>
        <pc:sldMkLst>
          <pc:docMk/>
          <pc:sldMk cId="4065067097" sldId="267"/>
        </pc:sldMkLst>
        <pc:spChg chg="mod">
          <ac:chgData name="Steven Wallace" userId="f455ab06884d4394" providerId="LiveId" clId="{284FD5FD-6491-421A-85A5-3FA6AAAD5EBD}" dt="2023-01-07T18:21:53.740" v="303" actId="2085"/>
          <ac:spMkLst>
            <pc:docMk/>
            <pc:sldMk cId="4065067097" sldId="267"/>
            <ac:spMk id="3" creationId="{A0A0E865-B5F0-4AA1-8D63-DBCB37A52346}"/>
          </ac:spMkLst>
        </pc:spChg>
        <pc:spChg chg="mod">
          <ac:chgData name="Steven Wallace" userId="f455ab06884d4394" providerId="LiveId" clId="{284FD5FD-6491-421A-85A5-3FA6AAAD5EBD}" dt="2023-01-07T17:45:59.995" v="238" actId="1036"/>
          <ac:spMkLst>
            <pc:docMk/>
            <pc:sldMk cId="4065067097" sldId="267"/>
            <ac:spMk id="4" creationId="{C8D9CE1E-25C5-46DF-AC88-78CD541AD2BC}"/>
          </ac:spMkLst>
        </pc:spChg>
        <pc:spChg chg="mod">
          <ac:chgData name="Steven Wallace" userId="f455ab06884d4394" providerId="LiveId" clId="{284FD5FD-6491-421A-85A5-3FA6AAAD5EBD}" dt="2023-01-07T18:15:04.885" v="281" actId="208"/>
          <ac:spMkLst>
            <pc:docMk/>
            <pc:sldMk cId="4065067097" sldId="267"/>
            <ac:spMk id="5" creationId="{3893CB39-3037-497E-B1BC-7BE3B0E1847E}"/>
          </ac:spMkLst>
        </pc:spChg>
      </pc:sldChg>
      <pc:sldChg chg="modSp mod">
        <pc:chgData name="Steven Wallace" userId="f455ab06884d4394" providerId="LiveId" clId="{284FD5FD-6491-421A-85A5-3FA6AAAD5EBD}" dt="2023-01-08T17:03:54.440" v="435" actId="403"/>
        <pc:sldMkLst>
          <pc:docMk/>
          <pc:sldMk cId="3706245397" sldId="268"/>
        </pc:sldMkLst>
        <pc:spChg chg="mod">
          <ac:chgData name="Steven Wallace" userId="f455ab06884d4394" providerId="LiveId" clId="{284FD5FD-6491-421A-85A5-3FA6AAAD5EBD}" dt="2023-01-07T17:59:53.477" v="279" actId="404"/>
          <ac:spMkLst>
            <pc:docMk/>
            <pc:sldMk cId="3706245397" sldId="268"/>
            <ac:spMk id="4" creationId="{5572D5DC-B7AD-4908-A0B9-9CDA9FCC5BDA}"/>
          </ac:spMkLst>
        </pc:spChg>
        <pc:spChg chg="mod">
          <ac:chgData name="Steven Wallace" userId="f455ab06884d4394" providerId="LiveId" clId="{284FD5FD-6491-421A-85A5-3FA6AAAD5EBD}" dt="2023-01-08T17:03:54.440" v="435" actId="403"/>
          <ac:spMkLst>
            <pc:docMk/>
            <pc:sldMk cId="3706245397" sldId="268"/>
            <ac:spMk id="5" creationId="{20A3E807-ED49-47BC-8D39-8332EFBF3E6E}"/>
          </ac:spMkLst>
        </pc:spChg>
      </pc:sldChg>
      <pc:sldChg chg="modSp mod modAnim">
        <pc:chgData name="Steven Wallace" userId="f455ab06884d4394" providerId="LiveId" clId="{284FD5FD-6491-421A-85A5-3FA6AAAD5EBD}" dt="2023-01-07T17:49:27.965" v="245" actId="13822"/>
        <pc:sldMkLst>
          <pc:docMk/>
          <pc:sldMk cId="1720244877" sldId="269"/>
        </pc:sldMkLst>
        <pc:spChg chg="mod">
          <ac:chgData name="Steven Wallace" userId="f455ab06884d4394" providerId="LiveId" clId="{284FD5FD-6491-421A-85A5-3FA6AAAD5EBD}" dt="2023-01-07T17:49:27.965" v="245" actId="13822"/>
          <ac:spMkLst>
            <pc:docMk/>
            <pc:sldMk cId="1720244877" sldId="269"/>
            <ac:spMk id="3" creationId="{9F31E25A-A1F8-409C-8D64-57E67F570D0B}"/>
          </ac:spMkLst>
        </pc:spChg>
        <pc:spChg chg="mod">
          <ac:chgData name="Steven Wallace" userId="f455ab06884d4394" providerId="LiveId" clId="{284FD5FD-6491-421A-85A5-3FA6AAAD5EBD}" dt="2023-01-06T21:25:36.325" v="172" actId="20577"/>
          <ac:spMkLst>
            <pc:docMk/>
            <pc:sldMk cId="1720244877" sldId="269"/>
            <ac:spMk id="4" creationId="{2DA0A944-3F64-4091-9FBF-3BBDC5B31FB2}"/>
          </ac:spMkLst>
        </pc:spChg>
      </pc:sldChg>
      <pc:sldChg chg="addSp modSp mod modAnim">
        <pc:chgData name="Steven Wallace" userId="f455ab06884d4394" providerId="LiveId" clId="{284FD5FD-6491-421A-85A5-3FA6AAAD5EBD}" dt="2023-01-07T19:16:01.951" v="314"/>
        <pc:sldMkLst>
          <pc:docMk/>
          <pc:sldMk cId="2063000192" sldId="270"/>
        </pc:sldMkLst>
        <pc:spChg chg="mod">
          <ac:chgData name="Steven Wallace" userId="f455ab06884d4394" providerId="LiveId" clId="{284FD5FD-6491-421A-85A5-3FA6AAAD5EBD}" dt="2023-01-07T17:51:24.622" v="248" actId="207"/>
          <ac:spMkLst>
            <pc:docMk/>
            <pc:sldMk cId="2063000192" sldId="270"/>
            <ac:spMk id="3" creationId="{9F31E25A-A1F8-409C-8D64-57E67F570D0B}"/>
          </ac:spMkLst>
        </pc:spChg>
        <pc:spChg chg="mod">
          <ac:chgData name="Steven Wallace" userId="f455ab06884d4394" providerId="LiveId" clId="{284FD5FD-6491-421A-85A5-3FA6AAAD5EBD}" dt="2023-01-07T17:51:14.365" v="247" actId="207"/>
          <ac:spMkLst>
            <pc:docMk/>
            <pc:sldMk cId="2063000192" sldId="270"/>
            <ac:spMk id="4" creationId="{2DA0A944-3F64-4091-9FBF-3BBDC5B31FB2}"/>
          </ac:spMkLst>
        </pc:spChg>
        <pc:spChg chg="add mod">
          <ac:chgData name="Steven Wallace" userId="f455ab06884d4394" providerId="LiveId" clId="{284FD5FD-6491-421A-85A5-3FA6AAAD5EBD}" dt="2023-01-06T21:04:45.931" v="34" actId="113"/>
          <ac:spMkLst>
            <pc:docMk/>
            <pc:sldMk cId="2063000192" sldId="270"/>
            <ac:spMk id="5" creationId="{56377F14-9052-2203-396D-7D0613AF16D4}"/>
          </ac:spMkLst>
        </pc:spChg>
        <pc:spChg chg="add mod">
          <ac:chgData name="Steven Wallace" userId="f455ab06884d4394" providerId="LiveId" clId="{284FD5FD-6491-421A-85A5-3FA6AAAD5EBD}" dt="2023-01-07T19:14:49.504" v="308" actId="1582"/>
          <ac:spMkLst>
            <pc:docMk/>
            <pc:sldMk cId="2063000192" sldId="270"/>
            <ac:spMk id="7" creationId="{44521D23-D339-76CE-D2EE-31197CCCE328}"/>
          </ac:spMkLst>
        </pc:spChg>
        <pc:spChg chg="add mod">
          <ac:chgData name="Steven Wallace" userId="f455ab06884d4394" providerId="LiveId" clId="{284FD5FD-6491-421A-85A5-3FA6AAAD5EBD}" dt="2023-01-07T19:15:24.371" v="312" actId="14100"/>
          <ac:spMkLst>
            <pc:docMk/>
            <pc:sldMk cId="2063000192" sldId="270"/>
            <ac:spMk id="9" creationId="{3DFCC431-FF91-37EA-B962-11CDDECB99B9}"/>
          </ac:spMkLst>
        </pc:spChg>
        <pc:cxnChg chg="mod">
          <ac:chgData name="Steven Wallace" userId="f455ab06884d4394" providerId="LiveId" clId="{284FD5FD-6491-421A-85A5-3FA6AAAD5EBD}" dt="2023-01-07T17:50:41.960" v="246" actId="13822"/>
          <ac:cxnSpMkLst>
            <pc:docMk/>
            <pc:sldMk cId="2063000192" sldId="270"/>
            <ac:cxnSpMk id="8" creationId="{77AF6DBB-21F5-4993-B21E-24F44A12845A}"/>
          </ac:cxnSpMkLst>
        </pc:cxnChg>
      </pc:sldChg>
      <pc:sldChg chg="addSp delSp modSp del mod setBg">
        <pc:chgData name="Steven Wallace" userId="f455ab06884d4394" providerId="LiveId" clId="{284FD5FD-6491-421A-85A5-3FA6AAAD5EBD}" dt="2023-01-07T18:22:01.008" v="304" actId="478"/>
        <pc:sldMkLst>
          <pc:docMk/>
          <pc:sldMk cId="356625183" sldId="281"/>
        </pc:sldMkLst>
        <pc:spChg chg="add del mod">
          <ac:chgData name="Steven Wallace" userId="f455ab06884d4394" providerId="LiveId" clId="{284FD5FD-6491-421A-85A5-3FA6AAAD5EBD}" dt="2023-01-07T17:34:45.095" v="179" actId="478"/>
          <ac:spMkLst>
            <pc:docMk/>
            <pc:sldMk cId="356625183" sldId="281"/>
            <ac:spMk id="2" creationId="{5C77B463-584F-7719-FECC-7FE962316329}"/>
          </ac:spMkLst>
        </pc:spChg>
        <pc:spChg chg="add del">
          <ac:chgData name="Steven Wallace" userId="f455ab06884d4394" providerId="LiveId" clId="{284FD5FD-6491-421A-85A5-3FA6AAAD5EBD}" dt="2023-01-07T18:22:01.008" v="304" actId="478"/>
          <ac:spMkLst>
            <pc:docMk/>
            <pc:sldMk cId="356625183" sldId="281"/>
            <ac:spMk id="2" creationId="{AD7FF0EC-1382-8B56-4595-2EC44AE555E2}"/>
          </ac:spMkLst>
        </pc:spChg>
      </pc:sldChg>
    </pc:docChg>
  </pc:docChgLst>
  <pc:docChgLst>
    <pc:chgData name="Steven Wallace" userId="f455ab06884d4394" providerId="LiveId" clId="{226AC1FC-DA19-4E9C-929A-D9D0F4D43DCC}"/>
    <pc:docChg chg="undo custSel addSld delSld modSld addMainMaster delMainMaster modMainMaster">
      <pc:chgData name="Steven Wallace" userId="f455ab06884d4394" providerId="LiveId" clId="{226AC1FC-DA19-4E9C-929A-D9D0F4D43DCC}" dt="2020-12-04T02:57:50.447" v="1352"/>
      <pc:docMkLst>
        <pc:docMk/>
      </pc:docMkLst>
      <pc:sldChg chg="addSp delSp modSp del mod modTransition modClrScheme chgLayout">
        <pc:chgData name="Steven Wallace" userId="f455ab06884d4394" providerId="LiveId" clId="{226AC1FC-DA19-4E9C-929A-D9D0F4D43DCC}" dt="2020-12-04T01:40:34.269" v="1275"/>
        <pc:sldMkLst>
          <pc:docMk/>
          <pc:sldMk cId="1873325291" sldId="256"/>
        </pc:sldMkLst>
        <pc:spChg chg="add del mod">
          <ac:chgData name="Steven Wallace" userId="f455ab06884d4394" providerId="LiveId" clId="{226AC1FC-DA19-4E9C-929A-D9D0F4D43DCC}" dt="2020-12-04T00:29:51.616" v="76" actId="478"/>
          <ac:spMkLst>
            <pc:docMk/>
            <pc:sldMk cId="1873325291" sldId="256"/>
            <ac:spMk id="2" creationId="{FF315882-5298-48B6-A180-7B50FFA741A0}"/>
          </ac:spMkLst>
        </pc:spChg>
        <pc:spChg chg="add del mod">
          <ac:chgData name="Steven Wallace" userId="f455ab06884d4394" providerId="LiveId" clId="{226AC1FC-DA19-4E9C-929A-D9D0F4D43DCC}" dt="2020-12-04T00:29:54.079" v="77" actId="478"/>
          <ac:spMkLst>
            <pc:docMk/>
            <pc:sldMk cId="1873325291" sldId="256"/>
            <ac:spMk id="3" creationId="{5A80180B-9F9C-460E-B715-128F6DD10B8C}"/>
          </ac:spMkLst>
        </pc:spChg>
      </pc:sldChg>
      <pc:sldChg chg="del">
        <pc:chgData name="Steven Wallace" userId="f455ab06884d4394" providerId="LiveId" clId="{226AC1FC-DA19-4E9C-929A-D9D0F4D43DCC}" dt="2020-12-04T00:17:51.970" v="2" actId="47"/>
        <pc:sldMkLst>
          <pc:docMk/>
          <pc:sldMk cId="3877253977" sldId="257"/>
        </pc:sldMkLst>
      </pc:sldChg>
      <pc:sldChg chg="delSp del mod">
        <pc:chgData name="Steven Wallace" userId="f455ab06884d4394" providerId="LiveId" clId="{226AC1FC-DA19-4E9C-929A-D9D0F4D43DCC}" dt="2020-12-04T00:29:06.492" v="72" actId="47"/>
        <pc:sldMkLst>
          <pc:docMk/>
          <pc:sldMk cId="3893856719" sldId="258"/>
        </pc:sldMkLst>
        <pc:spChg chg="del">
          <ac:chgData name="Steven Wallace" userId="f455ab06884d4394" providerId="LiveId" clId="{226AC1FC-DA19-4E9C-929A-D9D0F4D43DCC}" dt="2020-12-04T00:23:53.959" v="54" actId="478"/>
          <ac:spMkLst>
            <pc:docMk/>
            <pc:sldMk cId="3893856719" sldId="258"/>
            <ac:spMk id="3" creationId="{00000000-0000-0000-0000-000000000000}"/>
          </ac:spMkLst>
        </pc:spChg>
        <pc:spChg chg="del">
          <ac:chgData name="Steven Wallace" userId="f455ab06884d4394" providerId="LiveId" clId="{226AC1FC-DA19-4E9C-929A-D9D0F4D43DCC}" dt="2020-12-04T00:23:50.209" v="53" actId="478"/>
          <ac:spMkLst>
            <pc:docMk/>
            <pc:sldMk cId="3893856719" sldId="258"/>
            <ac:spMk id="5" creationId="{00000000-0000-0000-0000-000000000000}"/>
          </ac:spMkLst>
        </pc:spChg>
      </pc:sldChg>
      <pc:sldChg chg="del">
        <pc:chgData name="Steven Wallace" userId="f455ab06884d4394" providerId="LiveId" clId="{226AC1FC-DA19-4E9C-929A-D9D0F4D43DCC}" dt="2020-12-04T00:17:46.995" v="1" actId="47"/>
        <pc:sldMkLst>
          <pc:docMk/>
          <pc:sldMk cId="3284045179" sldId="259"/>
        </pc:sldMkLst>
      </pc:sldChg>
      <pc:sldChg chg="modSp del">
        <pc:chgData name="Steven Wallace" userId="f455ab06884d4394" providerId="LiveId" clId="{226AC1FC-DA19-4E9C-929A-D9D0F4D43DCC}" dt="2020-12-04T00:29:07.423" v="73" actId="47"/>
        <pc:sldMkLst>
          <pc:docMk/>
          <pc:sldMk cId="3743528175" sldId="260"/>
        </pc:sldMkLst>
        <pc:spChg chg="mod">
          <ac:chgData name="Steven Wallace" userId="f455ab06884d4394" providerId="LiveId" clId="{226AC1FC-DA19-4E9C-929A-D9D0F4D43DCC}" dt="2020-12-04T00:26:45.099" v="59"/>
          <ac:spMkLst>
            <pc:docMk/>
            <pc:sldMk cId="3743528175" sldId="260"/>
            <ac:spMk id="3" creationId="{00000000-0000-0000-0000-000000000000}"/>
          </ac:spMkLst>
        </pc:spChg>
      </pc:sldChg>
      <pc:sldChg chg="delSp modSp del mod">
        <pc:chgData name="Steven Wallace" userId="f455ab06884d4394" providerId="LiveId" clId="{226AC1FC-DA19-4E9C-929A-D9D0F4D43DCC}" dt="2020-12-04T01:25:13.186" v="817" actId="47"/>
        <pc:sldMkLst>
          <pc:docMk/>
          <pc:sldMk cId="1405483902" sldId="261"/>
        </pc:sldMkLst>
        <pc:spChg chg="del">
          <ac:chgData name="Steven Wallace" userId="f455ab06884d4394" providerId="LiveId" clId="{226AC1FC-DA19-4E9C-929A-D9D0F4D43DCC}" dt="2020-12-04T00:24:04.208" v="55" actId="478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Steven Wallace" userId="f455ab06884d4394" providerId="LiveId" clId="{226AC1FC-DA19-4E9C-929A-D9D0F4D43DCC}" dt="2020-12-04T00:26:45.099" v="59"/>
          <ac:spMkLst>
            <pc:docMk/>
            <pc:sldMk cId="1405483902" sldId="261"/>
            <ac:spMk id="5" creationId="{00000000-0000-0000-0000-000000000000}"/>
          </ac:spMkLst>
        </pc:spChg>
      </pc:sldChg>
      <pc:sldChg chg="modSp del">
        <pc:chgData name="Steven Wallace" userId="f455ab06884d4394" providerId="LiveId" clId="{226AC1FC-DA19-4E9C-929A-D9D0F4D43DCC}" dt="2020-12-04T00:29:08.246" v="74" actId="47"/>
        <pc:sldMkLst>
          <pc:docMk/>
          <pc:sldMk cId="920465377" sldId="262"/>
        </pc:sldMkLst>
        <pc:spChg chg="mod">
          <ac:chgData name="Steven Wallace" userId="f455ab06884d4394" providerId="LiveId" clId="{226AC1FC-DA19-4E9C-929A-D9D0F4D43DCC}" dt="2020-12-04T00:26:45.099" v="59"/>
          <ac:spMkLst>
            <pc:docMk/>
            <pc:sldMk cId="920465377" sldId="262"/>
            <ac:spMk id="3" creationId="{00000000-0000-0000-0000-000000000000}"/>
          </ac:spMkLst>
        </pc:spChg>
      </pc:sldChg>
      <pc:sldChg chg="new del">
        <pc:chgData name="Steven Wallace" userId="f455ab06884d4394" providerId="LiveId" clId="{226AC1FC-DA19-4E9C-929A-D9D0F4D43DCC}" dt="2020-12-04T00:39:30.026" v="105" actId="47"/>
        <pc:sldMkLst>
          <pc:docMk/>
          <pc:sldMk cId="4132650983" sldId="262"/>
        </pc:sldMkLst>
      </pc:sldChg>
      <pc:sldChg chg="del">
        <pc:chgData name="Steven Wallace" userId="f455ab06884d4394" providerId="LiveId" clId="{226AC1FC-DA19-4E9C-929A-D9D0F4D43DCC}" dt="2020-12-04T00:17:53.388" v="3" actId="47"/>
        <pc:sldMkLst>
          <pc:docMk/>
          <pc:sldMk cId="544258191" sldId="263"/>
        </pc:sldMkLst>
      </pc:sldChg>
      <pc:sldChg chg="addSp modSp new mod modTransition modAnim">
        <pc:chgData name="Steven Wallace" userId="f455ab06884d4394" providerId="LiveId" clId="{226AC1FC-DA19-4E9C-929A-D9D0F4D43DCC}" dt="2020-12-04T02:41:38.268" v="1294"/>
        <pc:sldMkLst>
          <pc:docMk/>
          <pc:sldMk cId="1725145919" sldId="263"/>
        </pc:sldMkLst>
        <pc:spChg chg="mod">
          <ac:chgData name="Steven Wallace" userId="f455ab06884d4394" providerId="LiveId" clId="{226AC1FC-DA19-4E9C-929A-D9D0F4D43DCC}" dt="2020-12-04T00:53:32.631" v="407" actId="14861"/>
          <ac:spMkLst>
            <pc:docMk/>
            <pc:sldMk cId="1725145919" sldId="263"/>
            <ac:spMk id="2" creationId="{F0D06BFC-08C7-4144-9838-E3ADC55826AF}"/>
          </ac:spMkLst>
        </pc:spChg>
        <pc:spChg chg="add mod">
          <ac:chgData name="Steven Wallace" userId="f455ab06884d4394" providerId="LiveId" clId="{226AC1FC-DA19-4E9C-929A-D9D0F4D43DCC}" dt="2020-12-04T00:49:34.665" v="391" actId="1076"/>
          <ac:spMkLst>
            <pc:docMk/>
            <pc:sldMk cId="1725145919" sldId="263"/>
            <ac:spMk id="3" creationId="{9F31E25A-A1F8-409C-8D64-57E67F570D0B}"/>
          </ac:spMkLst>
        </pc:spChg>
        <pc:spChg chg="add mod">
          <ac:chgData name="Steven Wallace" userId="f455ab06884d4394" providerId="LiveId" clId="{226AC1FC-DA19-4E9C-929A-D9D0F4D43DCC}" dt="2020-12-04T02:39:57.503" v="1286" actId="164"/>
          <ac:spMkLst>
            <pc:docMk/>
            <pc:sldMk cId="1725145919" sldId="263"/>
            <ac:spMk id="4" creationId="{2DA0A944-3F64-4091-9FBF-3BBDC5B31FB2}"/>
          </ac:spMkLst>
        </pc:spChg>
        <pc:grpChg chg="add mod">
          <ac:chgData name="Steven Wallace" userId="f455ab06884d4394" providerId="LiveId" clId="{226AC1FC-DA19-4E9C-929A-D9D0F4D43DCC}" dt="2020-12-04T02:39:57.503" v="1286" actId="164"/>
          <ac:grpSpMkLst>
            <pc:docMk/>
            <pc:sldMk cId="1725145919" sldId="263"/>
            <ac:grpSpMk id="16" creationId="{4B11A430-1AAE-4598-A878-4E6ACB16EBCF}"/>
          </ac:grpSpMkLst>
        </pc:grpChg>
        <pc:cxnChg chg="add mod">
          <ac:chgData name="Steven Wallace" userId="f455ab06884d4394" providerId="LiveId" clId="{226AC1FC-DA19-4E9C-929A-D9D0F4D43DCC}" dt="2020-12-04T00:52:58.922" v="406" actId="14100"/>
          <ac:cxnSpMkLst>
            <pc:docMk/>
            <pc:sldMk cId="1725145919" sldId="263"/>
            <ac:cxnSpMk id="6" creationId="{4305EC33-11F2-40A5-BF7B-4F640BE00F11}"/>
          </ac:cxnSpMkLst>
        </pc:cxnChg>
        <pc:cxnChg chg="add mod">
          <ac:chgData name="Steven Wallace" userId="f455ab06884d4394" providerId="LiveId" clId="{226AC1FC-DA19-4E9C-929A-D9D0F4D43DCC}" dt="2020-12-04T02:39:57.503" v="1286" actId="164"/>
          <ac:cxnSpMkLst>
            <pc:docMk/>
            <pc:sldMk cId="1725145919" sldId="263"/>
            <ac:cxnSpMk id="8" creationId="{77AF6DBB-21F5-4993-B21E-24F44A12845A}"/>
          </ac:cxnSpMkLst>
        </pc:cxnChg>
      </pc:sldChg>
      <pc:sldChg chg="addSp delSp modSp add mod modAnim">
        <pc:chgData name="Steven Wallace" userId="f455ab06884d4394" providerId="LiveId" clId="{226AC1FC-DA19-4E9C-929A-D9D0F4D43DCC}" dt="2020-12-04T02:45:03.281" v="1301"/>
        <pc:sldMkLst>
          <pc:docMk/>
          <pc:sldMk cId="1228618187" sldId="264"/>
        </pc:sldMkLst>
        <pc:spChg chg="mod">
          <ac:chgData name="Steven Wallace" userId="f455ab06884d4394" providerId="LiveId" clId="{226AC1FC-DA19-4E9C-929A-D9D0F4D43DCC}" dt="2020-12-04T00:54:27.517" v="429" actId="20577"/>
          <ac:spMkLst>
            <pc:docMk/>
            <pc:sldMk cId="1228618187" sldId="264"/>
            <ac:spMk id="2" creationId="{F0D06BFC-08C7-4144-9838-E3ADC55826AF}"/>
          </ac:spMkLst>
        </pc:spChg>
        <pc:spChg chg="mod">
          <ac:chgData name="Steven Wallace" userId="f455ab06884d4394" providerId="LiveId" clId="{226AC1FC-DA19-4E9C-929A-D9D0F4D43DCC}" dt="2020-12-04T01:00:01.350" v="635" actId="1076"/>
          <ac:spMkLst>
            <pc:docMk/>
            <pc:sldMk cId="1228618187" sldId="264"/>
            <ac:spMk id="3" creationId="{9F31E25A-A1F8-409C-8D64-57E67F570D0B}"/>
          </ac:spMkLst>
        </pc:spChg>
        <pc:spChg chg="mod">
          <ac:chgData name="Steven Wallace" userId="f455ab06884d4394" providerId="LiveId" clId="{226AC1FC-DA19-4E9C-929A-D9D0F4D43DCC}" dt="2020-12-04T00:59:45.350" v="634" actId="20577"/>
          <ac:spMkLst>
            <pc:docMk/>
            <pc:sldMk cId="1228618187" sldId="264"/>
            <ac:spMk id="4" creationId="{2DA0A944-3F64-4091-9FBF-3BBDC5B31FB2}"/>
          </ac:spMkLst>
        </pc:spChg>
        <pc:picChg chg="add del mod">
          <ac:chgData name="Steven Wallace" userId="f455ab06884d4394" providerId="LiveId" clId="{226AC1FC-DA19-4E9C-929A-D9D0F4D43DCC}" dt="2020-12-04T00:57:33.187" v="523" actId="478"/>
          <ac:picMkLst>
            <pc:docMk/>
            <pc:sldMk cId="1228618187" sldId="264"/>
            <ac:picMk id="7" creationId="{6659EF86-9870-4F79-84A5-BB6B0380EF5A}"/>
          </ac:picMkLst>
        </pc:picChg>
        <pc:cxnChg chg="mod">
          <ac:chgData name="Steven Wallace" userId="f455ab06884d4394" providerId="LiveId" clId="{226AC1FC-DA19-4E9C-929A-D9D0F4D43DCC}" dt="2020-12-04T01:00:01.350" v="635" actId="1076"/>
          <ac:cxnSpMkLst>
            <pc:docMk/>
            <pc:sldMk cId="1228618187" sldId="264"/>
            <ac:cxnSpMk id="6" creationId="{4305EC33-11F2-40A5-BF7B-4F640BE00F11}"/>
          </ac:cxnSpMkLst>
        </pc:cxnChg>
        <pc:cxnChg chg="mod">
          <ac:chgData name="Steven Wallace" userId="f455ab06884d4394" providerId="LiveId" clId="{226AC1FC-DA19-4E9C-929A-D9D0F4D43DCC}" dt="2020-12-04T00:59:42.279" v="621" actId="20577"/>
          <ac:cxnSpMkLst>
            <pc:docMk/>
            <pc:sldMk cId="1228618187" sldId="264"/>
            <ac:cxnSpMk id="8" creationId="{77AF6DBB-21F5-4993-B21E-24F44A12845A}"/>
          </ac:cxnSpMkLst>
        </pc:cxnChg>
      </pc:sldChg>
      <pc:sldChg chg="addSp delSp modSp add mod modAnim">
        <pc:chgData name="Steven Wallace" userId="f455ab06884d4394" providerId="LiveId" clId="{226AC1FC-DA19-4E9C-929A-D9D0F4D43DCC}" dt="2020-12-04T02:53:20.758" v="1307" actId="20577"/>
        <pc:sldMkLst>
          <pc:docMk/>
          <pc:sldMk cId="3513405837" sldId="265"/>
        </pc:sldMkLst>
        <pc:spChg chg="mod">
          <ac:chgData name="Steven Wallace" userId="f455ab06884d4394" providerId="LiveId" clId="{226AC1FC-DA19-4E9C-929A-D9D0F4D43DCC}" dt="2020-12-04T01:01:06.706" v="669" actId="14100"/>
          <ac:spMkLst>
            <pc:docMk/>
            <pc:sldMk cId="3513405837" sldId="265"/>
            <ac:spMk id="2" creationId="{F0D06BFC-08C7-4144-9838-E3ADC55826AF}"/>
          </ac:spMkLst>
        </pc:spChg>
        <pc:spChg chg="del">
          <ac:chgData name="Steven Wallace" userId="f455ab06884d4394" providerId="LiveId" clId="{226AC1FC-DA19-4E9C-929A-D9D0F4D43DCC}" dt="2020-12-04T01:00:49.104" v="666" actId="478"/>
          <ac:spMkLst>
            <pc:docMk/>
            <pc:sldMk cId="3513405837" sldId="265"/>
            <ac:spMk id="3" creationId="{9F31E25A-A1F8-409C-8D64-57E67F570D0B}"/>
          </ac:spMkLst>
        </pc:spChg>
        <pc:spChg chg="mod">
          <ac:chgData name="Steven Wallace" userId="f455ab06884d4394" providerId="LiveId" clId="{226AC1FC-DA19-4E9C-929A-D9D0F4D43DCC}" dt="2020-12-04T02:53:20.758" v="1307" actId="20577"/>
          <ac:spMkLst>
            <pc:docMk/>
            <pc:sldMk cId="3513405837" sldId="265"/>
            <ac:spMk id="4" creationId="{2DA0A944-3F64-4091-9FBF-3BBDC5B31FB2}"/>
          </ac:spMkLst>
        </pc:spChg>
        <pc:spChg chg="add mod">
          <ac:chgData name="Steven Wallace" userId="f455ab06884d4394" providerId="LiveId" clId="{226AC1FC-DA19-4E9C-929A-D9D0F4D43DCC}" dt="2020-12-04T01:27:31.814" v="887" actId="6559"/>
          <ac:spMkLst>
            <pc:docMk/>
            <pc:sldMk cId="3513405837" sldId="265"/>
            <ac:spMk id="5" creationId="{7990075F-A2FE-45E8-A5CD-8E1FBD417FB1}"/>
          </ac:spMkLst>
        </pc:spChg>
        <pc:spChg chg="add mod ord">
          <ac:chgData name="Steven Wallace" userId="f455ab06884d4394" providerId="LiveId" clId="{226AC1FC-DA19-4E9C-929A-D9D0F4D43DCC}" dt="2020-12-04T01:28:09.618" v="892" actId="167"/>
          <ac:spMkLst>
            <pc:docMk/>
            <pc:sldMk cId="3513405837" sldId="265"/>
            <ac:spMk id="7" creationId="{E8FD2584-2ED5-4EB8-96CF-D5EF4BC342C6}"/>
          </ac:spMkLst>
        </pc:spChg>
        <pc:cxnChg chg="del mod">
          <ac:chgData name="Steven Wallace" userId="f455ab06884d4394" providerId="LiveId" clId="{226AC1FC-DA19-4E9C-929A-D9D0F4D43DCC}" dt="2020-12-04T01:00:45.607" v="665" actId="478"/>
          <ac:cxnSpMkLst>
            <pc:docMk/>
            <pc:sldMk cId="3513405837" sldId="265"/>
            <ac:cxnSpMk id="6" creationId="{4305EC33-11F2-40A5-BF7B-4F640BE00F11}"/>
          </ac:cxnSpMkLst>
        </pc:cxnChg>
        <pc:cxnChg chg="del mod">
          <ac:chgData name="Steven Wallace" userId="f455ab06884d4394" providerId="LiveId" clId="{226AC1FC-DA19-4E9C-929A-D9D0F4D43DCC}" dt="2020-12-04T01:00:53.789" v="667" actId="478"/>
          <ac:cxnSpMkLst>
            <pc:docMk/>
            <pc:sldMk cId="3513405837" sldId="265"/>
            <ac:cxnSpMk id="8" creationId="{77AF6DBB-21F5-4993-B21E-24F44A12845A}"/>
          </ac:cxnSpMkLst>
        </pc:cxnChg>
      </pc:sldChg>
      <pc:sldChg chg="addSp delSp modSp add mod delAnim modAnim">
        <pc:chgData name="Steven Wallace" userId="f455ab06884d4394" providerId="LiveId" clId="{226AC1FC-DA19-4E9C-929A-D9D0F4D43DCC}" dt="2020-12-04T01:34:21.783" v="1110" actId="478"/>
        <pc:sldMkLst>
          <pc:docMk/>
          <pc:sldMk cId="73725550" sldId="266"/>
        </pc:sldMkLst>
        <pc:spChg chg="mod">
          <ac:chgData name="Steven Wallace" userId="f455ab06884d4394" providerId="LiveId" clId="{226AC1FC-DA19-4E9C-929A-D9D0F4D43DCC}" dt="2020-12-04T01:29:16.612" v="944" actId="115"/>
          <ac:spMkLst>
            <pc:docMk/>
            <pc:sldMk cId="73725550" sldId="266"/>
            <ac:spMk id="2" creationId="{F0D06BFC-08C7-4144-9838-E3ADC55826AF}"/>
          </ac:spMkLst>
        </pc:spChg>
        <pc:spChg chg="mod">
          <ac:chgData name="Steven Wallace" userId="f455ab06884d4394" providerId="LiveId" clId="{226AC1FC-DA19-4E9C-929A-D9D0F4D43DCC}" dt="2020-12-04T01:31:04.517" v="1020" actId="14100"/>
          <ac:spMkLst>
            <pc:docMk/>
            <pc:sldMk cId="73725550" sldId="266"/>
            <ac:spMk id="4" creationId="{2DA0A944-3F64-4091-9FBF-3BBDC5B31FB2}"/>
          </ac:spMkLst>
        </pc:spChg>
        <pc:spChg chg="del">
          <ac:chgData name="Steven Wallace" userId="f455ab06884d4394" providerId="LiveId" clId="{226AC1FC-DA19-4E9C-929A-D9D0F4D43DCC}" dt="2020-12-04T01:33:36.631" v="1108" actId="478"/>
          <ac:spMkLst>
            <pc:docMk/>
            <pc:sldMk cId="73725550" sldId="266"/>
            <ac:spMk id="5" creationId="{7990075F-A2FE-45E8-A5CD-8E1FBD417FB1}"/>
          </ac:spMkLst>
        </pc:spChg>
        <pc:spChg chg="add mod">
          <ac:chgData name="Steven Wallace" userId="f455ab06884d4394" providerId="LiveId" clId="{226AC1FC-DA19-4E9C-929A-D9D0F4D43DCC}" dt="2020-12-04T01:33:30.504" v="1107" actId="14100"/>
          <ac:spMkLst>
            <pc:docMk/>
            <pc:sldMk cId="73725550" sldId="266"/>
            <ac:spMk id="6" creationId="{D391A993-908A-4FF0-BEC2-37C54C42F3A9}"/>
          </ac:spMkLst>
        </pc:spChg>
        <pc:spChg chg="del mod">
          <ac:chgData name="Steven Wallace" userId="f455ab06884d4394" providerId="LiveId" clId="{226AC1FC-DA19-4E9C-929A-D9D0F4D43DCC}" dt="2020-12-04T01:34:21.783" v="1110" actId="478"/>
          <ac:spMkLst>
            <pc:docMk/>
            <pc:sldMk cId="73725550" sldId="266"/>
            <ac:spMk id="7" creationId="{E8FD2584-2ED5-4EB8-96CF-D5EF4BC342C6}"/>
          </ac:spMkLst>
        </pc:spChg>
      </pc:sldChg>
      <pc:sldChg chg="addSp delSp modSp new mod modTransition modClrScheme modAnim chgLayout">
        <pc:chgData name="Steven Wallace" userId="f455ab06884d4394" providerId="LiveId" clId="{226AC1FC-DA19-4E9C-929A-D9D0F4D43DCC}" dt="2020-12-04T01:40:46.368" v="1276"/>
        <pc:sldMkLst>
          <pc:docMk/>
          <pc:sldMk cId="4065067097" sldId="267"/>
        </pc:sldMkLst>
        <pc:spChg chg="del mod ord">
          <ac:chgData name="Steven Wallace" userId="f455ab06884d4394" providerId="LiveId" clId="{226AC1FC-DA19-4E9C-929A-D9D0F4D43DCC}" dt="2020-12-04T01:34:33.979" v="1112" actId="700"/>
          <ac:spMkLst>
            <pc:docMk/>
            <pc:sldMk cId="4065067097" sldId="267"/>
            <ac:spMk id="2" creationId="{AE10CEA0-242E-433B-9FE6-B4EE8505A034}"/>
          </ac:spMkLst>
        </pc:spChg>
        <pc:spChg chg="add mod ord">
          <ac:chgData name="Steven Wallace" userId="f455ab06884d4394" providerId="LiveId" clId="{226AC1FC-DA19-4E9C-929A-D9D0F4D43DCC}" dt="2020-12-04T01:37:26.852" v="1146" actId="14838"/>
          <ac:spMkLst>
            <pc:docMk/>
            <pc:sldMk cId="4065067097" sldId="267"/>
            <ac:spMk id="3" creationId="{A0A0E865-B5F0-4AA1-8D63-DBCB37A52346}"/>
          </ac:spMkLst>
        </pc:spChg>
        <pc:spChg chg="add mod ord">
          <ac:chgData name="Steven Wallace" userId="f455ab06884d4394" providerId="LiveId" clId="{226AC1FC-DA19-4E9C-929A-D9D0F4D43DCC}" dt="2020-12-04T01:36:17.561" v="1141" actId="6559"/>
          <ac:spMkLst>
            <pc:docMk/>
            <pc:sldMk cId="4065067097" sldId="267"/>
            <ac:spMk id="4" creationId="{C8D9CE1E-25C5-46DF-AC88-78CD541AD2BC}"/>
          </ac:spMkLst>
        </pc:spChg>
        <pc:spChg chg="add mod">
          <ac:chgData name="Steven Wallace" userId="f455ab06884d4394" providerId="LiveId" clId="{226AC1FC-DA19-4E9C-929A-D9D0F4D43DCC}" dt="2020-12-04T01:39:23.890" v="1247" actId="1076"/>
          <ac:spMkLst>
            <pc:docMk/>
            <pc:sldMk cId="4065067097" sldId="267"/>
            <ac:spMk id="5" creationId="{3893CB39-3037-497E-B1BC-7BE3B0E1847E}"/>
          </ac:spMkLst>
        </pc:spChg>
      </pc:sldChg>
      <pc:sldChg chg="addSp delSp modSp new mod modTransition modClrScheme chgLayout">
        <pc:chgData name="Steven Wallace" userId="f455ab06884d4394" providerId="LiveId" clId="{226AC1FC-DA19-4E9C-929A-D9D0F4D43DCC}" dt="2020-12-04T02:57:50.447" v="1352"/>
        <pc:sldMkLst>
          <pc:docMk/>
          <pc:sldMk cId="3706245397" sldId="268"/>
        </pc:sldMkLst>
        <pc:spChg chg="del mod ord">
          <ac:chgData name="Steven Wallace" userId="f455ab06884d4394" providerId="LiveId" clId="{226AC1FC-DA19-4E9C-929A-D9D0F4D43DCC}" dt="2020-12-04T02:55:53.409" v="1309" actId="700"/>
          <ac:spMkLst>
            <pc:docMk/>
            <pc:sldMk cId="3706245397" sldId="268"/>
            <ac:spMk id="2" creationId="{1AF3F3BE-7868-4FCF-8EB4-673FF11F8F21}"/>
          </ac:spMkLst>
        </pc:spChg>
        <pc:spChg chg="del">
          <ac:chgData name="Steven Wallace" userId="f455ab06884d4394" providerId="LiveId" clId="{226AC1FC-DA19-4E9C-929A-D9D0F4D43DCC}" dt="2020-12-04T02:55:53.409" v="1309" actId="700"/>
          <ac:spMkLst>
            <pc:docMk/>
            <pc:sldMk cId="3706245397" sldId="268"/>
            <ac:spMk id="3" creationId="{A5B85BC6-42B1-417C-BD33-1F6328D1F144}"/>
          </ac:spMkLst>
        </pc:spChg>
        <pc:spChg chg="add mod ord">
          <ac:chgData name="Steven Wallace" userId="f455ab06884d4394" providerId="LiveId" clId="{226AC1FC-DA19-4E9C-929A-D9D0F4D43DCC}" dt="2020-12-04T02:57:22.178" v="1350" actId="122"/>
          <ac:spMkLst>
            <pc:docMk/>
            <pc:sldMk cId="3706245397" sldId="268"/>
            <ac:spMk id="4" creationId="{5572D5DC-B7AD-4908-A0B9-9CDA9FCC5BDA}"/>
          </ac:spMkLst>
        </pc:spChg>
        <pc:spChg chg="add mod ord">
          <ac:chgData name="Steven Wallace" userId="f455ab06884d4394" providerId="LiveId" clId="{226AC1FC-DA19-4E9C-929A-D9D0F4D43DCC}" dt="2020-12-04T02:57:44.817" v="1351" actId="122"/>
          <ac:spMkLst>
            <pc:docMk/>
            <pc:sldMk cId="3706245397" sldId="268"/>
            <ac:spMk id="5" creationId="{20A3E807-ED49-47BC-8D39-8332EFBF3E6E}"/>
          </ac:spMkLst>
        </pc:spChg>
      </pc:sldChg>
      <pc:sldMasterChg chg="addSldLayout delSldLayout modSldLayout">
        <pc:chgData name="Steven Wallace" userId="f455ab06884d4394" providerId="LiveId" clId="{226AC1FC-DA19-4E9C-929A-D9D0F4D43DCC}" dt="2020-12-04T00:23:20.054" v="40" actId="2696"/>
        <pc:sldMasterMkLst>
          <pc:docMk/>
          <pc:sldMasterMk cId="3862309053" sldId="2147483648"/>
        </pc:sldMasterMkLst>
        <pc:sldLayoutChg chg="add del">
          <pc:chgData name="Steven Wallace" userId="f455ab06884d4394" providerId="LiveId" clId="{226AC1FC-DA19-4E9C-929A-D9D0F4D43DCC}" dt="2020-12-04T00:23:15.736" v="30" actId="2696"/>
          <pc:sldLayoutMkLst>
            <pc:docMk/>
            <pc:sldMasterMk cId="3862309053" sldId="2147483648"/>
            <pc:sldLayoutMk cId="3066668337" sldId="2147483649"/>
          </pc:sldLayoutMkLst>
        </pc:sldLayoutChg>
        <pc:sldLayoutChg chg="del">
          <pc:chgData name="Steven Wallace" userId="f455ab06884d4394" providerId="LiveId" clId="{226AC1FC-DA19-4E9C-929A-D9D0F4D43DCC}" dt="2020-12-04T00:23:16.243" v="31" actId="2696"/>
          <pc:sldLayoutMkLst>
            <pc:docMk/>
            <pc:sldMasterMk cId="3862309053" sldId="2147483648"/>
            <pc:sldLayoutMk cId="148053948" sldId="2147483650"/>
          </pc:sldLayoutMkLst>
        </pc:sldLayoutChg>
        <pc:sldLayoutChg chg="del">
          <pc:chgData name="Steven Wallace" userId="f455ab06884d4394" providerId="LiveId" clId="{226AC1FC-DA19-4E9C-929A-D9D0F4D43DCC}" dt="2020-12-04T00:23:16.659" v="32" actId="2696"/>
          <pc:sldLayoutMkLst>
            <pc:docMk/>
            <pc:sldMasterMk cId="3862309053" sldId="2147483648"/>
            <pc:sldLayoutMk cId="872474040" sldId="2147483651"/>
          </pc:sldLayoutMkLst>
        </pc:sldLayoutChg>
        <pc:sldLayoutChg chg="del">
          <pc:chgData name="Steven Wallace" userId="f455ab06884d4394" providerId="LiveId" clId="{226AC1FC-DA19-4E9C-929A-D9D0F4D43DCC}" dt="2020-12-04T00:23:17.061" v="33" actId="2696"/>
          <pc:sldLayoutMkLst>
            <pc:docMk/>
            <pc:sldMasterMk cId="3862309053" sldId="2147483648"/>
            <pc:sldLayoutMk cId="1056278329" sldId="2147483652"/>
          </pc:sldLayoutMkLst>
        </pc:sldLayoutChg>
        <pc:sldLayoutChg chg="del">
          <pc:chgData name="Steven Wallace" userId="f455ab06884d4394" providerId="LiveId" clId="{226AC1FC-DA19-4E9C-929A-D9D0F4D43DCC}" dt="2020-12-04T00:23:17.472" v="34" actId="2696"/>
          <pc:sldLayoutMkLst>
            <pc:docMk/>
            <pc:sldMasterMk cId="3862309053" sldId="2147483648"/>
            <pc:sldLayoutMk cId="859015227" sldId="2147483653"/>
          </pc:sldLayoutMkLst>
        </pc:sldLayoutChg>
        <pc:sldLayoutChg chg="del">
          <pc:chgData name="Steven Wallace" userId="f455ab06884d4394" providerId="LiveId" clId="{226AC1FC-DA19-4E9C-929A-D9D0F4D43DCC}" dt="2020-12-04T00:23:17.846" v="35" actId="2696"/>
          <pc:sldLayoutMkLst>
            <pc:docMk/>
            <pc:sldMasterMk cId="3862309053" sldId="2147483648"/>
            <pc:sldLayoutMk cId="2615851491" sldId="2147483654"/>
          </pc:sldLayoutMkLst>
        </pc:sldLayoutChg>
        <pc:sldLayoutChg chg="del">
          <pc:chgData name="Steven Wallace" userId="f455ab06884d4394" providerId="LiveId" clId="{226AC1FC-DA19-4E9C-929A-D9D0F4D43DCC}" dt="2020-12-04T00:23:18.213" v="36" actId="2696"/>
          <pc:sldLayoutMkLst>
            <pc:docMk/>
            <pc:sldMasterMk cId="3862309053" sldId="2147483648"/>
            <pc:sldLayoutMk cId="4089888054" sldId="2147483655"/>
          </pc:sldLayoutMkLst>
        </pc:sldLayoutChg>
        <pc:sldLayoutChg chg="del">
          <pc:chgData name="Steven Wallace" userId="f455ab06884d4394" providerId="LiveId" clId="{226AC1FC-DA19-4E9C-929A-D9D0F4D43DCC}" dt="2020-12-04T00:23:18.575" v="37" actId="2696"/>
          <pc:sldLayoutMkLst>
            <pc:docMk/>
            <pc:sldMasterMk cId="3862309053" sldId="2147483648"/>
            <pc:sldLayoutMk cId="2770519261" sldId="2147483656"/>
          </pc:sldLayoutMkLst>
        </pc:sldLayoutChg>
        <pc:sldLayoutChg chg="del">
          <pc:chgData name="Steven Wallace" userId="f455ab06884d4394" providerId="LiveId" clId="{226AC1FC-DA19-4E9C-929A-D9D0F4D43DCC}" dt="2020-12-04T00:23:18.943" v="38" actId="2696"/>
          <pc:sldLayoutMkLst>
            <pc:docMk/>
            <pc:sldMasterMk cId="3862309053" sldId="2147483648"/>
            <pc:sldLayoutMk cId="2896736451" sldId="2147483657"/>
          </pc:sldLayoutMkLst>
        </pc:sldLayoutChg>
        <pc:sldLayoutChg chg="del">
          <pc:chgData name="Steven Wallace" userId="f455ab06884d4394" providerId="LiveId" clId="{226AC1FC-DA19-4E9C-929A-D9D0F4D43DCC}" dt="2020-12-04T00:23:19.294" v="39" actId="2696"/>
          <pc:sldLayoutMkLst>
            <pc:docMk/>
            <pc:sldMasterMk cId="3862309053" sldId="2147483648"/>
            <pc:sldLayoutMk cId="4250680687" sldId="2147483658"/>
          </pc:sldLayoutMkLst>
        </pc:sldLayoutChg>
        <pc:sldLayoutChg chg="del">
          <pc:chgData name="Steven Wallace" userId="f455ab06884d4394" providerId="LiveId" clId="{226AC1FC-DA19-4E9C-929A-D9D0F4D43DCC}" dt="2020-12-04T00:23:20.054" v="40" actId="2696"/>
          <pc:sldLayoutMkLst>
            <pc:docMk/>
            <pc:sldMasterMk cId="3862309053" sldId="2147483648"/>
            <pc:sldLayoutMk cId="758597434" sldId="2147483659"/>
          </pc:sldLayoutMkLst>
        </pc:sldLayoutChg>
        <pc:sldLayoutChg chg="del">
          <pc:chgData name="Steven Wallace" userId="f455ab06884d4394" providerId="LiveId" clId="{226AC1FC-DA19-4E9C-929A-D9D0F4D43DCC}" dt="2020-12-04T00:17:45.827" v="0" actId="47"/>
          <pc:sldLayoutMkLst>
            <pc:docMk/>
            <pc:sldMasterMk cId="3862309053" sldId="2147483648"/>
            <pc:sldLayoutMk cId="1677164671" sldId="2147483660"/>
          </pc:sldLayoutMkLst>
        </pc:sldLayoutChg>
        <pc:sldLayoutChg chg="del">
          <pc:chgData name="Steven Wallace" userId="f455ab06884d4394" providerId="LiveId" clId="{226AC1FC-DA19-4E9C-929A-D9D0F4D43DCC}" dt="2020-12-04T00:17:46.995" v="1" actId="47"/>
          <pc:sldLayoutMkLst>
            <pc:docMk/>
            <pc:sldMasterMk cId="3862309053" sldId="2147483648"/>
            <pc:sldLayoutMk cId="1861347949" sldId="2147483661"/>
          </pc:sldLayoutMkLst>
        </pc:sldLayoutChg>
        <pc:sldLayoutChg chg="addSp modSp mod">
          <pc:chgData name="Steven Wallace" userId="f455ab06884d4394" providerId="LiveId" clId="{226AC1FC-DA19-4E9C-929A-D9D0F4D43DCC}" dt="2020-12-04T00:19:48.742" v="8" actId="962"/>
          <pc:sldLayoutMkLst>
            <pc:docMk/>
            <pc:sldMasterMk cId="2780603618" sldId="2147483666"/>
            <pc:sldLayoutMk cId="3925161244" sldId="2147483662"/>
          </pc:sldLayoutMkLst>
          <pc:picChg chg="add mod">
            <ac:chgData name="Steven Wallace" userId="f455ab06884d4394" providerId="LiveId" clId="{226AC1FC-DA19-4E9C-929A-D9D0F4D43DCC}" dt="2020-12-04T00:19:48.742" v="8" actId="962"/>
            <ac:picMkLst>
              <pc:docMk/>
              <pc:sldMasterMk cId="2780603618" sldId="2147483666"/>
              <pc:sldLayoutMk cId="3925161244" sldId="2147483662"/>
              <ac:picMk id="3" creationId="{F791495D-EB96-44EC-A558-43F02FEEB9A2}"/>
            </ac:picMkLst>
          </pc:picChg>
        </pc:sldLayoutChg>
        <pc:sldLayoutChg chg="addSp delSp modSp mod">
          <pc:chgData name="Steven Wallace" userId="f455ab06884d4394" providerId="LiveId" clId="{226AC1FC-DA19-4E9C-929A-D9D0F4D43DCC}" dt="2020-12-04T00:22:55.655" v="28" actId="14100"/>
          <pc:sldLayoutMkLst>
            <pc:docMk/>
            <pc:sldMasterMk cId="2780603618" sldId="2147483666"/>
            <pc:sldLayoutMk cId="152425426" sldId="2147483665"/>
          </pc:sldLayoutMkLst>
          <pc:spChg chg="mod">
            <ac:chgData name="Steven Wallace" userId="f455ab06884d4394" providerId="LiveId" clId="{226AC1FC-DA19-4E9C-929A-D9D0F4D43DCC}" dt="2020-12-04T00:22:55.655" v="28" actId="14100"/>
            <ac:spMkLst>
              <pc:docMk/>
              <pc:sldMasterMk cId="2780603618" sldId="2147483666"/>
              <pc:sldLayoutMk cId="152425426" sldId="2147483665"/>
              <ac:spMk id="5" creationId="{00000000-0000-0000-0000-000000000000}"/>
            </ac:spMkLst>
          </pc:spChg>
          <pc:spChg chg="del">
            <ac:chgData name="Steven Wallace" userId="f455ab06884d4394" providerId="LiveId" clId="{226AC1FC-DA19-4E9C-929A-D9D0F4D43DCC}" dt="2020-12-04T00:21:52.633" v="18" actId="478"/>
            <ac:spMkLst>
              <pc:docMk/>
              <pc:sldMasterMk cId="2780603618" sldId="2147483666"/>
              <pc:sldLayoutMk cId="152425426" sldId="2147483665"/>
              <ac:spMk id="6" creationId="{00000000-0000-0000-0000-000000000000}"/>
            </ac:spMkLst>
          </pc:spChg>
          <pc:picChg chg="add mod modCrop">
            <ac:chgData name="Steven Wallace" userId="f455ab06884d4394" providerId="LiveId" clId="{226AC1FC-DA19-4E9C-929A-D9D0F4D43DCC}" dt="2020-12-04T00:22:48.347" v="27" actId="1440"/>
            <ac:picMkLst>
              <pc:docMk/>
              <pc:sldMasterMk cId="2780603618" sldId="2147483666"/>
              <pc:sldLayoutMk cId="152425426" sldId="2147483665"/>
              <ac:picMk id="2" creationId="{2A281DD1-189C-4CCD-954C-94B413ADF650}"/>
            </ac:picMkLst>
          </pc:picChg>
        </pc:sldLayoutChg>
        <pc:sldLayoutChg chg="del">
          <pc:chgData name="Steven Wallace" userId="f455ab06884d4394" providerId="LiveId" clId="{226AC1FC-DA19-4E9C-929A-D9D0F4D43DCC}" dt="2020-12-04T00:17:51.970" v="2" actId="47"/>
          <pc:sldLayoutMkLst>
            <pc:docMk/>
            <pc:sldMasterMk cId="3862309053" sldId="2147483648"/>
            <pc:sldLayoutMk cId="452300903" sldId="2147483666"/>
          </pc:sldLayoutMkLst>
        </pc:sldLayoutChg>
        <pc:sldLayoutChg chg="del">
          <pc:chgData name="Steven Wallace" userId="f455ab06884d4394" providerId="LiveId" clId="{226AC1FC-DA19-4E9C-929A-D9D0F4D43DCC}" dt="2020-12-04T00:17:53.388" v="3" actId="47"/>
          <pc:sldLayoutMkLst>
            <pc:docMk/>
            <pc:sldMasterMk cId="3862309053" sldId="2147483648"/>
            <pc:sldLayoutMk cId="590302373" sldId="2147483667"/>
          </pc:sldLayoutMkLst>
        </pc:sldLayoutChg>
      </pc:sldMasterChg>
      <pc:sldMasterChg chg="modSp delSldLayout modSldLayout">
        <pc:chgData name="Steven Wallace" userId="f455ab06884d4394" providerId="LiveId" clId="{226AC1FC-DA19-4E9C-929A-D9D0F4D43DCC}" dt="2020-12-04T00:38:06.480" v="102"/>
        <pc:sldMasterMkLst>
          <pc:docMk/>
          <pc:sldMasterMk cId="2780603618" sldId="2147483666"/>
        </pc:sldMasterMkLst>
        <pc:spChg chg="mod">
          <ac:chgData name="Steven Wallace" userId="f455ab06884d4394" providerId="LiveId" clId="{226AC1FC-DA19-4E9C-929A-D9D0F4D43DCC}" dt="2020-12-04T00:27:28.421" v="63" actId="403"/>
          <ac:spMkLst>
            <pc:docMk/>
            <pc:sldMasterMk cId="2780603618" sldId="2147483666"/>
            <ac:spMk id="2" creationId="{00000000-0000-0000-0000-000000000000}"/>
          </ac:spMkLst>
        </pc:spChg>
        <pc:spChg chg="mod">
          <ac:chgData name="Steven Wallace" userId="f455ab06884d4394" providerId="LiveId" clId="{226AC1FC-DA19-4E9C-929A-D9D0F4D43DCC}" dt="2020-12-04T00:27:35.300" v="65" actId="120"/>
          <ac:spMkLst>
            <pc:docMk/>
            <pc:sldMasterMk cId="2780603618" sldId="2147483666"/>
            <ac:spMk id="3" creationId="{00000000-0000-0000-0000-000000000000}"/>
          </ac:spMkLst>
        </pc:spChg>
        <pc:sldLayoutChg chg="del">
          <pc:chgData name="Steven Wallace" userId="f455ab06884d4394" providerId="LiveId" clId="{226AC1FC-DA19-4E9C-929A-D9D0F4D43DCC}" dt="2020-12-04T00:28:50.884" v="70" actId="2696"/>
          <pc:sldLayoutMkLst>
            <pc:docMk/>
            <pc:sldMasterMk cId="2780603618" sldId="2147483666"/>
            <pc:sldLayoutMk cId="3925161244" sldId="2147483662"/>
          </pc:sldLayoutMkLst>
        </pc:sldLayoutChg>
        <pc:sldLayoutChg chg="del">
          <pc:chgData name="Steven Wallace" userId="f455ab06884d4394" providerId="LiveId" clId="{226AC1FC-DA19-4E9C-929A-D9D0F4D43DCC}" dt="2020-12-04T00:28:34.946" v="68" actId="2696"/>
          <pc:sldLayoutMkLst>
            <pc:docMk/>
            <pc:sldMasterMk cId="2780603618" sldId="2147483666"/>
            <pc:sldLayoutMk cId="1333829018" sldId="2147483663"/>
          </pc:sldLayoutMkLst>
        </pc:sldLayoutChg>
        <pc:sldLayoutChg chg="del">
          <pc:chgData name="Steven Wallace" userId="f455ab06884d4394" providerId="LiveId" clId="{226AC1FC-DA19-4E9C-929A-D9D0F4D43DCC}" dt="2020-12-04T00:28:40.269" v="69" actId="2696"/>
          <pc:sldLayoutMkLst>
            <pc:docMk/>
            <pc:sldMasterMk cId="2780603618" sldId="2147483666"/>
            <pc:sldLayoutMk cId="2181610529" sldId="2147483664"/>
          </pc:sldLayoutMkLst>
        </pc:sldLayoutChg>
        <pc:sldLayoutChg chg="del">
          <pc:chgData name="Steven Wallace" userId="f455ab06884d4394" providerId="LiveId" clId="{226AC1FC-DA19-4E9C-929A-D9D0F4D43DCC}" dt="2020-12-04T00:28:52.966" v="71" actId="2696"/>
          <pc:sldLayoutMkLst>
            <pc:docMk/>
            <pc:sldMasterMk cId="2780603618" sldId="2147483666"/>
            <pc:sldLayoutMk cId="152425426" sldId="2147483665"/>
          </pc:sldLayoutMkLst>
        </pc:sldLayoutChg>
        <pc:sldLayoutChg chg="del">
          <pc:chgData name="Steven Wallace" userId="f455ab06884d4394" providerId="LiveId" clId="{226AC1FC-DA19-4E9C-929A-D9D0F4D43DCC}" dt="2020-12-04T00:30:12.081" v="78" actId="2696"/>
          <pc:sldLayoutMkLst>
            <pc:docMk/>
            <pc:sldMasterMk cId="2780603618" sldId="2147483666"/>
            <pc:sldLayoutMk cId="4084746758" sldId="2147483667"/>
          </pc:sldLayoutMkLst>
        </pc:sldLayoutChg>
        <pc:sldLayoutChg chg="del">
          <pc:chgData name="Steven Wallace" userId="f455ab06884d4394" providerId="LiveId" clId="{226AC1FC-DA19-4E9C-929A-D9D0F4D43DCC}" dt="2020-12-04T00:27:48.230" v="66" actId="2696"/>
          <pc:sldLayoutMkLst>
            <pc:docMk/>
            <pc:sldMasterMk cId="2780603618" sldId="2147483666"/>
            <pc:sldLayoutMk cId="1367794571" sldId="2147483668"/>
          </pc:sldLayoutMkLst>
        </pc:sldLayoutChg>
        <pc:sldLayoutChg chg="del">
          <pc:chgData name="Steven Wallace" userId="f455ab06884d4394" providerId="LiveId" clId="{226AC1FC-DA19-4E9C-929A-D9D0F4D43DCC}" dt="2020-12-04T00:30:15.938" v="79" actId="2696"/>
          <pc:sldLayoutMkLst>
            <pc:docMk/>
            <pc:sldMasterMk cId="2780603618" sldId="2147483666"/>
            <pc:sldLayoutMk cId="1504719739" sldId="2147483670"/>
          </pc:sldLayoutMkLst>
        </pc:sldLayoutChg>
        <pc:sldLayoutChg chg="del">
          <pc:chgData name="Steven Wallace" userId="f455ab06884d4394" providerId="LiveId" clId="{226AC1FC-DA19-4E9C-929A-D9D0F4D43DCC}" dt="2020-12-04T00:30:17.594" v="80" actId="2696"/>
          <pc:sldLayoutMkLst>
            <pc:docMk/>
            <pc:sldMasterMk cId="2780603618" sldId="2147483666"/>
            <pc:sldLayoutMk cId="4125463517" sldId="2147483671"/>
          </pc:sldLayoutMkLst>
        </pc:sldLayoutChg>
        <pc:sldLayoutChg chg="delSp mod">
          <pc:chgData name="Steven Wallace" userId="f455ab06884d4394" providerId="LiveId" clId="{226AC1FC-DA19-4E9C-929A-D9D0F4D43DCC}" dt="2020-12-04T00:28:10.255" v="67" actId="478"/>
          <pc:sldLayoutMkLst>
            <pc:docMk/>
            <pc:sldMasterMk cId="2780603618" sldId="2147483666"/>
            <pc:sldLayoutMk cId="1874311373" sldId="2147483672"/>
          </pc:sldLayoutMkLst>
          <pc:spChg chg="del">
            <ac:chgData name="Steven Wallace" userId="f455ab06884d4394" providerId="LiveId" clId="{226AC1FC-DA19-4E9C-929A-D9D0F4D43DCC}" dt="2020-12-04T00:28:10.255" v="67" actId="478"/>
            <ac:spMkLst>
              <pc:docMk/>
              <pc:sldMasterMk cId="2780603618" sldId="2147483666"/>
              <pc:sldLayoutMk cId="1874311373" sldId="2147483672"/>
              <ac:spMk id="6" creationId="{00000000-0000-0000-0000-000000000000}"/>
            </ac:spMkLst>
          </pc:spChg>
        </pc:sldLayoutChg>
        <pc:sldLayoutChg chg="addSp delSp modSp mod">
          <pc:chgData name="Steven Wallace" userId="f455ab06884d4394" providerId="LiveId" clId="{226AC1FC-DA19-4E9C-929A-D9D0F4D43DCC}" dt="2020-12-04T00:38:06.480" v="102"/>
          <pc:sldLayoutMkLst>
            <pc:docMk/>
            <pc:sldMasterMk cId="2780603618" sldId="2147483666"/>
            <pc:sldLayoutMk cId="1940277223" sldId="2147483675"/>
          </pc:sldLayoutMkLst>
          <pc:spChg chg="del">
            <ac:chgData name="Steven Wallace" userId="f455ab06884d4394" providerId="LiveId" clId="{226AC1FC-DA19-4E9C-929A-D9D0F4D43DCC}" dt="2020-12-04T00:31:06.257" v="85" actId="478"/>
            <ac:spMkLst>
              <pc:docMk/>
              <pc:sldMasterMk cId="2780603618" sldId="2147483666"/>
              <pc:sldLayoutMk cId="1940277223" sldId="2147483675"/>
              <ac:spMk id="4" creationId="{00000000-0000-0000-0000-000000000000}"/>
            </ac:spMkLst>
          </pc:spChg>
          <pc:spChg chg="del">
            <ac:chgData name="Steven Wallace" userId="f455ab06884d4394" providerId="LiveId" clId="{226AC1FC-DA19-4E9C-929A-D9D0F4D43DCC}" dt="2020-12-04T00:30:55.741" v="82" actId="478"/>
            <ac:spMkLst>
              <pc:docMk/>
              <pc:sldMasterMk cId="2780603618" sldId="2147483666"/>
              <pc:sldLayoutMk cId="1940277223" sldId="2147483675"/>
              <ac:spMk id="5" creationId="{00000000-0000-0000-0000-000000000000}"/>
            </ac:spMkLst>
          </pc:spChg>
          <pc:picChg chg="add del mod">
            <ac:chgData name="Steven Wallace" userId="f455ab06884d4394" providerId="LiveId" clId="{226AC1FC-DA19-4E9C-929A-D9D0F4D43DCC}" dt="2020-12-04T00:34:06.648" v="90" actId="478"/>
            <ac:picMkLst>
              <pc:docMk/>
              <pc:sldMasterMk cId="2780603618" sldId="2147483666"/>
              <pc:sldLayoutMk cId="1940277223" sldId="2147483675"/>
              <ac:picMk id="2" creationId="{B9B6B143-DCDE-4803-A28E-C105A71922F1}"/>
            </ac:picMkLst>
          </pc:picChg>
          <pc:picChg chg="add del mod ord">
            <ac:chgData name="Steven Wallace" userId="f455ab06884d4394" providerId="LiveId" clId="{226AC1FC-DA19-4E9C-929A-D9D0F4D43DCC}" dt="2020-12-04T00:38:03.748" v="101" actId="21"/>
            <ac:picMkLst>
              <pc:docMk/>
              <pc:sldMasterMk cId="2780603618" sldId="2147483666"/>
              <pc:sldLayoutMk cId="1940277223" sldId="2147483675"/>
              <ac:picMk id="3" creationId="{F791495D-EB96-44EC-A558-43F02FEEB9A2}"/>
            </ac:picMkLst>
          </pc:picChg>
          <pc:picChg chg="add">
            <ac:chgData name="Steven Wallace" userId="f455ab06884d4394" providerId="LiveId" clId="{226AC1FC-DA19-4E9C-929A-D9D0F4D43DCC}" dt="2020-12-04T00:38:06.480" v="102"/>
            <ac:picMkLst>
              <pc:docMk/>
              <pc:sldMasterMk cId="2780603618" sldId="2147483666"/>
              <pc:sldLayoutMk cId="1940277223" sldId="2147483675"/>
              <ac:picMk id="6" creationId="{3F22A53F-D8A3-4F8C-8103-EE1111B2BC02}"/>
            </ac:picMkLst>
          </pc:picChg>
        </pc:sldLayoutChg>
        <pc:sldLayoutChg chg="addSp delSp modSp mod">
          <pc:chgData name="Steven Wallace" userId="f455ab06884d4394" providerId="LiveId" clId="{226AC1FC-DA19-4E9C-929A-D9D0F4D43DCC}" dt="2020-12-04T00:35:32.565" v="95" actId="1076"/>
          <pc:sldLayoutMkLst>
            <pc:docMk/>
            <pc:sldMasterMk cId="2780603618" sldId="2147483666"/>
            <pc:sldLayoutMk cId="2304029166" sldId="2147483676"/>
          </pc:sldLayoutMkLst>
          <pc:picChg chg="del mod ord">
            <ac:chgData name="Steven Wallace" userId="f455ab06884d4394" providerId="LiveId" clId="{226AC1FC-DA19-4E9C-929A-D9D0F4D43DCC}" dt="2020-12-04T00:35:19.163" v="91" actId="21"/>
            <ac:picMkLst>
              <pc:docMk/>
              <pc:sldMasterMk cId="2780603618" sldId="2147483666"/>
              <pc:sldLayoutMk cId="2304029166" sldId="2147483676"/>
              <ac:picMk id="2" creationId="{2A281DD1-189C-4CCD-954C-94B413ADF650}"/>
            </ac:picMkLst>
          </pc:picChg>
          <pc:picChg chg="add mod">
            <ac:chgData name="Steven Wallace" userId="f455ab06884d4394" providerId="LiveId" clId="{226AC1FC-DA19-4E9C-929A-D9D0F4D43DCC}" dt="2020-12-04T00:35:32.565" v="95" actId="1076"/>
            <ac:picMkLst>
              <pc:docMk/>
              <pc:sldMasterMk cId="2780603618" sldId="2147483666"/>
              <pc:sldLayoutMk cId="2304029166" sldId="2147483676"/>
              <ac:picMk id="3" creationId="{18F523B1-7BC1-4199-8AF7-6F1BCF9A006F}"/>
            </ac:picMkLst>
          </pc:picChg>
          <pc:picChg chg="add del mod">
            <ac:chgData name="Steven Wallace" userId="f455ab06884d4394" providerId="LiveId" clId="{226AC1FC-DA19-4E9C-929A-D9D0F4D43DCC}" dt="2020-12-04T00:35:25.528" v="93" actId="478"/>
            <ac:picMkLst>
              <pc:docMk/>
              <pc:sldMasterMk cId="2780603618" sldId="2147483666"/>
              <pc:sldLayoutMk cId="2304029166" sldId="2147483676"/>
              <ac:picMk id="4" creationId="{988D2025-EE57-4CD7-9DAB-C950EB30059D}"/>
            </ac:picMkLst>
          </pc:picChg>
        </pc:sldLayoutChg>
      </pc:sldMasterChg>
      <pc:sldMasterChg chg="new del mod addSldLayout delSldLayout">
        <pc:chgData name="Steven Wallace" userId="f455ab06884d4394" providerId="LiveId" clId="{226AC1FC-DA19-4E9C-929A-D9D0F4D43DCC}" dt="2020-12-04T00:23:30.949" v="52" actId="2696"/>
        <pc:sldMasterMkLst>
          <pc:docMk/>
          <pc:sldMasterMk cId="3473953684" sldId="2147483666"/>
        </pc:sldMasterMkLst>
        <pc:sldLayoutChg chg="new del replId">
          <pc:chgData name="Steven Wallace" userId="f455ab06884d4394" providerId="LiveId" clId="{226AC1FC-DA19-4E9C-929A-D9D0F4D43DCC}" dt="2020-12-04T00:23:30.926" v="41" actId="2696"/>
          <pc:sldLayoutMkLst>
            <pc:docMk/>
            <pc:sldMasterMk cId="3473953684" sldId="2147483666"/>
            <pc:sldLayoutMk cId="2392681651" sldId="2147483667"/>
          </pc:sldLayoutMkLst>
        </pc:sldLayoutChg>
        <pc:sldLayoutChg chg="new del replId">
          <pc:chgData name="Steven Wallace" userId="f455ab06884d4394" providerId="LiveId" clId="{226AC1FC-DA19-4E9C-929A-D9D0F4D43DCC}" dt="2020-12-04T00:23:30.928" v="42" actId="2696"/>
          <pc:sldLayoutMkLst>
            <pc:docMk/>
            <pc:sldMasterMk cId="3473953684" sldId="2147483666"/>
            <pc:sldLayoutMk cId="2518744328" sldId="2147483668"/>
          </pc:sldLayoutMkLst>
        </pc:sldLayoutChg>
        <pc:sldLayoutChg chg="new del replId">
          <pc:chgData name="Steven Wallace" userId="f455ab06884d4394" providerId="LiveId" clId="{226AC1FC-DA19-4E9C-929A-D9D0F4D43DCC}" dt="2020-12-04T00:23:30.930" v="43" actId="2696"/>
          <pc:sldLayoutMkLst>
            <pc:docMk/>
            <pc:sldMasterMk cId="3473953684" sldId="2147483666"/>
            <pc:sldLayoutMk cId="1309287770" sldId="2147483669"/>
          </pc:sldLayoutMkLst>
        </pc:sldLayoutChg>
        <pc:sldLayoutChg chg="new del replId">
          <pc:chgData name="Steven Wallace" userId="f455ab06884d4394" providerId="LiveId" clId="{226AC1FC-DA19-4E9C-929A-D9D0F4D43DCC}" dt="2020-12-04T00:23:30.932" v="44" actId="2696"/>
          <pc:sldLayoutMkLst>
            <pc:docMk/>
            <pc:sldMasterMk cId="3473953684" sldId="2147483666"/>
            <pc:sldLayoutMk cId="2851115612" sldId="2147483670"/>
          </pc:sldLayoutMkLst>
        </pc:sldLayoutChg>
        <pc:sldLayoutChg chg="new del replId">
          <pc:chgData name="Steven Wallace" userId="f455ab06884d4394" providerId="LiveId" clId="{226AC1FC-DA19-4E9C-929A-D9D0F4D43DCC}" dt="2020-12-04T00:23:30.934" v="45" actId="2696"/>
          <pc:sldLayoutMkLst>
            <pc:docMk/>
            <pc:sldMasterMk cId="3473953684" sldId="2147483666"/>
            <pc:sldLayoutMk cId="938263062" sldId="2147483671"/>
          </pc:sldLayoutMkLst>
        </pc:sldLayoutChg>
        <pc:sldLayoutChg chg="new del replId">
          <pc:chgData name="Steven Wallace" userId="f455ab06884d4394" providerId="LiveId" clId="{226AC1FC-DA19-4E9C-929A-D9D0F4D43DCC}" dt="2020-12-04T00:23:30.936" v="46" actId="2696"/>
          <pc:sldLayoutMkLst>
            <pc:docMk/>
            <pc:sldMasterMk cId="3473953684" sldId="2147483666"/>
            <pc:sldLayoutMk cId="2621626102" sldId="2147483672"/>
          </pc:sldLayoutMkLst>
        </pc:sldLayoutChg>
        <pc:sldLayoutChg chg="new del replId">
          <pc:chgData name="Steven Wallace" userId="f455ab06884d4394" providerId="LiveId" clId="{226AC1FC-DA19-4E9C-929A-D9D0F4D43DCC}" dt="2020-12-04T00:23:30.939" v="47" actId="2696"/>
          <pc:sldLayoutMkLst>
            <pc:docMk/>
            <pc:sldMasterMk cId="3473953684" sldId="2147483666"/>
            <pc:sldLayoutMk cId="772246116" sldId="2147483673"/>
          </pc:sldLayoutMkLst>
        </pc:sldLayoutChg>
        <pc:sldLayoutChg chg="new del replId">
          <pc:chgData name="Steven Wallace" userId="f455ab06884d4394" providerId="LiveId" clId="{226AC1FC-DA19-4E9C-929A-D9D0F4D43DCC}" dt="2020-12-04T00:23:30.941" v="48" actId="2696"/>
          <pc:sldLayoutMkLst>
            <pc:docMk/>
            <pc:sldMasterMk cId="3473953684" sldId="2147483666"/>
            <pc:sldLayoutMk cId="2955492251" sldId="2147483674"/>
          </pc:sldLayoutMkLst>
        </pc:sldLayoutChg>
        <pc:sldLayoutChg chg="new del replId">
          <pc:chgData name="Steven Wallace" userId="f455ab06884d4394" providerId="LiveId" clId="{226AC1FC-DA19-4E9C-929A-D9D0F4D43DCC}" dt="2020-12-04T00:23:30.943" v="49" actId="2696"/>
          <pc:sldLayoutMkLst>
            <pc:docMk/>
            <pc:sldMasterMk cId="3473953684" sldId="2147483666"/>
            <pc:sldLayoutMk cId="1797327093" sldId="2147483675"/>
          </pc:sldLayoutMkLst>
        </pc:sldLayoutChg>
        <pc:sldLayoutChg chg="new del replId">
          <pc:chgData name="Steven Wallace" userId="f455ab06884d4394" providerId="LiveId" clId="{226AC1FC-DA19-4E9C-929A-D9D0F4D43DCC}" dt="2020-12-04T00:23:30.945" v="50" actId="2696"/>
          <pc:sldLayoutMkLst>
            <pc:docMk/>
            <pc:sldMasterMk cId="3473953684" sldId="2147483666"/>
            <pc:sldLayoutMk cId="2322070631" sldId="2147483676"/>
          </pc:sldLayoutMkLst>
        </pc:sldLayoutChg>
        <pc:sldLayoutChg chg="new del replId">
          <pc:chgData name="Steven Wallace" userId="f455ab06884d4394" providerId="LiveId" clId="{226AC1FC-DA19-4E9C-929A-D9D0F4D43DCC}" dt="2020-12-04T00:23:30.947" v="51" actId="2696"/>
          <pc:sldLayoutMkLst>
            <pc:docMk/>
            <pc:sldMasterMk cId="3473953684" sldId="2147483666"/>
            <pc:sldLayoutMk cId="294848322" sldId="2147483677"/>
          </pc:sldLayoutMkLst>
        </pc:sldLayoutChg>
      </pc:sldMasterChg>
      <pc:sldMasterChg chg="new del mod addSldLayout delSldLayout">
        <pc:chgData name="Steven Wallace" userId="f455ab06884d4394" providerId="LiveId" clId="{226AC1FC-DA19-4E9C-929A-D9D0F4D43DCC}" dt="2020-12-04T00:25:31.826" v="57" actId="6938"/>
        <pc:sldMasterMkLst>
          <pc:docMk/>
          <pc:sldMasterMk cId="3101441389" sldId="2147483675"/>
        </pc:sldMasterMkLst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4294478532" sldId="2147483676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3675529413" sldId="2147483677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1085074712" sldId="2147483678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3251056966" sldId="2147483679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2165992518" sldId="2147483680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839013241" sldId="2147483681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3081959749" sldId="2147483682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717975161" sldId="2147483683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1767867740" sldId="2147483684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307422796" sldId="2147483685"/>
          </pc:sldLayoutMkLst>
        </pc:sldLayoutChg>
        <pc:sldLayoutChg chg="new del replId">
          <pc:chgData name="Steven Wallace" userId="f455ab06884d4394" providerId="LiveId" clId="{226AC1FC-DA19-4E9C-929A-D9D0F4D43DCC}" dt="2020-12-04T00:25:31.826" v="57" actId="6938"/>
          <pc:sldLayoutMkLst>
            <pc:docMk/>
            <pc:sldMasterMk cId="3101441389" sldId="2147483675"/>
            <pc:sldLayoutMk cId="2468242633" sldId="2147483686"/>
          </pc:sldLayoutMkLst>
        </pc:sldLayoutChg>
      </pc:sldMasterChg>
    </pc:docChg>
  </pc:docChgLst>
  <pc:docChgLst>
    <pc:chgData name="Steven Wallace" userId="f455ab06884d4394" providerId="LiveId" clId="{AADD99A4-6AA5-4118-AC0F-AEE3DCBAD2C5}"/>
    <pc:docChg chg="undo custSel modSld">
      <pc:chgData name="Steven Wallace" userId="f455ab06884d4394" providerId="LiveId" clId="{AADD99A4-6AA5-4118-AC0F-AEE3DCBAD2C5}" dt="2023-01-04T23:14:09.132" v="28"/>
      <pc:docMkLst>
        <pc:docMk/>
      </pc:docMkLst>
      <pc:sldChg chg="addSp modSp mod modAnim">
        <pc:chgData name="Steven Wallace" userId="f455ab06884d4394" providerId="LiveId" clId="{AADD99A4-6AA5-4118-AC0F-AEE3DCBAD2C5}" dt="2023-01-04T23:14:09.132" v="28"/>
        <pc:sldMkLst>
          <pc:docMk/>
          <pc:sldMk cId="1720244877" sldId="269"/>
        </pc:sldMkLst>
        <pc:spChg chg="mod">
          <ac:chgData name="Steven Wallace" userId="f455ab06884d4394" providerId="LiveId" clId="{AADD99A4-6AA5-4118-AC0F-AEE3DCBAD2C5}" dt="2023-01-04T23:12:25.397" v="10" actId="14100"/>
          <ac:spMkLst>
            <pc:docMk/>
            <pc:sldMk cId="1720244877" sldId="269"/>
            <ac:spMk id="15" creationId="{DAB2CA3B-63E7-34DA-40C5-7235732A8CE4}"/>
          </ac:spMkLst>
        </pc:spChg>
        <pc:cxnChg chg="add">
          <ac:chgData name="Steven Wallace" userId="f455ab06884d4394" providerId="LiveId" clId="{AADD99A4-6AA5-4118-AC0F-AEE3DCBAD2C5}" dt="2023-01-04T23:12:38.776" v="11" actId="11529"/>
          <ac:cxnSpMkLst>
            <pc:docMk/>
            <pc:sldMk cId="1720244877" sldId="269"/>
            <ac:cxnSpMk id="5" creationId="{792ACB65-0D07-32A6-C6E8-C1BDF8795843}"/>
          </ac:cxnSpMkLst>
        </pc:cxnChg>
        <pc:cxnChg chg="add mod">
          <ac:chgData name="Steven Wallace" userId="f455ab06884d4394" providerId="LiveId" clId="{AADD99A4-6AA5-4118-AC0F-AEE3DCBAD2C5}" dt="2023-01-04T23:13:45.907" v="24" actId="1038"/>
          <ac:cxnSpMkLst>
            <pc:docMk/>
            <pc:sldMk cId="1720244877" sldId="269"/>
            <ac:cxnSpMk id="7" creationId="{EE7C6CA7-CABA-0881-EC80-AE9E8AC3CE54}"/>
          </ac:cxnSpMkLst>
        </pc:cxnChg>
      </pc:sldChg>
    </pc:docChg>
  </pc:docChgLst>
  <pc:docChgLst>
    <pc:chgData name="Steven Wallace" userId="f455ab06884d4394" providerId="LiveId" clId="{AF87F599-C49E-4FFA-9594-87F575F85356}"/>
    <pc:docChg chg="modSld">
      <pc:chgData name="Steven Wallace" userId="f455ab06884d4394" providerId="LiveId" clId="{AF87F599-C49E-4FFA-9594-87F575F85356}" dt="2020-12-19T19:08:48.196" v="256" actId="1076"/>
      <pc:docMkLst>
        <pc:docMk/>
      </pc:docMkLst>
      <pc:sldChg chg="addSp modSp mod">
        <pc:chgData name="Steven Wallace" userId="f455ab06884d4394" providerId="LiveId" clId="{AF87F599-C49E-4FFA-9594-87F575F85356}" dt="2020-12-19T19:08:48.196" v="256" actId="1076"/>
        <pc:sldMkLst>
          <pc:docMk/>
          <pc:sldMk cId="1873325291" sldId="256"/>
        </pc:sldMkLst>
        <pc:spChg chg="add mod">
          <ac:chgData name="Steven Wallace" userId="f455ab06884d4394" providerId="LiveId" clId="{AF87F599-C49E-4FFA-9594-87F575F85356}" dt="2020-12-19T19:08:48.196" v="256" actId="1076"/>
          <ac:spMkLst>
            <pc:docMk/>
            <pc:sldMk cId="1873325291" sldId="256"/>
            <ac:spMk id="2" creationId="{F68E3FB9-4796-474F-8A3D-332465766614}"/>
          </ac:spMkLst>
        </pc:spChg>
      </pc:sldChg>
      <pc:sldChg chg="modSp mod modAnim">
        <pc:chgData name="Steven Wallace" userId="f455ab06884d4394" providerId="LiveId" clId="{AF87F599-C49E-4FFA-9594-87F575F85356}" dt="2020-12-19T17:41:21.061" v="219" actId="6549"/>
        <pc:sldMkLst>
          <pc:docMk/>
          <pc:sldMk cId="1228618187" sldId="264"/>
        </pc:sldMkLst>
        <pc:spChg chg="mod">
          <ac:chgData name="Steven Wallace" userId="f455ab06884d4394" providerId="LiveId" clId="{AF87F599-C49E-4FFA-9594-87F575F85356}" dt="2020-12-19T17:41:21.061" v="219" actId="6549"/>
          <ac:spMkLst>
            <pc:docMk/>
            <pc:sldMk cId="1228618187" sldId="264"/>
            <ac:spMk id="3" creationId="{9F31E25A-A1F8-409C-8D64-57E67F570D0B}"/>
          </ac:spMkLst>
        </pc:spChg>
        <pc:spChg chg="mod">
          <ac:chgData name="Steven Wallace" userId="f455ab06884d4394" providerId="LiveId" clId="{AF87F599-C49E-4FFA-9594-87F575F85356}" dt="2020-12-18T18:49:32.053" v="200" actId="207"/>
          <ac:spMkLst>
            <pc:docMk/>
            <pc:sldMk cId="1228618187" sldId="264"/>
            <ac:spMk id="4" creationId="{2DA0A944-3F64-4091-9FBF-3BBDC5B31FB2}"/>
          </ac:spMkLst>
        </pc:spChg>
        <pc:cxnChg chg="mod">
          <ac:chgData name="Steven Wallace" userId="f455ab06884d4394" providerId="LiveId" clId="{AF87F599-C49E-4FFA-9594-87F575F85356}" dt="2020-12-19T17:41:14.029" v="217" actId="20577"/>
          <ac:cxnSpMkLst>
            <pc:docMk/>
            <pc:sldMk cId="1228618187" sldId="264"/>
            <ac:cxnSpMk id="6" creationId="{4305EC33-11F2-40A5-BF7B-4F640BE00F11}"/>
          </ac:cxnSpMkLst>
        </pc:cxnChg>
        <pc:cxnChg chg="mod">
          <ac:chgData name="Steven Wallace" userId="f455ab06884d4394" providerId="LiveId" clId="{AF87F599-C49E-4FFA-9594-87F575F85356}" dt="2020-12-18T18:48:36.670" v="146" actId="207"/>
          <ac:cxnSpMkLst>
            <pc:docMk/>
            <pc:sldMk cId="1228618187" sldId="264"/>
            <ac:cxnSpMk id="8" creationId="{77AF6DBB-21F5-4993-B21E-24F44A12845A}"/>
          </ac:cxnSpMkLst>
        </pc:cxnChg>
      </pc:sldChg>
      <pc:sldChg chg="modSp">
        <pc:chgData name="Steven Wallace" userId="f455ab06884d4394" providerId="LiveId" clId="{AF87F599-C49E-4FFA-9594-87F575F85356}" dt="2020-12-19T17:58:31.664" v="229" actId="403"/>
        <pc:sldMkLst>
          <pc:docMk/>
          <pc:sldMk cId="3513405837" sldId="265"/>
        </pc:sldMkLst>
        <pc:spChg chg="mod">
          <ac:chgData name="Steven Wallace" userId="f455ab06884d4394" providerId="LiveId" clId="{AF87F599-C49E-4FFA-9594-87F575F85356}" dt="2020-12-19T17:58:31.664" v="229" actId="403"/>
          <ac:spMkLst>
            <pc:docMk/>
            <pc:sldMk cId="3513405837" sldId="265"/>
            <ac:spMk id="4" creationId="{2DA0A944-3F64-4091-9FBF-3BBDC5B31FB2}"/>
          </ac:spMkLst>
        </pc:spChg>
        <pc:spChg chg="mod">
          <ac:chgData name="Steven Wallace" userId="f455ab06884d4394" providerId="LiveId" clId="{AF87F599-C49E-4FFA-9594-87F575F85356}" dt="2020-12-19T17:58:31.664" v="229" actId="403"/>
          <ac:spMkLst>
            <pc:docMk/>
            <pc:sldMk cId="3513405837" sldId="265"/>
            <ac:spMk id="7" creationId="{E8FD2584-2ED5-4EB8-96CF-D5EF4BC342C6}"/>
          </ac:spMkLst>
        </pc:spChg>
      </pc:sldChg>
      <pc:sldChg chg="modSp modAnim">
        <pc:chgData name="Steven Wallace" userId="f455ab06884d4394" providerId="LiveId" clId="{AF87F599-C49E-4FFA-9594-87F575F85356}" dt="2020-12-19T18:04:44.115" v="234"/>
        <pc:sldMkLst>
          <pc:docMk/>
          <pc:sldMk cId="4065067097" sldId="267"/>
        </pc:sldMkLst>
        <pc:spChg chg="mod">
          <ac:chgData name="Steven Wallace" userId="f455ab06884d4394" providerId="LiveId" clId="{AF87F599-C49E-4FFA-9594-87F575F85356}" dt="2020-12-19T18:04:08.804" v="232" actId="403"/>
          <ac:spMkLst>
            <pc:docMk/>
            <pc:sldMk cId="4065067097" sldId="267"/>
            <ac:spMk id="5" creationId="{3893CB39-3037-497E-B1BC-7BE3B0E1847E}"/>
          </ac:spMkLst>
        </pc:spChg>
      </pc:sldChg>
    </pc:docChg>
  </pc:docChgLst>
  <pc:docChgLst>
    <pc:chgData name="Steven Wallace" userId="f455ab06884d4394" providerId="LiveId" clId="{D49D6E5C-1F45-4E92-8361-7F34F51389AE}"/>
    <pc:docChg chg="undo custSel modSld">
      <pc:chgData name="Steven Wallace" userId="f455ab06884d4394" providerId="LiveId" clId="{D49D6E5C-1F45-4E92-8361-7F34F51389AE}" dt="2020-12-18T19:59:08.643" v="174" actId="208"/>
      <pc:docMkLst>
        <pc:docMk/>
      </pc:docMkLst>
      <pc:sldChg chg="addSp modSp mod modTransition modAnim">
        <pc:chgData name="Steven Wallace" userId="f455ab06884d4394" providerId="LiveId" clId="{D49D6E5C-1F45-4E92-8361-7F34F51389AE}" dt="2020-12-18T19:59:08.643" v="174" actId="208"/>
        <pc:sldMkLst>
          <pc:docMk/>
          <pc:sldMk cId="73725550" sldId="266"/>
        </pc:sldMkLst>
        <pc:spChg chg="mod">
          <ac:chgData name="Steven Wallace" userId="f455ab06884d4394" providerId="LiveId" clId="{D49D6E5C-1F45-4E92-8361-7F34F51389AE}" dt="2020-12-18T19:58:25.602" v="171"/>
          <ac:spMkLst>
            <pc:docMk/>
            <pc:sldMk cId="73725550" sldId="266"/>
            <ac:spMk id="2" creationId="{F0D06BFC-08C7-4144-9838-E3ADC55826AF}"/>
          </ac:spMkLst>
        </pc:spChg>
        <pc:spChg chg="add mod">
          <ac:chgData name="Steven Wallace" userId="f455ab06884d4394" providerId="LiveId" clId="{D49D6E5C-1F45-4E92-8361-7F34F51389AE}" dt="2020-12-18T19:59:08.643" v="174" actId="208"/>
          <ac:spMkLst>
            <pc:docMk/>
            <pc:sldMk cId="73725550" sldId="266"/>
            <ac:spMk id="3" creationId="{B676FE70-DC2C-450C-9134-6E69D460845C}"/>
          </ac:spMkLst>
        </pc:spChg>
        <pc:spChg chg="mod">
          <ac:chgData name="Steven Wallace" userId="f455ab06884d4394" providerId="LiveId" clId="{D49D6E5C-1F45-4E92-8361-7F34F51389AE}" dt="2020-12-18T19:52:20.663" v="122" actId="14100"/>
          <ac:spMkLst>
            <pc:docMk/>
            <pc:sldMk cId="73725550" sldId="266"/>
            <ac:spMk id="4" creationId="{2DA0A944-3F64-4091-9FBF-3BBDC5B31FB2}"/>
          </ac:spMkLst>
        </pc:spChg>
        <pc:spChg chg="mod">
          <ac:chgData name="Steven Wallace" userId="f455ab06884d4394" providerId="LiveId" clId="{D49D6E5C-1F45-4E92-8361-7F34F51389AE}" dt="2020-12-18T19:52:17.645" v="121" actId="14100"/>
          <ac:spMkLst>
            <pc:docMk/>
            <pc:sldMk cId="73725550" sldId="266"/>
            <ac:spMk id="6" creationId="{D391A993-908A-4FF0-BEC2-37C54C42F3A9}"/>
          </ac:spMkLst>
        </pc:spChg>
        <pc:picChg chg="add ord">
          <ac:chgData name="Steven Wallace" userId="f455ab06884d4394" providerId="LiveId" clId="{D49D6E5C-1F45-4E92-8361-7F34F51389AE}" dt="2020-12-18T19:50:50.663" v="114" actId="167"/>
          <ac:picMkLst>
            <pc:docMk/>
            <pc:sldMk cId="73725550" sldId="266"/>
            <ac:picMk id="5" creationId="{9AA2B880-CC56-4A36-98E1-D653BF944555}"/>
          </ac:picMkLst>
        </pc:picChg>
      </pc:sldChg>
      <pc:sldChg chg="addSp modSp mod modTransition modClrScheme chgLayout">
        <pc:chgData name="Steven Wallace" userId="f455ab06884d4394" providerId="LiveId" clId="{D49D6E5C-1F45-4E92-8361-7F34F51389AE}" dt="2020-12-18T19:55:14.912" v="160"/>
        <pc:sldMkLst>
          <pc:docMk/>
          <pc:sldMk cId="4065067097" sldId="267"/>
        </pc:sldMkLst>
        <pc:spChg chg="mod ord">
          <ac:chgData name="Steven Wallace" userId="f455ab06884d4394" providerId="LiveId" clId="{D49D6E5C-1F45-4E92-8361-7F34F51389AE}" dt="2020-12-18T19:49:59.053" v="111" actId="700"/>
          <ac:spMkLst>
            <pc:docMk/>
            <pc:sldMk cId="4065067097" sldId="267"/>
            <ac:spMk id="3" creationId="{A0A0E865-B5F0-4AA1-8D63-DBCB37A52346}"/>
          </ac:spMkLst>
        </pc:spChg>
        <pc:spChg chg="mod ord">
          <ac:chgData name="Steven Wallace" userId="f455ab06884d4394" providerId="LiveId" clId="{D49D6E5C-1F45-4E92-8361-7F34F51389AE}" dt="2020-12-18T19:50:04.483" v="112" actId="113"/>
          <ac:spMkLst>
            <pc:docMk/>
            <pc:sldMk cId="4065067097" sldId="267"/>
            <ac:spMk id="4" creationId="{C8D9CE1E-25C5-46DF-AC88-78CD541AD2BC}"/>
          </ac:spMkLst>
        </pc:spChg>
        <pc:spChg chg="mod">
          <ac:chgData name="Steven Wallace" userId="f455ab06884d4394" providerId="LiveId" clId="{D49D6E5C-1F45-4E92-8361-7F34F51389AE}" dt="2020-12-18T19:49:48.893" v="108" actId="1076"/>
          <ac:spMkLst>
            <pc:docMk/>
            <pc:sldMk cId="4065067097" sldId="267"/>
            <ac:spMk id="5" creationId="{3893CB39-3037-497E-B1BC-7BE3B0E1847E}"/>
          </ac:spMkLst>
        </pc:spChg>
        <pc:picChg chg="add mod ord modCrop">
          <ac:chgData name="Steven Wallace" userId="f455ab06884d4394" providerId="LiveId" clId="{D49D6E5C-1F45-4E92-8361-7F34F51389AE}" dt="2020-12-18T19:49:01.277" v="101" actId="167"/>
          <ac:picMkLst>
            <pc:docMk/>
            <pc:sldMk cId="4065067097" sldId="267"/>
            <ac:picMk id="6" creationId="{28CBFC13-2253-48CF-A286-0D2C87DA7720}"/>
          </ac:picMkLst>
        </pc:picChg>
      </pc:sldChg>
      <pc:sldChg chg="modSp modTransition">
        <pc:chgData name="Steven Wallace" userId="f455ab06884d4394" providerId="LiveId" clId="{D49D6E5C-1F45-4E92-8361-7F34F51389AE}" dt="2020-12-18T19:55:53.212" v="164"/>
        <pc:sldMkLst>
          <pc:docMk/>
          <pc:sldMk cId="3706245397" sldId="268"/>
        </pc:sldMkLst>
        <pc:spChg chg="mod">
          <ac:chgData name="Steven Wallace" userId="f455ab06884d4394" providerId="LiveId" clId="{D49D6E5C-1F45-4E92-8361-7F34F51389AE}" dt="2020-12-18T19:55:53.212" v="164"/>
          <ac:spMkLst>
            <pc:docMk/>
            <pc:sldMk cId="3706245397" sldId="268"/>
            <ac:spMk id="4" creationId="{5572D5DC-B7AD-4908-A0B9-9CDA9FCC5BDA}"/>
          </ac:spMkLst>
        </pc:spChg>
      </pc:sldChg>
    </pc:docChg>
  </pc:docChgLst>
  <pc:docChgLst>
    <pc:chgData name="Steven Wallace" userId="f455ab06884d4394" providerId="LiveId" clId="{07CEAC79-7F5B-4E41-90B8-DA1FB7AADAFE}"/>
    <pc:docChg chg="custSel addSld modSld">
      <pc:chgData name="Steven Wallace" userId="f455ab06884d4394" providerId="LiveId" clId="{07CEAC79-7F5B-4E41-90B8-DA1FB7AADAFE}" dt="2023-01-04T19:08:05.598" v="419" actId="403"/>
      <pc:docMkLst>
        <pc:docMk/>
      </pc:docMkLst>
      <pc:sldChg chg="delSp modSp mod delAnim">
        <pc:chgData name="Steven Wallace" userId="f455ab06884d4394" providerId="LiveId" clId="{07CEAC79-7F5B-4E41-90B8-DA1FB7AADAFE}" dt="2023-01-04T19:06:01.493" v="355" actId="2711"/>
        <pc:sldMkLst>
          <pc:docMk/>
          <pc:sldMk cId="1725145919" sldId="263"/>
        </pc:sldMkLst>
        <pc:spChg chg="mod">
          <ac:chgData name="Steven Wallace" userId="f455ab06884d4394" providerId="LiveId" clId="{07CEAC79-7F5B-4E41-90B8-DA1FB7AADAFE}" dt="2023-01-04T19:03:07.080" v="341" actId="1076"/>
          <ac:spMkLst>
            <pc:docMk/>
            <pc:sldMk cId="1725145919" sldId="263"/>
            <ac:spMk id="2" creationId="{F0D06BFC-08C7-4144-9838-E3ADC55826AF}"/>
          </ac:spMkLst>
        </pc:spChg>
        <pc:spChg chg="mod">
          <ac:chgData name="Steven Wallace" userId="f455ab06884d4394" providerId="LiveId" clId="{07CEAC79-7F5B-4E41-90B8-DA1FB7AADAFE}" dt="2023-01-04T19:06:01.493" v="355" actId="2711"/>
          <ac:spMkLst>
            <pc:docMk/>
            <pc:sldMk cId="1725145919" sldId="263"/>
            <ac:spMk id="3" creationId="{9F31E25A-A1F8-409C-8D64-57E67F570D0B}"/>
          </ac:spMkLst>
        </pc:spChg>
        <pc:grpChg chg="del">
          <ac:chgData name="Steven Wallace" userId="f455ab06884d4394" providerId="LiveId" clId="{07CEAC79-7F5B-4E41-90B8-DA1FB7AADAFE}" dt="2023-01-04T18:47:56.596" v="2" actId="478"/>
          <ac:grpSpMkLst>
            <pc:docMk/>
            <pc:sldMk cId="1725145919" sldId="263"/>
            <ac:grpSpMk id="16" creationId="{4B11A430-1AAE-4598-A878-4E6ACB16EBCF}"/>
          </ac:grpSpMkLst>
        </pc:grpChg>
        <pc:cxnChg chg="mod">
          <ac:chgData name="Steven Wallace" userId="f455ab06884d4394" providerId="LiveId" clId="{07CEAC79-7F5B-4E41-90B8-DA1FB7AADAFE}" dt="2023-01-04T19:03:07.080" v="341" actId="1076"/>
          <ac:cxnSpMkLst>
            <pc:docMk/>
            <pc:sldMk cId="1725145919" sldId="263"/>
            <ac:cxnSpMk id="6" creationId="{4305EC33-11F2-40A5-BF7B-4F640BE00F11}"/>
          </ac:cxnSpMkLst>
        </pc:cxnChg>
        <pc:cxnChg chg="mod">
          <ac:chgData name="Steven Wallace" userId="f455ab06884d4394" providerId="LiveId" clId="{07CEAC79-7F5B-4E41-90B8-DA1FB7AADAFE}" dt="2023-01-04T18:47:56.596" v="2" actId="478"/>
          <ac:cxnSpMkLst>
            <pc:docMk/>
            <pc:sldMk cId="1725145919" sldId="263"/>
            <ac:cxnSpMk id="8" creationId="{77AF6DBB-21F5-4993-B21E-24F44A12845A}"/>
          </ac:cxnSpMkLst>
        </pc:cxnChg>
      </pc:sldChg>
      <pc:sldChg chg="modSp mod">
        <pc:chgData name="Steven Wallace" userId="f455ab06884d4394" providerId="LiveId" clId="{07CEAC79-7F5B-4E41-90B8-DA1FB7AADAFE}" dt="2023-01-04T19:08:05.598" v="419" actId="403"/>
        <pc:sldMkLst>
          <pc:docMk/>
          <pc:sldMk cId="3513405837" sldId="265"/>
        </pc:sldMkLst>
        <pc:spChg chg="mod">
          <ac:chgData name="Steven Wallace" userId="f455ab06884d4394" providerId="LiveId" clId="{07CEAC79-7F5B-4E41-90B8-DA1FB7AADAFE}" dt="2023-01-04T19:07:33.296" v="365" actId="403"/>
          <ac:spMkLst>
            <pc:docMk/>
            <pc:sldMk cId="3513405837" sldId="265"/>
            <ac:spMk id="4" creationId="{2DA0A944-3F64-4091-9FBF-3BBDC5B31FB2}"/>
          </ac:spMkLst>
        </pc:spChg>
        <pc:spChg chg="mod">
          <ac:chgData name="Steven Wallace" userId="f455ab06884d4394" providerId="LiveId" clId="{07CEAC79-7F5B-4E41-90B8-DA1FB7AADAFE}" dt="2023-01-04T19:08:05.598" v="419" actId="403"/>
          <ac:spMkLst>
            <pc:docMk/>
            <pc:sldMk cId="3513405837" sldId="265"/>
            <ac:spMk id="5" creationId="{7990075F-A2FE-45E8-A5CD-8E1FBD417FB1}"/>
          </ac:spMkLst>
        </pc:spChg>
        <pc:spChg chg="mod">
          <ac:chgData name="Steven Wallace" userId="f455ab06884d4394" providerId="LiveId" clId="{07CEAC79-7F5B-4E41-90B8-DA1FB7AADAFE}" dt="2023-01-04T19:07:52.836" v="392" actId="1036"/>
          <ac:spMkLst>
            <pc:docMk/>
            <pc:sldMk cId="3513405837" sldId="265"/>
            <ac:spMk id="7" creationId="{E8FD2584-2ED5-4EB8-96CF-D5EF4BC342C6}"/>
          </ac:spMkLst>
        </pc:spChg>
      </pc:sldChg>
      <pc:sldChg chg="addSp delSp modSp add mod delAnim modAnim">
        <pc:chgData name="Steven Wallace" userId="f455ab06884d4394" providerId="LiveId" clId="{07CEAC79-7F5B-4E41-90B8-DA1FB7AADAFE}" dt="2023-01-04T19:06:29.327" v="358" actId="14100"/>
        <pc:sldMkLst>
          <pc:docMk/>
          <pc:sldMk cId="1720244877" sldId="269"/>
        </pc:sldMkLst>
        <pc:spChg chg="del mod">
          <ac:chgData name="Steven Wallace" userId="f455ab06884d4394" providerId="LiveId" clId="{07CEAC79-7F5B-4E41-90B8-DA1FB7AADAFE}" dt="2023-01-04T18:53:47.964" v="289" actId="478"/>
          <ac:spMkLst>
            <pc:docMk/>
            <pc:sldMk cId="1720244877" sldId="269"/>
            <ac:spMk id="2" creationId="{F0D06BFC-08C7-4144-9838-E3ADC55826AF}"/>
          </ac:spMkLst>
        </pc:spChg>
        <pc:spChg chg="mod">
          <ac:chgData name="Steven Wallace" userId="f455ab06884d4394" providerId="LiveId" clId="{07CEAC79-7F5B-4E41-90B8-DA1FB7AADAFE}" dt="2023-01-04T19:06:12.292" v="356" actId="2711"/>
          <ac:spMkLst>
            <pc:docMk/>
            <pc:sldMk cId="1720244877" sldId="269"/>
            <ac:spMk id="3" creationId="{9F31E25A-A1F8-409C-8D64-57E67F570D0B}"/>
          </ac:spMkLst>
        </pc:spChg>
        <pc:spChg chg="mod topLvl">
          <ac:chgData name="Steven Wallace" userId="f455ab06884d4394" providerId="LiveId" clId="{07CEAC79-7F5B-4E41-90B8-DA1FB7AADAFE}" dt="2023-01-04T19:06:25.393" v="357" actId="1076"/>
          <ac:spMkLst>
            <pc:docMk/>
            <pc:sldMk cId="1720244877" sldId="269"/>
            <ac:spMk id="4" creationId="{2DA0A944-3F64-4091-9FBF-3BBDC5B31FB2}"/>
          </ac:spMkLst>
        </pc:spChg>
        <pc:spChg chg="add del mod">
          <ac:chgData name="Steven Wallace" userId="f455ab06884d4394" providerId="LiveId" clId="{07CEAC79-7F5B-4E41-90B8-DA1FB7AADAFE}" dt="2023-01-04T18:54:00.926" v="291" actId="478"/>
          <ac:spMkLst>
            <pc:docMk/>
            <pc:sldMk cId="1720244877" sldId="269"/>
            <ac:spMk id="14" creationId="{23FF4B01-C892-782F-1954-06BE7D97C1CD}"/>
          </ac:spMkLst>
        </pc:spChg>
        <pc:spChg chg="add mod">
          <ac:chgData name="Steven Wallace" userId="f455ab06884d4394" providerId="LiveId" clId="{07CEAC79-7F5B-4E41-90B8-DA1FB7AADAFE}" dt="2023-01-04T19:06:29.327" v="358" actId="14100"/>
          <ac:spMkLst>
            <pc:docMk/>
            <pc:sldMk cId="1720244877" sldId="269"/>
            <ac:spMk id="15" creationId="{DAB2CA3B-63E7-34DA-40C5-7235732A8CE4}"/>
          </ac:spMkLst>
        </pc:spChg>
        <pc:grpChg chg="del mod">
          <ac:chgData name="Steven Wallace" userId="f455ab06884d4394" providerId="LiveId" clId="{07CEAC79-7F5B-4E41-90B8-DA1FB7AADAFE}" dt="2023-01-04T18:55:14.346" v="303" actId="478"/>
          <ac:grpSpMkLst>
            <pc:docMk/>
            <pc:sldMk cId="1720244877" sldId="269"/>
            <ac:grpSpMk id="16" creationId="{4B11A430-1AAE-4598-A878-4E6ACB16EBCF}"/>
          </ac:grpSpMkLst>
        </pc:grpChg>
        <pc:cxnChg chg="del mod">
          <ac:chgData name="Steven Wallace" userId="f455ab06884d4394" providerId="LiveId" clId="{07CEAC79-7F5B-4E41-90B8-DA1FB7AADAFE}" dt="2023-01-04T18:53:56.052" v="290" actId="478"/>
          <ac:cxnSpMkLst>
            <pc:docMk/>
            <pc:sldMk cId="1720244877" sldId="269"/>
            <ac:cxnSpMk id="6" creationId="{4305EC33-11F2-40A5-BF7B-4F640BE00F11}"/>
          </ac:cxnSpMkLst>
        </pc:cxnChg>
        <pc:cxnChg chg="del mod topLvl">
          <ac:chgData name="Steven Wallace" userId="f455ab06884d4394" providerId="LiveId" clId="{07CEAC79-7F5B-4E41-90B8-DA1FB7AADAFE}" dt="2023-01-04T18:55:14.346" v="303" actId="478"/>
          <ac:cxnSpMkLst>
            <pc:docMk/>
            <pc:sldMk cId="1720244877" sldId="269"/>
            <ac:cxnSpMk id="8" creationId="{77AF6DBB-21F5-4993-B21E-24F44A12845A}"/>
          </ac:cxnSpMkLst>
        </pc:cxnChg>
      </pc:sldChg>
      <pc:sldChg chg="modSp add mod modAnim">
        <pc:chgData name="Steven Wallace" userId="f455ab06884d4394" providerId="LiveId" clId="{07CEAC79-7F5B-4E41-90B8-DA1FB7AADAFE}" dt="2023-01-04T19:05:45.434" v="354" actId="2711"/>
        <pc:sldMkLst>
          <pc:docMk/>
          <pc:sldMk cId="2063000192" sldId="270"/>
        </pc:sldMkLst>
        <pc:spChg chg="mod">
          <ac:chgData name="Steven Wallace" userId="f455ab06884d4394" providerId="LiveId" clId="{07CEAC79-7F5B-4E41-90B8-DA1FB7AADAFE}" dt="2023-01-04T19:03:54.448" v="346" actId="1076"/>
          <ac:spMkLst>
            <pc:docMk/>
            <pc:sldMk cId="2063000192" sldId="270"/>
            <ac:spMk id="2" creationId="{F0D06BFC-08C7-4144-9838-E3ADC55826AF}"/>
          </ac:spMkLst>
        </pc:spChg>
        <pc:spChg chg="mod">
          <ac:chgData name="Steven Wallace" userId="f455ab06884d4394" providerId="LiveId" clId="{07CEAC79-7F5B-4E41-90B8-DA1FB7AADAFE}" dt="2023-01-04T19:05:45.434" v="354" actId="2711"/>
          <ac:spMkLst>
            <pc:docMk/>
            <pc:sldMk cId="2063000192" sldId="270"/>
            <ac:spMk id="3" creationId="{9F31E25A-A1F8-409C-8D64-57E67F570D0B}"/>
          </ac:spMkLst>
        </pc:spChg>
        <pc:spChg chg="mod">
          <ac:chgData name="Steven Wallace" userId="f455ab06884d4394" providerId="LiveId" clId="{07CEAC79-7F5B-4E41-90B8-DA1FB7AADAFE}" dt="2023-01-04T19:05:25.031" v="353" actId="2711"/>
          <ac:spMkLst>
            <pc:docMk/>
            <pc:sldMk cId="2063000192" sldId="270"/>
            <ac:spMk id="4" creationId="{2DA0A944-3F64-4091-9FBF-3BBDC5B31FB2}"/>
          </ac:spMkLst>
        </pc:spChg>
        <pc:cxnChg chg="mod">
          <ac:chgData name="Steven Wallace" userId="f455ab06884d4394" providerId="LiveId" clId="{07CEAC79-7F5B-4E41-90B8-DA1FB7AADAFE}" dt="2023-01-04T19:03:54.448" v="346" actId="1076"/>
          <ac:cxnSpMkLst>
            <pc:docMk/>
            <pc:sldMk cId="2063000192" sldId="270"/>
            <ac:cxnSpMk id="6" creationId="{4305EC33-11F2-40A5-BF7B-4F640BE00F11}"/>
          </ac:cxnSpMkLst>
        </pc:cxnChg>
        <pc:cxnChg chg="mod">
          <ac:chgData name="Steven Wallace" userId="f455ab06884d4394" providerId="LiveId" clId="{07CEAC79-7F5B-4E41-90B8-DA1FB7AADAFE}" dt="2023-01-04T19:04:39.130" v="350" actId="14100"/>
          <ac:cxnSpMkLst>
            <pc:docMk/>
            <pc:sldMk cId="2063000192" sldId="270"/>
            <ac:cxnSpMk id="8" creationId="{77AF6DBB-21F5-4993-B21E-24F44A12845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425BD-9F4C-46AD-5B05-B0E923398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"Two Builders"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29039-0E03-3E4B-480A-3A0CDDBAAC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C9B7-53B6-4CE0-894F-CBB2AD30C689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0E393-13D9-EA18-A682-9F1F67B24B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Steven J. Wallace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1C41-7B03-A3ED-9AD1-592C710E59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9F7F-D259-427D-905A-EA74B61E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046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"Two Builders"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421B0-4C37-4A8A-A577-AFF980CCFA6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DF482-731C-486A-B200-085A584E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48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22A53F-D8A3-4F8C-8103-EE1111B2B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429" y="130778"/>
            <a:ext cx="11693141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2577787" y="4501955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43408" y="815308"/>
            <a:ext cx="3825709" cy="5114339"/>
          </a:xfrm>
        </p:spPr>
        <p:txBody>
          <a:bodyPr anchor="t">
            <a:normAutofit/>
          </a:bodyPr>
          <a:lstStyle>
            <a:lvl1pPr>
              <a:defRPr sz="53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5936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4469" y="326126"/>
            <a:ext cx="8337368" cy="62339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743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4057" y="326126"/>
            <a:ext cx="8197780" cy="62339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523B1-7BC1-4199-8AF7-6F1BCF9A0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74" y="4070851"/>
            <a:ext cx="35420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96989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550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6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3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2" r:id="rId3"/>
    <p:sldLayoutId id="2147483676" r:id="rId4"/>
    <p:sldLayoutId id="2147483673" r:id="rId5"/>
    <p:sldLayoutId id="2147483674" r:id="rId6"/>
    <p:sldLayoutId id="214748367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Agency FB" panose="020B0503020202020204" pitchFamily="34" charset="0"/>
          <a:ea typeface="+mj-ea"/>
          <a:cs typeface="Agency FB" panose="020B0503020202020204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1pPr>
      <a:lvl2pPr marL="1219170" indent="-609585" algn="l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2pPr>
      <a:lvl3pPr marL="1219170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4pPr>
      <a:lvl5pPr marL="2438339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2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2D5DC-B7AD-4908-A0B9-9CDA9FCC5B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“Blessed </a:t>
            </a:r>
            <a:r>
              <a:rPr lang="en-US" sz="4800" b="0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are</a:t>
            </a:r>
            <a:r>
              <a:rPr lang="en-US" sz="4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those who do His commandments, that they may have the right to the tree of life, and may enter through the gates into the city.”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3E807-ED49-47BC-8D39-8332EFBF3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600" dirty="0"/>
              <a:t>REVELATION</a:t>
            </a:r>
            <a:r>
              <a:rPr lang="en-US" sz="2800" spc="600" dirty="0"/>
              <a:t> 22:14</a:t>
            </a:r>
          </a:p>
        </p:txBody>
      </p:sp>
    </p:spTree>
    <p:extLst>
      <p:ext uri="{BB962C8B-B14F-4D97-AF65-F5344CB8AC3E}">
        <p14:creationId xmlns:p14="http://schemas.microsoft.com/office/powerpoint/2010/main" val="370624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E3FB9-4796-474F-8A3D-332465766614}"/>
              </a:ext>
            </a:extLst>
          </p:cNvPr>
          <p:cNvSpPr txBox="1"/>
          <p:nvPr/>
        </p:nvSpPr>
        <p:spPr>
          <a:xfrm>
            <a:off x="6493120" y="2162908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latin typeface="Baskerville Old Face" panose="02020602080505020303" pitchFamily="18" charset="0"/>
              </a:rPr>
              <a:t>the</a:t>
            </a:r>
            <a:endParaRPr lang="en-US" sz="24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B8BF7-6838-CF93-9632-B66E8FB3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35" y="5631181"/>
            <a:ext cx="8082915" cy="115443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8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randomBar/>
      </p:transition>
    </mc:Choice>
    <mc:Fallback xmlns="">
      <p:transition spd="slow">
        <p:randomBa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06BFC-08C7-4144-9838-E3ADC5582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9674" y="1331289"/>
            <a:ext cx="5504757" cy="1286933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/>
              <a:t>1. ALL HEARERS ARE BUILDERS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1E25A-A1F8-409C-8D64-57E67F570D0B}"/>
              </a:ext>
            </a:extLst>
          </p:cNvPr>
          <p:cNvSpPr txBox="1"/>
          <p:nvPr/>
        </p:nvSpPr>
        <p:spPr>
          <a:xfrm>
            <a:off x="455776" y="274290"/>
            <a:ext cx="4816752" cy="3400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spc="300" dirty="0">
                <a:latin typeface="The Hand Extrablack" panose="03070A02030502020204" pitchFamily="66" charset="0"/>
              </a:rPr>
              <a:t>THE WISE – 7:24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Attentive – “whoever hears”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Right teaching – “these sayings of Mine”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Obedient – “and does them”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05EC33-11F2-40A5-BF7B-4F640BE00F11}"/>
              </a:ext>
            </a:extLst>
          </p:cNvPr>
          <p:cNvCxnSpPr>
            <a:cxnSpLocks/>
            <a:stCxn id="2" idx="1"/>
            <a:endCxn id="3" idx="3"/>
          </p:cNvCxnSpPr>
          <p:nvPr/>
        </p:nvCxnSpPr>
        <p:spPr>
          <a:xfrm flipH="1">
            <a:off x="5272528" y="1974756"/>
            <a:ext cx="64714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4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31E25A-A1F8-409C-8D64-57E67F570D0B}"/>
              </a:ext>
            </a:extLst>
          </p:cNvPr>
          <p:cNvSpPr txBox="1"/>
          <p:nvPr/>
        </p:nvSpPr>
        <p:spPr>
          <a:xfrm>
            <a:off x="455776" y="274290"/>
            <a:ext cx="4816752" cy="3400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spc="300" dirty="0">
                <a:latin typeface="The Hand Extrablack" panose="03070A02030502020204" pitchFamily="66" charset="0"/>
              </a:rPr>
              <a:t>THE WISE – 7:24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Attentive – “whoever hears”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Right teaching – “these sayings of Mine”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Obedient – “and does them”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A944-3F64-4091-9FBF-3BBDC5B31FB2}"/>
              </a:ext>
            </a:extLst>
          </p:cNvPr>
          <p:cNvSpPr txBox="1"/>
          <p:nvPr/>
        </p:nvSpPr>
        <p:spPr>
          <a:xfrm>
            <a:off x="4359412" y="3782943"/>
            <a:ext cx="7268155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>
                <a:latin typeface="The Hand Black" panose="03070902030502020204" pitchFamily="66" charset="0"/>
              </a:rPr>
              <a:t>BULDS AN ENDURING HOUSE – Matt. 7:25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>
                <a:latin typeface="The Hand Black" panose="03070902030502020204" pitchFamily="66" charset="0"/>
              </a:rPr>
              <a:t>OPENS GATE INTO THE KINGDOM – Matt. 7:21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>
                <a:latin typeface="The Hand Black" panose="03070902030502020204" pitchFamily="66" charset="0"/>
              </a:rPr>
              <a:t>ADOPTED INTO GOD’S FAMILY – Matt. 12:46-50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>
                <a:latin typeface="The Hand Black" panose="03070902030502020204" pitchFamily="66" charset="0"/>
              </a:rPr>
              <a:t>KEY TO SPIRITUAL UNDERSTANDING – Jn. 7:17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DAB2CA3B-63E7-34DA-40C5-7235732A8CE4}"/>
              </a:ext>
            </a:extLst>
          </p:cNvPr>
          <p:cNvSpPr/>
          <p:nvPr/>
        </p:nvSpPr>
        <p:spPr>
          <a:xfrm rot="5400000">
            <a:off x="6292254" y="2160247"/>
            <a:ext cx="819298" cy="2858751"/>
          </a:xfrm>
          <a:prstGeom prst="bentArrow">
            <a:avLst>
              <a:gd name="adj1" fmla="val 23800"/>
              <a:gd name="adj2" fmla="val 25000"/>
              <a:gd name="adj3" fmla="val 25000"/>
              <a:gd name="adj4" fmla="val 209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2ACB65-0D07-32A6-C6E8-C1BDF8795843}"/>
              </a:ext>
            </a:extLst>
          </p:cNvPr>
          <p:cNvCxnSpPr/>
          <p:nvPr/>
        </p:nvCxnSpPr>
        <p:spPr>
          <a:xfrm>
            <a:off x="806245" y="289068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C6CA7-CABA-0881-EC80-AE9E8AC3CE54}"/>
              </a:ext>
            </a:extLst>
          </p:cNvPr>
          <p:cNvCxnSpPr>
            <a:cxnSpLocks/>
          </p:cNvCxnSpPr>
          <p:nvPr/>
        </p:nvCxnSpPr>
        <p:spPr>
          <a:xfrm flipH="1">
            <a:off x="845572" y="3539613"/>
            <a:ext cx="338229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4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06BFC-08C7-4144-9838-E3ADC5582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5192" y="1331289"/>
            <a:ext cx="5504757" cy="1286933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/>
              <a:t>1. ALL HEARERS ARE BUILDERS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1E25A-A1F8-409C-8D64-57E67F570D0B}"/>
              </a:ext>
            </a:extLst>
          </p:cNvPr>
          <p:cNvSpPr txBox="1"/>
          <p:nvPr/>
        </p:nvSpPr>
        <p:spPr>
          <a:xfrm>
            <a:off x="455776" y="274290"/>
            <a:ext cx="4816752" cy="3400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spc="300" dirty="0">
                <a:solidFill>
                  <a:schemeClr val="tx1"/>
                </a:solidFill>
                <a:latin typeface="The Hand Extrablack" panose="03070A02030502020204" pitchFamily="66" charset="0"/>
              </a:rPr>
              <a:t>THE WISE – 7:24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Attentive – “whoever hears”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Right teaching – “these sayings of Mine”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The Hand Extrablack" panose="03070A02030502020204" pitchFamily="66" charset="0"/>
              </a:rPr>
              <a:t>Obedient – “and does them”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05EC33-11F2-40A5-BF7B-4F640BE00F11}"/>
              </a:ext>
            </a:extLst>
          </p:cNvPr>
          <p:cNvCxnSpPr>
            <a:cxnSpLocks/>
            <a:stCxn id="2" idx="1"/>
            <a:endCxn id="3" idx="3"/>
          </p:cNvCxnSpPr>
          <p:nvPr/>
        </p:nvCxnSpPr>
        <p:spPr>
          <a:xfrm flipH="1">
            <a:off x="5272528" y="1974756"/>
            <a:ext cx="64266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11A430-1AAE-4598-A878-4E6ACB16EBCF}"/>
              </a:ext>
            </a:extLst>
          </p:cNvPr>
          <p:cNvGrpSpPr/>
          <p:nvPr/>
        </p:nvGrpSpPr>
        <p:grpSpPr>
          <a:xfrm>
            <a:off x="5915192" y="2618222"/>
            <a:ext cx="5504757" cy="4161984"/>
            <a:chOff x="5915192" y="2618222"/>
            <a:chExt cx="5504757" cy="41619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A0A944-3F64-4091-9FBF-3BBDC5B31FB2}"/>
                </a:ext>
              </a:extLst>
            </p:cNvPr>
            <p:cNvSpPr txBox="1"/>
            <p:nvPr/>
          </p:nvSpPr>
          <p:spPr>
            <a:xfrm>
              <a:off x="5915192" y="3379275"/>
              <a:ext cx="5504757" cy="34009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000" b="1" spc="300" dirty="0">
                  <a:latin typeface="The Hand Extrablack" panose="03070A02030502020204" pitchFamily="66" charset="0"/>
                </a:rPr>
                <a:t>THE FOOLISH – 7:26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4000" dirty="0">
                  <a:solidFill>
                    <a:schemeClr val="tx1">
                      <a:lumMod val="85000"/>
                    </a:schemeClr>
                  </a:solidFill>
                  <a:latin typeface="The Hand Extrablack" panose="03070A02030502020204" pitchFamily="66" charset="0"/>
                </a:rPr>
                <a:t>Attentive – “everyone who hears”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4000" dirty="0">
                  <a:solidFill>
                    <a:schemeClr val="tx1">
                      <a:lumMod val="85000"/>
                    </a:schemeClr>
                  </a:solidFill>
                  <a:latin typeface="The Hand Extrablack" panose="03070A02030502020204" pitchFamily="66" charset="0"/>
                </a:rPr>
                <a:t>Right teaching – “these sayings of Mine”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4000" dirty="0">
                  <a:solidFill>
                    <a:schemeClr val="tx1">
                      <a:lumMod val="85000"/>
                    </a:schemeClr>
                  </a:solidFill>
                  <a:latin typeface="The Hand Extrablack" panose="03070A02030502020204" pitchFamily="66" charset="0"/>
                </a:rPr>
                <a:t>Disobedient – “and does not do them”</a:t>
              </a:r>
              <a:endParaRPr lang="en-US" sz="3600" dirty="0">
                <a:solidFill>
                  <a:schemeClr val="tx1">
                    <a:lumMod val="85000"/>
                  </a:schemeClr>
                </a:solidFill>
                <a:latin typeface="The Hand Extrablack" panose="03070A02030502020204" pitchFamily="66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AF6DBB-21F5-4993-B21E-24F44A12845A}"/>
                </a:ext>
              </a:extLst>
            </p:cNvPr>
            <p:cNvCxnSpPr>
              <a:cxnSpLocks/>
              <a:stCxn id="2" idx="2"/>
              <a:endCxn id="4" idx="0"/>
            </p:cNvCxnSpPr>
            <p:nvPr/>
          </p:nvCxnSpPr>
          <p:spPr>
            <a:xfrm>
              <a:off x="8667571" y="2618222"/>
              <a:ext cx="0" cy="761053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377F14-9052-2203-396D-7D0613AF16D4}"/>
              </a:ext>
            </a:extLst>
          </p:cNvPr>
          <p:cNvSpPr txBox="1"/>
          <p:nvPr/>
        </p:nvSpPr>
        <p:spPr>
          <a:xfrm>
            <a:off x="6618053" y="2814082"/>
            <a:ext cx="409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/>
              <a:t>CONTRASTED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21D23-D339-76CE-D2EE-31197CCCE328}"/>
              </a:ext>
            </a:extLst>
          </p:cNvPr>
          <p:cNvSpPr/>
          <p:nvPr/>
        </p:nvSpPr>
        <p:spPr>
          <a:xfrm>
            <a:off x="455776" y="2974428"/>
            <a:ext cx="4816752" cy="70078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CC431-FF91-37EA-B962-11CDDECB99B9}"/>
              </a:ext>
            </a:extLst>
          </p:cNvPr>
          <p:cNvSpPr/>
          <p:nvPr/>
        </p:nvSpPr>
        <p:spPr>
          <a:xfrm>
            <a:off x="5915191" y="6079425"/>
            <a:ext cx="5504755" cy="70078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0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06BFC-08C7-4144-9838-E3ADC5582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5192" y="1199847"/>
            <a:ext cx="5504757" cy="1286933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/>
              <a:t>2. TWO FOUNDATIONS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1E25A-A1F8-409C-8D64-57E67F570D0B}"/>
              </a:ext>
            </a:extLst>
          </p:cNvPr>
          <p:cNvSpPr txBox="1"/>
          <p:nvPr/>
        </p:nvSpPr>
        <p:spPr>
          <a:xfrm>
            <a:off x="412914" y="265958"/>
            <a:ext cx="4816752" cy="26007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spc="300" dirty="0">
                <a:latin typeface="Verdana Pro Cond Black" panose="020B0A06030504040204" pitchFamily="34" charset="0"/>
              </a:rPr>
              <a:t>THE ROCK – 7:25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Verdana Pro Cond Black" panose="020B0A06030504040204" pitchFamily="34" charset="0"/>
              </a:rPr>
              <a:t>How? Lk. 6:47, 48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Verdana Pro Cond Black" panose="020B0A06030504040204" pitchFamily="34" charset="0"/>
              </a:rPr>
              <a:t>Psa. 1:2; Lk. 10:39; Eph. 3:18,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A944-3F64-4091-9FBF-3BBDC5B31FB2}"/>
              </a:ext>
            </a:extLst>
          </p:cNvPr>
          <p:cNvSpPr txBox="1"/>
          <p:nvPr/>
        </p:nvSpPr>
        <p:spPr>
          <a:xfrm>
            <a:off x="6259195" y="3379275"/>
            <a:ext cx="4816752" cy="2600712"/>
          </a:xfrm>
          <a:prstGeom prst="rect">
            <a:avLst/>
          </a:prstGeom>
          <a:blipFill dpi="0" rotWithShape="1">
            <a:blip r:embed="rId3">
              <a:alphaModFix amt="87000"/>
            </a:blip>
            <a:srcRect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Black" panose="020B0604020202020204" pitchFamily="34" charset="0"/>
              </a:rPr>
              <a:t>THE SAND – 7:26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Black" panose="020B0604020202020204" pitchFamily="34" charset="0"/>
              </a:rPr>
              <a:t>On the earth—no foundation at all – Lk. 6:49; Col. 3:1, 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05EC33-11F2-40A5-BF7B-4F640BE00F11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328745" y="1843314"/>
            <a:ext cx="58644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AF6DBB-21F5-4993-B21E-24F44A12845A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8667571" y="2486780"/>
            <a:ext cx="0" cy="89249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45A08E-DDC6-7033-70BA-EB675FA9FDF1}"/>
              </a:ext>
            </a:extLst>
          </p:cNvPr>
          <p:cNvSpPr txBox="1"/>
          <p:nvPr/>
        </p:nvSpPr>
        <p:spPr>
          <a:xfrm>
            <a:off x="6618053" y="2814082"/>
            <a:ext cx="409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/>
              <a:t>CONTRASTED</a:t>
            </a:r>
          </a:p>
        </p:txBody>
      </p:sp>
    </p:spTree>
    <p:extLst>
      <p:ext uri="{BB962C8B-B14F-4D97-AF65-F5344CB8AC3E}">
        <p14:creationId xmlns:p14="http://schemas.microsoft.com/office/powerpoint/2010/main" val="1228618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FD2584-2ED5-4EB8-96CF-D5EF4BC342C6}"/>
              </a:ext>
            </a:extLst>
          </p:cNvPr>
          <p:cNvSpPr txBox="1"/>
          <p:nvPr/>
        </p:nvSpPr>
        <p:spPr>
          <a:xfrm>
            <a:off x="4422018" y="4213859"/>
            <a:ext cx="699793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dirty="0">
                <a:latin typeface="The Hand Extrablack" panose="03070A02030502020204" pitchFamily="66" charset="0"/>
              </a:rPr>
              <a:t>The </a:t>
            </a:r>
            <a:r>
              <a:rPr lang="en-US" sz="4800" u="sng" dirty="0">
                <a:latin typeface="The Hand Extrablack" panose="03070A02030502020204" pitchFamily="66" charset="0"/>
              </a:rPr>
              <a:t>impartiality</a:t>
            </a:r>
            <a:r>
              <a:rPr lang="en-US" sz="4800" dirty="0">
                <a:latin typeface="The Hand Extrablack" panose="03070A02030502020204" pitchFamily="66" charset="0"/>
              </a:rPr>
              <a:t> of the test: same peril falls upon both houses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06BFC-08C7-4144-9838-E3ADC5582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020" y="1199847"/>
            <a:ext cx="6997930" cy="1286933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/>
              <a:t>3. ALL BUILDINGS ARE TESTED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A944-3F64-4091-9FBF-3BBDC5B31FB2}"/>
              </a:ext>
            </a:extLst>
          </p:cNvPr>
          <p:cNvSpPr txBox="1"/>
          <p:nvPr/>
        </p:nvSpPr>
        <p:spPr>
          <a:xfrm>
            <a:off x="4422018" y="3379275"/>
            <a:ext cx="69979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dirty="0">
                <a:latin typeface="The Hand Extrablack" panose="03070A02030502020204" pitchFamily="66" charset="0"/>
              </a:rPr>
              <a:t>The </a:t>
            </a:r>
            <a:r>
              <a:rPr lang="en-US" sz="4800" u="sng" dirty="0">
                <a:latin typeface="The Hand Extrablack" panose="03070A02030502020204" pitchFamily="66" charset="0"/>
              </a:rPr>
              <a:t>nature</a:t>
            </a:r>
            <a:r>
              <a:rPr lang="en-US" sz="4800" dirty="0">
                <a:latin typeface="The Hand Extrablack" panose="03070A02030502020204" pitchFamily="66" charset="0"/>
              </a:rPr>
              <a:t> of the test: rain, flood, wind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0075F-A2FE-45E8-A5CD-8E1FBD417FB1}"/>
              </a:ext>
            </a:extLst>
          </p:cNvPr>
          <p:cNvSpPr txBox="1"/>
          <p:nvPr/>
        </p:nvSpPr>
        <p:spPr>
          <a:xfrm>
            <a:off x="6215228" y="5774192"/>
            <a:ext cx="3411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 Peter 5:8-10</a:t>
            </a:r>
          </a:p>
        </p:txBody>
      </p:sp>
    </p:spTree>
    <p:extLst>
      <p:ext uri="{BB962C8B-B14F-4D97-AF65-F5344CB8AC3E}">
        <p14:creationId xmlns:p14="http://schemas.microsoft.com/office/powerpoint/2010/main" val="3513405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A2B880-CC56-4A36-98E1-D653BF94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06BFC-08C7-4144-9838-E3ADC5582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020" y="1199847"/>
            <a:ext cx="6997930" cy="1286933"/>
          </a:xfr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ONLY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WILL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A944-3F64-4091-9FBF-3BBDC5B31FB2}"/>
              </a:ext>
            </a:extLst>
          </p:cNvPr>
          <p:cNvSpPr txBox="1"/>
          <p:nvPr/>
        </p:nvSpPr>
        <p:spPr>
          <a:xfrm>
            <a:off x="434218" y="732454"/>
            <a:ext cx="3619622" cy="2062103"/>
          </a:xfrm>
          <a:prstGeom prst="wedgeRectCallout">
            <a:avLst>
              <a:gd name="adj1" fmla="val 67185"/>
              <a:gd name="adj2" fmla="val 66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e Hand Black" panose="03070902030502020204" pitchFamily="66" charset="0"/>
              </a:rPr>
              <a:t>“It did not fall, for it was founded on the rock” </a:t>
            </a:r>
            <a:br>
              <a:rPr lang="en-US" sz="3600" dirty="0">
                <a:latin typeface="The Hand Black" panose="03070902030502020204" pitchFamily="66" charset="0"/>
              </a:rPr>
            </a:br>
            <a:r>
              <a:rPr lang="en-US" sz="3600" dirty="0">
                <a:latin typeface="The Hand Extrablack" panose="03070A020305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(Matt. 7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dirty="0">
                <a:latin typeface="The Hand Extrablack" panose="03070A020305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1A993-908A-4FF0-BEC2-37C54C42F3A9}"/>
              </a:ext>
            </a:extLst>
          </p:cNvPr>
          <p:cNvSpPr txBox="1"/>
          <p:nvPr/>
        </p:nvSpPr>
        <p:spPr>
          <a:xfrm>
            <a:off x="7427070" y="2685264"/>
            <a:ext cx="3992880" cy="2000548"/>
          </a:xfrm>
          <a:prstGeom prst="wedgeRectCallout">
            <a:avLst>
              <a:gd name="adj1" fmla="val 20567"/>
              <a:gd name="adj2" fmla="val -721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e Hand Black" panose="03070902030502020204" pitchFamily="66" charset="0"/>
              </a:rPr>
              <a:t>“and could not shake it, for it was founded on the rock” </a:t>
            </a:r>
            <a:br>
              <a:rPr lang="en-US" sz="3600" dirty="0">
                <a:latin typeface="The Hand Black" panose="03070902030502020204" pitchFamily="66" charset="0"/>
              </a:rPr>
            </a:br>
            <a:r>
              <a:rPr lang="en-US" sz="3600" dirty="0">
                <a:latin typeface="The Hand Black" panose="03070902030502020204" pitchFamily="66" charset="0"/>
              </a:rPr>
              <a:t>(Lk. 6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dirty="0">
                <a:latin typeface="The Hand Black" panose="03070902030502020204" pitchFamily="66" charset="0"/>
              </a:rPr>
              <a:t>48)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6FE70-DC2C-450C-9134-6E69D460845C}"/>
              </a:ext>
            </a:extLst>
          </p:cNvPr>
          <p:cNvSpPr txBox="1"/>
          <p:nvPr/>
        </p:nvSpPr>
        <p:spPr>
          <a:xfrm>
            <a:off x="473106" y="4884297"/>
            <a:ext cx="11339771" cy="2009061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1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00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1 John 2:16, 17, “For all that </a:t>
            </a:r>
            <a:r>
              <a:rPr lang="en-US" sz="2800" b="1" i="1" u="none" strike="noStrike" baseline="0" dirty="0">
                <a:solidFill>
                  <a:srgbClr val="00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is</a:t>
            </a:r>
            <a:r>
              <a:rPr lang="en-US" sz="2800" b="1" i="0" u="none" strike="noStrike" baseline="0" dirty="0">
                <a:solidFill>
                  <a:srgbClr val="00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 in the world—the lust of the flesh, the lust of the eyes, and the pride of life—is not of the Father but is of the world. And </a:t>
            </a:r>
            <a:r>
              <a:rPr lang="en-US" sz="2800" b="1" i="0" u="sng" strike="noStrike" baseline="0" dirty="0">
                <a:solidFill>
                  <a:srgbClr val="00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the world is passing away</a:t>
            </a:r>
            <a:r>
              <a:rPr lang="en-US" sz="2800" b="1" i="0" u="none" strike="noStrike" baseline="0" dirty="0">
                <a:solidFill>
                  <a:srgbClr val="00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, and the lust of it; </a:t>
            </a:r>
            <a:r>
              <a:rPr lang="en-US" sz="2800" b="1" i="0" strike="noStrike" baseline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but</a:t>
            </a:r>
            <a:r>
              <a:rPr lang="en-US" sz="2800" b="1" i="0" u="none" strike="noStrike" baseline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 he who does the will of God abides forever</a:t>
            </a:r>
            <a:r>
              <a:rPr lang="en-US" sz="2800" b="1" i="0" u="none" strike="noStrike" baseline="0" dirty="0">
                <a:solidFill>
                  <a:srgbClr val="00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37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CBFC13-2253-48CF-A286-0D2C87DA7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9CE1E-25C5-46DF-AC88-78CD541AD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3465647" y="2825857"/>
            <a:ext cx="3160787" cy="720396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spc="600" dirty="0"/>
              <a:t>LUKE 6:49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0E865-B5F0-4AA1-8D63-DBCB37A5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240" y="283779"/>
            <a:ext cx="6555452" cy="657422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>
                  <a:solidFill>
                    <a:srgbClr val="00206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"But he who heard and did nothing is like a man who built a house on the earth without a foundation, against which the stream </a:t>
            </a:r>
            <a:r>
              <a:rPr lang="en-US" sz="5400" spc="300" dirty="0">
                <a:effectLst>
                  <a:glow rad="76200">
                    <a:schemeClr val="bg2">
                      <a:lumMod val="85000"/>
                      <a:lumOff val="15000"/>
                      <a:alpha val="50000"/>
                    </a:schemeClr>
                  </a:glow>
                </a:effectLst>
              </a:rPr>
              <a:t>BEAT</a:t>
            </a:r>
            <a:r>
              <a:rPr lang="en-US" sz="5400" dirty="0">
                <a:ln>
                  <a:solidFill>
                    <a:srgbClr val="00206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vehemently; </a:t>
            </a:r>
            <a:r>
              <a:rPr lang="en-US" sz="5400" dirty="0"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</a:effectLst>
              </a:rPr>
              <a:t>and immediately it fell. And the ruin of that house was </a:t>
            </a:r>
            <a:r>
              <a:rPr lang="en-US" sz="5400" spc="300" dirty="0">
                <a:effectLst>
                  <a:glow rad="101600">
                    <a:schemeClr val="bg2">
                      <a:lumMod val="85000"/>
                      <a:lumOff val="15000"/>
                      <a:alpha val="60000"/>
                    </a:schemeClr>
                  </a:glow>
                </a:effectLst>
              </a:rPr>
              <a:t>GREAT</a:t>
            </a:r>
            <a:r>
              <a:rPr lang="en-US" sz="5400" dirty="0"/>
              <a:t>."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3CB39-3037-497E-B1BC-7BE3B0E1847E}"/>
              </a:ext>
            </a:extLst>
          </p:cNvPr>
          <p:cNvSpPr txBox="1"/>
          <p:nvPr/>
        </p:nvSpPr>
        <p:spPr>
          <a:xfrm>
            <a:off x="592933" y="1094926"/>
            <a:ext cx="409141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</a:rPr>
              <a:t>THE RUIN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</a:rPr>
              <a:t>OF THAT 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</a:rPr>
              <a:t>HOUSE WAS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</a:rPr>
              <a:t>GREAT: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Its suddenness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Its completeness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Its finality</a:t>
            </a:r>
          </a:p>
        </p:txBody>
      </p:sp>
    </p:spTree>
    <p:extLst>
      <p:ext uri="{BB962C8B-B14F-4D97-AF65-F5344CB8AC3E}">
        <p14:creationId xmlns:p14="http://schemas.microsoft.com/office/powerpoint/2010/main" val="40650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448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Agency FB</vt:lpstr>
      <vt:lpstr>Arabic Typesetting</vt:lpstr>
      <vt:lpstr>Arial</vt:lpstr>
      <vt:lpstr>Baskerville Old Face</vt:lpstr>
      <vt:lpstr>Calibri</vt:lpstr>
      <vt:lpstr>Segoe UI</vt:lpstr>
      <vt:lpstr>Segoe UI Black</vt:lpstr>
      <vt:lpstr>Tahoma</vt:lpstr>
      <vt:lpstr>Tempus Sans ITC</vt:lpstr>
      <vt:lpstr>The Hand Black</vt:lpstr>
      <vt:lpstr>The Hand Extrablack</vt:lpstr>
      <vt:lpstr>Trebuchet MS</vt:lpstr>
      <vt:lpstr>Verdana Pro Cond Black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"But he who heard and did nothing is like a man who built a house on the earth without a foundation, against which the stream BEAT vehemently; and immediately it fell. And the ruin of that house was GREAT."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2</cp:revision>
  <dcterms:created xsi:type="dcterms:W3CDTF">2020-12-03T23:09:13Z</dcterms:created>
  <dcterms:modified xsi:type="dcterms:W3CDTF">2023-01-08T19:48:23Z</dcterms:modified>
</cp:coreProperties>
</file>