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7FC9"/>
    <a:srgbClr val="0670B2"/>
    <a:srgbClr val="03B52D"/>
    <a:srgbClr val="03DB36"/>
    <a:srgbClr val="03EB3A"/>
    <a:srgbClr val="BD0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B0007F-7C8E-4817-8547-D716C022AD5C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223418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Beware of False Prophets</a:t>
            </a:r>
            <a:endParaRPr lang="en-US" sz="7200" b="1" dirty="0"/>
          </a:p>
        </p:txBody>
      </p:sp>
      <p:pic>
        <p:nvPicPr>
          <p:cNvPr id="6" name="Picture 5" descr="ravenous wolf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429000"/>
            <a:ext cx="3898900" cy="31596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2819400" cy="533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7:15-23</a:t>
            </a:r>
          </a:p>
          <a:p>
            <a:pPr algn="ctr"/>
            <a:endParaRPr lang="en-US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</a:t>
            </a:r>
            <a:r>
              <a:rPr lang="en-US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2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Wolves in Sheep’s Clothing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772400" cy="4800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False teachers are dangerous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Jesus says to beware  </a:t>
            </a:r>
            <a:r>
              <a:rPr lang="en-US" dirty="0" smtClean="0">
                <a:solidFill>
                  <a:srgbClr val="FF0000"/>
                </a:solidFill>
              </a:rPr>
              <a:t>Matt 7:15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“Overthrow the faith of some”  </a:t>
            </a:r>
            <a:r>
              <a:rPr lang="en-US" dirty="0" smtClean="0">
                <a:solidFill>
                  <a:srgbClr val="FF0000"/>
                </a:solidFill>
              </a:rPr>
              <a:t>2 Tim 2:14-18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False teachers are deceitful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Appear innocent and harmless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Deceive others and themselves  </a:t>
            </a:r>
            <a:r>
              <a:rPr lang="en-US" dirty="0" smtClean="0">
                <a:solidFill>
                  <a:srgbClr val="FF0000"/>
                </a:solidFill>
              </a:rPr>
              <a:t>2 Tim 3:13</a:t>
            </a:r>
            <a:endParaRPr lang="en-US" dirty="0" smtClean="0">
              <a:solidFill>
                <a:schemeClr val="tx2"/>
              </a:solidFill>
            </a:endParaRPr>
          </a:p>
          <a:p>
            <a:pPr lvl="2">
              <a:buClrTx/>
              <a:buFont typeface="Courier New" pitchFamily="49" charset="0"/>
              <a:buChar char="o"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39624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Malicious or insincere?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We cannot judge the heart of a man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 err="1" smtClean="0">
                <a:solidFill>
                  <a:srgbClr val="FF0000"/>
                </a:solidFill>
              </a:rPr>
              <a:t>Cor</a:t>
            </a:r>
            <a:r>
              <a:rPr lang="en-US" dirty="0" smtClean="0">
                <a:solidFill>
                  <a:srgbClr val="FF0000"/>
                </a:solidFill>
              </a:rPr>
              <a:t> 2:11; 1 Kings 8:39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Sincerity is not what determines if one is pleasing to God  </a:t>
            </a:r>
            <a:r>
              <a:rPr lang="en-US" dirty="0" smtClean="0">
                <a:solidFill>
                  <a:srgbClr val="FF0000"/>
                </a:solidFill>
              </a:rPr>
              <a:t>Matthew 7:21-23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Saul was sincere but wrong  </a:t>
            </a:r>
            <a:r>
              <a:rPr lang="en-US" dirty="0" smtClean="0">
                <a:solidFill>
                  <a:srgbClr val="FF0000"/>
                </a:solidFill>
              </a:rPr>
              <a:t>Acts 26:9-11;  23:1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BD0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Methods</a:t>
            </a:r>
            <a:endParaRPr lang="en-US" sz="4400" dirty="0">
              <a:solidFill>
                <a:srgbClr val="BD0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39624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Covetous and greedy for money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Motivation for some false teachers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Not inseparably tied to false teaching, though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 Timothy 6:3-5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Attempting to force them together doesn’t work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BD0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Methods</a:t>
            </a:r>
            <a:endParaRPr lang="en-US" sz="4400" dirty="0">
              <a:solidFill>
                <a:srgbClr val="BD0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4419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“You will know them by their fruits”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Jesus shows how to ID  </a:t>
            </a:r>
            <a:r>
              <a:rPr lang="en-US" dirty="0" smtClean="0">
                <a:solidFill>
                  <a:srgbClr val="FF0000"/>
                </a:solidFill>
              </a:rPr>
              <a:t>Matthew 7:16-20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We must examine the fruit that people produce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Ephesians tested men and found them to be liars  </a:t>
            </a:r>
            <a:r>
              <a:rPr lang="en-US" dirty="0" smtClean="0">
                <a:solidFill>
                  <a:srgbClr val="FF0000"/>
                </a:solidFill>
              </a:rPr>
              <a:t>Revelation 2:2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Deceiver/antichrist determined by doctrine         </a:t>
            </a:r>
            <a:r>
              <a:rPr lang="en-US" dirty="0" smtClean="0">
                <a:solidFill>
                  <a:srgbClr val="FF0000"/>
                </a:solidFill>
              </a:rPr>
              <a:t>2 John 7-11;  1 John 4:1-4</a:t>
            </a:r>
          </a:p>
          <a:p>
            <a:pPr lvl="1">
              <a:buClr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77F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Scriptural Method</a:t>
            </a:r>
            <a:endParaRPr lang="en-US" sz="4400" dirty="0">
              <a:solidFill>
                <a:srgbClr val="077F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100" b="1" dirty="0" smtClean="0"/>
              <a:t>Our Response to the Wolf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Confront and teach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Simon the sorcerer (Acts 8)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Attitude should be quickly apparent  </a:t>
            </a:r>
            <a:r>
              <a:rPr lang="en-US" dirty="0" smtClean="0">
                <a:solidFill>
                  <a:srgbClr val="FF0000"/>
                </a:solidFill>
              </a:rPr>
              <a:t>Matt 7:6</a:t>
            </a:r>
          </a:p>
          <a:p>
            <a:pPr lvl="1">
              <a:buClrTx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Publicly note and avoid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Romans 16:17-20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“wise in what is good and simple concerning evil”</a:t>
            </a:r>
            <a:endParaRPr lang="en-US" dirty="0" smtClean="0"/>
          </a:p>
          <a:p>
            <a:pPr lvl="1">
              <a:buClr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100" b="1" dirty="0" smtClean="0"/>
              <a:t>Our Response to the Wolf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 Address false doctrine within congregation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False doctrine about Old Law was being taught by some from Judea  </a:t>
            </a:r>
            <a:r>
              <a:rPr lang="en-US" dirty="0" smtClean="0">
                <a:solidFill>
                  <a:srgbClr val="FF0000"/>
                </a:solidFill>
              </a:rPr>
              <a:t>Acts </a:t>
            </a:r>
            <a:r>
              <a:rPr lang="en-US" dirty="0" smtClean="0">
                <a:solidFill>
                  <a:srgbClr val="FF0000"/>
                </a:solidFill>
              </a:rPr>
              <a:t>15:1-6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Letter to </a:t>
            </a:r>
            <a:r>
              <a:rPr lang="en-US" dirty="0" smtClean="0"/>
              <a:t>affected congregations   </a:t>
            </a:r>
            <a:r>
              <a:rPr lang="en-US" dirty="0" smtClean="0">
                <a:solidFill>
                  <a:srgbClr val="FF0000"/>
                </a:solidFill>
              </a:rPr>
              <a:t>15:22-29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Positive effect on these congregations  </a:t>
            </a:r>
            <a:r>
              <a:rPr lang="en-US" dirty="0" smtClean="0">
                <a:solidFill>
                  <a:srgbClr val="FF0000"/>
                </a:solidFill>
              </a:rPr>
              <a:t>15:30-35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Elders have special responsibility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Titus 1:10-16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Some “mouths must be stopped”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Watch for the Wolf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 Paul warned the Ephesian elders 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Acts 20:27-31;  Revelation 2:2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Warning did come to pass and they were tested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 False teachers are always out there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 Peter 2:1-3;  1 John 2:18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We need to test ALL who teach, all of the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378</TotalTime>
  <Words>355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Beware of False Prophets</vt:lpstr>
      <vt:lpstr>Wolves in Sheep’s Clothing</vt:lpstr>
      <vt:lpstr>How to Identify the Wolf</vt:lpstr>
      <vt:lpstr>How to Identify the Wolf</vt:lpstr>
      <vt:lpstr>How to Identify the Wolf</vt:lpstr>
      <vt:lpstr>Our Response to the Wolf</vt:lpstr>
      <vt:lpstr>Our Response to the Wolf</vt:lpstr>
      <vt:lpstr>Watch for the Wolf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Gaius and Diotrephes</dc:title>
  <dc:creator>Danny Linden</dc:creator>
  <cp:lastModifiedBy>Danny Linden</cp:lastModifiedBy>
  <cp:revision>29</cp:revision>
  <dcterms:created xsi:type="dcterms:W3CDTF">2011-12-31T18:58:17Z</dcterms:created>
  <dcterms:modified xsi:type="dcterms:W3CDTF">2013-06-29T23:03:17Z</dcterms:modified>
</cp:coreProperties>
</file>