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302" r:id="rId4"/>
    <p:sldId id="298" r:id="rId5"/>
    <p:sldId id="279" r:id="rId6"/>
    <p:sldId id="299" r:id="rId7"/>
    <p:sldId id="300" r:id="rId8"/>
    <p:sldId id="301" r:id="rId9"/>
    <p:sldId id="289" r:id="rId10"/>
    <p:sldId id="290" r:id="rId11"/>
    <p:sldId id="291" r:id="rId12"/>
    <p:sldId id="293" r:id="rId13"/>
    <p:sldId id="294" r:id="rId14"/>
    <p:sldId id="295" r:id="rId15"/>
    <p:sldId id="296" r:id="rId16"/>
    <p:sldId id="297" r:id="rId17"/>
    <p:sldId id="288" r:id="rId18"/>
    <p:sldId id="261" r:id="rId19"/>
    <p:sldId id="278" r:id="rId20"/>
    <p:sldId id="280" r:id="rId21"/>
    <p:sldId id="281" r:id="rId22"/>
    <p:sldId id="282" r:id="rId23"/>
    <p:sldId id="283" r:id="rId24"/>
    <p:sldId id="284" r:id="rId25"/>
    <p:sldId id="286" r:id="rId26"/>
    <p:sldId id="285" r:id="rId27"/>
    <p:sldId id="287" r:id="rId28"/>
    <p:sldId id="25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6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2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5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9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5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0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8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0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7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0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1F733-D904-4876-A5EE-CDF66D0F83F0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3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496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Speaks To Man Through Words, Not Feelings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“Then </a:t>
            </a:r>
            <a:r>
              <a:rPr lang="en-US" b="1" dirty="0"/>
              <a:t>the Spirit </a:t>
            </a:r>
            <a:r>
              <a:rPr lang="en-US" b="1" u="sng" dirty="0"/>
              <a:t>said</a:t>
            </a:r>
            <a:r>
              <a:rPr lang="en-US" b="1" dirty="0"/>
              <a:t> to Philip, </a:t>
            </a:r>
            <a:r>
              <a:rPr lang="en-US" b="1" dirty="0" smtClean="0"/>
              <a:t>‘Go </a:t>
            </a:r>
            <a:r>
              <a:rPr lang="en-US" b="1" dirty="0"/>
              <a:t>near and overtake this </a:t>
            </a:r>
            <a:r>
              <a:rPr lang="en-US" b="1" dirty="0" smtClean="0"/>
              <a:t>chariot.’”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Acts 8:29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792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Speaks To Man Through Words, Not Feelings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“While </a:t>
            </a:r>
            <a:r>
              <a:rPr lang="en-US" b="1" dirty="0"/>
              <a:t>Peter thought about the vision, the Spirit </a:t>
            </a:r>
            <a:r>
              <a:rPr lang="en-US" b="1" u="sng" dirty="0"/>
              <a:t>said</a:t>
            </a:r>
            <a:r>
              <a:rPr lang="en-US" b="1" dirty="0"/>
              <a:t> to him, </a:t>
            </a:r>
            <a:r>
              <a:rPr lang="en-US" b="1" dirty="0" smtClean="0"/>
              <a:t>‘Behold</a:t>
            </a:r>
            <a:r>
              <a:rPr lang="en-US" b="1" dirty="0"/>
              <a:t>, three men are seeking you. </a:t>
            </a:r>
            <a:r>
              <a:rPr lang="en-US" b="1" dirty="0" smtClean="0"/>
              <a:t>Arise </a:t>
            </a:r>
            <a:r>
              <a:rPr lang="en-US" b="1" dirty="0"/>
              <a:t>therefore, go down and go with them, doubting nothing; for I have sent </a:t>
            </a:r>
            <a:r>
              <a:rPr lang="en-US" b="1" dirty="0" smtClean="0"/>
              <a:t>them.’”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Acts 10:19-20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920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Speaks To Man Through Words, Not Feelings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“As </a:t>
            </a:r>
            <a:r>
              <a:rPr lang="en-US" b="1" dirty="0"/>
              <a:t>they ministered to the Lord and fasted, the Holy Spirit </a:t>
            </a:r>
            <a:r>
              <a:rPr lang="en-US" b="1" u="sng" dirty="0" smtClean="0"/>
              <a:t>said</a:t>
            </a:r>
            <a:r>
              <a:rPr lang="en-US" b="1" dirty="0" smtClean="0"/>
              <a:t>, ‘Now </a:t>
            </a:r>
            <a:r>
              <a:rPr lang="en-US" b="1" dirty="0"/>
              <a:t>separate to Me Barnabas and Saul for the work to which I have called </a:t>
            </a:r>
            <a:r>
              <a:rPr lang="en-US" b="1" dirty="0" smtClean="0"/>
              <a:t>them.’”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Acts 13:2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2040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Speaks To Man Through Words, Not Feelings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“And </a:t>
            </a:r>
            <a:r>
              <a:rPr lang="en-US" b="1" dirty="0"/>
              <a:t>see, now I go bound in the spirit to Jerusalem, not knowing the things that will happen to me there, </a:t>
            </a:r>
            <a:r>
              <a:rPr lang="en-US" b="1" dirty="0" smtClean="0"/>
              <a:t>except </a:t>
            </a:r>
            <a:r>
              <a:rPr lang="en-US" b="1" dirty="0"/>
              <a:t>that the Holy Spirit </a:t>
            </a:r>
            <a:r>
              <a:rPr lang="en-US" b="1" u="sng" dirty="0"/>
              <a:t>testifies</a:t>
            </a:r>
            <a:r>
              <a:rPr lang="en-US" b="1" dirty="0"/>
              <a:t> in every city, </a:t>
            </a:r>
            <a:r>
              <a:rPr lang="en-US" b="1" u="sng" dirty="0"/>
              <a:t>saying</a:t>
            </a:r>
            <a:r>
              <a:rPr lang="en-US" b="1" dirty="0"/>
              <a:t> that chains and tribulations await </a:t>
            </a:r>
            <a:r>
              <a:rPr lang="en-US" b="1" dirty="0" smtClean="0"/>
              <a:t>me.”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Acts 20:22-23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2040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Speaks To Man Through Words, Not Feelings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“When </a:t>
            </a:r>
            <a:r>
              <a:rPr lang="en-US" b="1" dirty="0"/>
              <a:t>he had come to us, he took </a:t>
            </a:r>
            <a:r>
              <a:rPr lang="en-US" b="1" dirty="0" smtClean="0"/>
              <a:t>Paul’s </a:t>
            </a:r>
            <a:r>
              <a:rPr lang="en-US" b="1" dirty="0"/>
              <a:t>belt, bound his own hands and feet, and said, </a:t>
            </a:r>
            <a:r>
              <a:rPr lang="en-US" b="1" dirty="0" smtClean="0"/>
              <a:t>‘Thus </a:t>
            </a:r>
            <a:r>
              <a:rPr lang="en-US" b="1" u="sng" dirty="0"/>
              <a:t>says</a:t>
            </a:r>
            <a:r>
              <a:rPr lang="en-US" b="1" dirty="0"/>
              <a:t> the Holy Spirit</a:t>
            </a:r>
            <a:r>
              <a:rPr lang="en-US" b="1" dirty="0" smtClean="0"/>
              <a:t>, “So </a:t>
            </a:r>
            <a:r>
              <a:rPr lang="en-US" b="1" dirty="0"/>
              <a:t>shall the Jews at Jerusalem bind the man who owns this belt, and deliver him into the hands of the </a:t>
            </a:r>
            <a:r>
              <a:rPr lang="en-US" b="1" dirty="0" smtClean="0"/>
              <a:t>Gentiles.”’”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Acts 21:11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2040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Speaks To Man Through Words, Not Feelings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“These </a:t>
            </a:r>
            <a:r>
              <a:rPr lang="en-US" b="1" dirty="0"/>
              <a:t>things we also speak, not in </a:t>
            </a:r>
            <a:r>
              <a:rPr lang="en-US" b="1" u="sng" dirty="0"/>
              <a:t>words</a:t>
            </a:r>
            <a:r>
              <a:rPr lang="en-US" b="1" dirty="0"/>
              <a:t> which </a:t>
            </a:r>
            <a:r>
              <a:rPr lang="en-US" b="1" dirty="0" smtClean="0"/>
              <a:t>man’s </a:t>
            </a:r>
            <a:r>
              <a:rPr lang="en-US" b="1" dirty="0"/>
              <a:t>wisdom teaches but which the Holy Spirit teaches, comparing spiritual things with </a:t>
            </a:r>
            <a:r>
              <a:rPr lang="en-US" b="1" dirty="0" smtClean="0"/>
              <a:t>spiritual.”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1 Cor. 2:13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2040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Speaks To Man Through Words, Not Feelings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“Now </a:t>
            </a:r>
            <a:r>
              <a:rPr lang="en-US" b="1" dirty="0"/>
              <a:t>the Spirit </a:t>
            </a:r>
            <a:r>
              <a:rPr lang="en-US" b="1" u="sng" dirty="0"/>
              <a:t>expressly says</a:t>
            </a:r>
            <a:r>
              <a:rPr lang="en-US" b="1" dirty="0"/>
              <a:t> that in latter times some will depart from the faith, giving heed to deceiving spirits and doctrines of </a:t>
            </a:r>
            <a:r>
              <a:rPr lang="en-US" b="1" dirty="0" smtClean="0"/>
              <a:t>demons.”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1 Timothy 4:1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6696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Cannot Contradict              the Word of 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God does not contradict </a:t>
            </a:r>
            <a:r>
              <a:rPr lang="en-US" dirty="0" smtClean="0"/>
              <a:t>Himself - Mal</a:t>
            </a:r>
            <a:r>
              <a:rPr lang="en-US" dirty="0"/>
              <a:t>. 3:6; Heb. 13:8; James </a:t>
            </a:r>
            <a:r>
              <a:rPr lang="en-US" dirty="0" smtClean="0"/>
              <a:t>1:17</a:t>
            </a:r>
            <a:endParaRPr lang="en-US" dirty="0"/>
          </a:p>
          <a:p>
            <a:r>
              <a:rPr lang="en-US" dirty="0" smtClean="0"/>
              <a:t>God </a:t>
            </a:r>
            <a:r>
              <a:rPr lang="en-US" dirty="0"/>
              <a:t>is not the author of </a:t>
            </a:r>
            <a:r>
              <a:rPr lang="en-US" dirty="0" smtClean="0"/>
              <a:t>confusion -                  1 </a:t>
            </a:r>
            <a:r>
              <a:rPr lang="en-US" dirty="0"/>
              <a:t>Cor. </a:t>
            </a:r>
            <a:r>
              <a:rPr lang="en-US" dirty="0" smtClean="0"/>
              <a:t>14:33 </a:t>
            </a:r>
          </a:p>
          <a:p>
            <a:endParaRPr lang="en-US" sz="800" dirty="0"/>
          </a:p>
          <a:p>
            <a:r>
              <a:rPr lang="en-US" dirty="0" smtClean="0"/>
              <a:t>Thus</a:t>
            </a:r>
            <a:r>
              <a:rPr lang="en-US" dirty="0"/>
              <a:t>, the Holy Spirit does not lead us into things that are contrary to or are a violation of His Word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66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381000"/>
            <a:ext cx="77724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Action</a:t>
            </a:r>
            <a:r>
              <a:rPr lang="en-US" dirty="0"/>
              <a:t>		</a:t>
            </a:r>
            <a:r>
              <a:rPr lang="en-US" b="1" u="sng" dirty="0" smtClean="0"/>
              <a:t>Holy </a:t>
            </a:r>
            <a:r>
              <a:rPr lang="en-US" b="1" u="sng" dirty="0"/>
              <a:t>Spirit</a:t>
            </a:r>
            <a:r>
              <a:rPr lang="en-US" dirty="0"/>
              <a:t>		</a:t>
            </a:r>
            <a:r>
              <a:rPr lang="en-US" b="1" u="sng" dirty="0"/>
              <a:t>Word of God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Witnesses	</a:t>
            </a:r>
            <a:r>
              <a:rPr lang="en-US" dirty="0" smtClean="0"/>
              <a:t>	Rom</a:t>
            </a:r>
            <a:r>
              <a:rPr lang="en-US" dirty="0"/>
              <a:t>. </a:t>
            </a:r>
            <a:r>
              <a:rPr lang="en-US" dirty="0" smtClean="0"/>
              <a:t>8:16 </a:t>
            </a:r>
            <a:r>
              <a:rPr lang="en-US" dirty="0"/>
              <a:t>		John 5:39</a:t>
            </a:r>
          </a:p>
          <a:p>
            <a:pPr marL="0" indent="0">
              <a:buNone/>
            </a:pPr>
            <a:r>
              <a:rPr lang="en-US" dirty="0"/>
              <a:t>Teach, instruct	</a:t>
            </a:r>
            <a:r>
              <a:rPr lang="en-US" dirty="0" smtClean="0"/>
              <a:t>John </a:t>
            </a:r>
            <a:r>
              <a:rPr lang="en-US" dirty="0"/>
              <a:t>14:26		</a:t>
            </a:r>
            <a:r>
              <a:rPr lang="en-US" dirty="0" smtClean="0"/>
              <a:t>2 </a:t>
            </a:r>
            <a:r>
              <a:rPr lang="en-US" dirty="0"/>
              <a:t>Tim. 3:15-17</a:t>
            </a:r>
          </a:p>
          <a:p>
            <a:pPr marL="0" indent="0">
              <a:buNone/>
            </a:pPr>
            <a:r>
              <a:rPr lang="en-US" dirty="0" smtClean="0"/>
              <a:t>Convict</a:t>
            </a:r>
            <a:r>
              <a:rPr lang="en-US" dirty="0"/>
              <a:t>		John 16:8		</a:t>
            </a:r>
            <a:r>
              <a:rPr lang="en-US" dirty="0" smtClean="0"/>
              <a:t>Titus </a:t>
            </a:r>
            <a:r>
              <a:rPr lang="en-US" dirty="0"/>
              <a:t>1:9</a:t>
            </a:r>
          </a:p>
          <a:p>
            <a:pPr marL="0" indent="0">
              <a:buNone/>
            </a:pPr>
            <a:r>
              <a:rPr lang="en-US" dirty="0"/>
              <a:t>Give birth		</a:t>
            </a:r>
            <a:r>
              <a:rPr lang="en-US" dirty="0" smtClean="0"/>
              <a:t>John </a:t>
            </a:r>
            <a:r>
              <a:rPr lang="en-US" dirty="0"/>
              <a:t>3:5, 8		</a:t>
            </a:r>
            <a:r>
              <a:rPr lang="en-US" dirty="0" smtClean="0"/>
              <a:t>1 </a:t>
            </a:r>
            <a:r>
              <a:rPr lang="en-US" dirty="0"/>
              <a:t>Pet. 1:23</a:t>
            </a:r>
          </a:p>
          <a:p>
            <a:pPr marL="0" indent="0">
              <a:buNone/>
            </a:pPr>
            <a:r>
              <a:rPr lang="en-US" dirty="0"/>
              <a:t>Save man		</a:t>
            </a:r>
            <a:r>
              <a:rPr lang="en-US" dirty="0" smtClean="0"/>
              <a:t>Titus </a:t>
            </a:r>
            <a:r>
              <a:rPr lang="en-US" dirty="0"/>
              <a:t>3:5		</a:t>
            </a:r>
            <a:r>
              <a:rPr lang="en-US" dirty="0" smtClean="0"/>
              <a:t>James 1:21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Sanctify man	</a:t>
            </a:r>
            <a:r>
              <a:rPr lang="en-US" dirty="0" smtClean="0"/>
              <a:t>Rom</a:t>
            </a:r>
            <a:r>
              <a:rPr lang="en-US" dirty="0"/>
              <a:t>. 15:16		</a:t>
            </a:r>
            <a:r>
              <a:rPr lang="en-US" dirty="0" smtClean="0"/>
              <a:t>John 17:17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Cleanse man	</a:t>
            </a:r>
            <a:r>
              <a:rPr lang="en-US" dirty="0" smtClean="0"/>
              <a:t>1 </a:t>
            </a:r>
            <a:r>
              <a:rPr lang="en-US" dirty="0"/>
              <a:t>Cor. 6:11		</a:t>
            </a:r>
            <a:r>
              <a:rPr lang="en-US" dirty="0" smtClean="0"/>
              <a:t>John 15:3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Justify man		</a:t>
            </a:r>
            <a:r>
              <a:rPr lang="en-US" dirty="0" smtClean="0"/>
              <a:t>1 </a:t>
            </a:r>
            <a:r>
              <a:rPr lang="en-US" dirty="0"/>
              <a:t>Cor. 6:11		Gal. 2:16 </a:t>
            </a:r>
          </a:p>
          <a:p>
            <a:pPr marL="0" indent="0">
              <a:buNone/>
            </a:pPr>
            <a:r>
              <a:rPr lang="en-US" dirty="0"/>
              <a:t>Dwells in man	</a:t>
            </a:r>
            <a:r>
              <a:rPr lang="en-US" dirty="0" smtClean="0"/>
              <a:t>Rom</a:t>
            </a:r>
            <a:r>
              <a:rPr lang="en-US" dirty="0"/>
              <a:t>. 8:9		Col. 3:16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6837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381000"/>
            <a:ext cx="77724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Action</a:t>
            </a:r>
            <a:r>
              <a:rPr lang="en-US" dirty="0"/>
              <a:t>		</a:t>
            </a:r>
            <a:r>
              <a:rPr lang="en-US" b="1" u="sng" dirty="0" smtClean="0"/>
              <a:t>Holy </a:t>
            </a:r>
            <a:r>
              <a:rPr lang="en-US" b="1" u="sng" dirty="0"/>
              <a:t>Spirit</a:t>
            </a:r>
            <a:r>
              <a:rPr lang="en-US" dirty="0"/>
              <a:t>		</a:t>
            </a:r>
            <a:r>
              <a:rPr lang="en-US" b="1" u="sng" dirty="0"/>
              <a:t>Word of God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Comfort		</a:t>
            </a:r>
            <a:r>
              <a:rPr lang="en-US" dirty="0" smtClean="0"/>
              <a:t>Acts </a:t>
            </a:r>
            <a:r>
              <a:rPr lang="en-US" dirty="0"/>
              <a:t>9:31		</a:t>
            </a:r>
            <a:r>
              <a:rPr lang="en-US" dirty="0" smtClean="0"/>
              <a:t>Rom</a:t>
            </a:r>
            <a:r>
              <a:rPr lang="en-US" dirty="0"/>
              <a:t>. 15:4</a:t>
            </a:r>
          </a:p>
          <a:p>
            <a:pPr marL="0" indent="0">
              <a:buNone/>
            </a:pPr>
            <a:r>
              <a:rPr lang="en-US" dirty="0"/>
              <a:t>Leads, guides	</a:t>
            </a:r>
            <a:r>
              <a:rPr lang="en-US" dirty="0" smtClean="0"/>
              <a:t>Rom</a:t>
            </a:r>
            <a:r>
              <a:rPr lang="en-US" dirty="0"/>
              <a:t>. 8:14		Ps. 119:105</a:t>
            </a:r>
          </a:p>
          <a:p>
            <a:pPr marL="0" indent="0">
              <a:buNone/>
            </a:pPr>
            <a:r>
              <a:rPr lang="en-US" dirty="0"/>
              <a:t>Has power		</a:t>
            </a:r>
            <a:r>
              <a:rPr lang="en-US" dirty="0" smtClean="0"/>
              <a:t>Rom</a:t>
            </a:r>
            <a:r>
              <a:rPr lang="en-US" dirty="0"/>
              <a:t>. </a:t>
            </a:r>
            <a:r>
              <a:rPr lang="en-US" dirty="0" smtClean="0"/>
              <a:t>15:13</a:t>
            </a:r>
            <a:r>
              <a:rPr lang="en-US" dirty="0"/>
              <a:t>		Rom. 1:16</a:t>
            </a:r>
          </a:p>
          <a:p>
            <a:pPr marL="0" indent="0">
              <a:buNone/>
            </a:pPr>
            <a:r>
              <a:rPr lang="en-US" dirty="0"/>
              <a:t>Gives hope		</a:t>
            </a:r>
            <a:r>
              <a:rPr lang="en-US" dirty="0" smtClean="0"/>
              <a:t>Rom</a:t>
            </a:r>
            <a:r>
              <a:rPr lang="en-US" dirty="0"/>
              <a:t>. 15:13		</a:t>
            </a:r>
            <a:r>
              <a:rPr lang="en-US" dirty="0" smtClean="0"/>
              <a:t>Rom</a:t>
            </a:r>
            <a:r>
              <a:rPr lang="en-US" dirty="0"/>
              <a:t>. 15:4</a:t>
            </a:r>
          </a:p>
          <a:p>
            <a:pPr marL="0" indent="0">
              <a:buNone/>
            </a:pPr>
            <a:r>
              <a:rPr lang="en-US" dirty="0"/>
              <a:t>Truth			</a:t>
            </a:r>
            <a:r>
              <a:rPr lang="en-US" dirty="0" smtClean="0"/>
              <a:t>John 14:17</a:t>
            </a:r>
            <a:r>
              <a:rPr lang="en-US" dirty="0"/>
              <a:t>		John 17:17</a:t>
            </a:r>
          </a:p>
          <a:p>
            <a:pPr marL="0" indent="0">
              <a:buNone/>
            </a:pPr>
            <a:r>
              <a:rPr lang="en-US" dirty="0"/>
              <a:t>Gives life		</a:t>
            </a:r>
            <a:r>
              <a:rPr lang="en-US" dirty="0" smtClean="0"/>
              <a:t>John </a:t>
            </a:r>
            <a:r>
              <a:rPr lang="en-US" dirty="0"/>
              <a:t>6:63		</a:t>
            </a:r>
            <a:r>
              <a:rPr lang="en-US" dirty="0" smtClean="0"/>
              <a:t>John 6:68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Give liberty		</a:t>
            </a:r>
            <a:r>
              <a:rPr lang="en-US" dirty="0" smtClean="0"/>
              <a:t>2 </a:t>
            </a:r>
            <a:r>
              <a:rPr lang="en-US" dirty="0"/>
              <a:t>Cor. 3:17		John 8:32</a:t>
            </a:r>
          </a:p>
          <a:p>
            <a:pPr marL="0" indent="0">
              <a:buNone/>
            </a:pPr>
            <a:r>
              <a:rPr lang="en-US" dirty="0"/>
              <a:t>Calls			</a:t>
            </a:r>
            <a:r>
              <a:rPr lang="en-US" dirty="0" smtClean="0"/>
              <a:t>Rev</a:t>
            </a:r>
            <a:r>
              <a:rPr lang="en-US" dirty="0"/>
              <a:t>. </a:t>
            </a:r>
            <a:r>
              <a:rPr lang="en-US" dirty="0" smtClean="0"/>
              <a:t>22:17</a:t>
            </a:r>
            <a:r>
              <a:rPr lang="en-US" dirty="0"/>
              <a:t>		2 Thess. 2:14</a:t>
            </a:r>
          </a:p>
          <a:p>
            <a:pPr marL="0" indent="0">
              <a:buNone/>
            </a:pPr>
            <a:r>
              <a:rPr lang="en-US" dirty="0"/>
              <a:t>Bears fruit		</a:t>
            </a:r>
            <a:r>
              <a:rPr lang="en-US" dirty="0" smtClean="0"/>
              <a:t>Gal</a:t>
            </a:r>
            <a:r>
              <a:rPr lang="en-US" dirty="0"/>
              <a:t>. 5:22-23		</a:t>
            </a:r>
            <a:r>
              <a:rPr lang="en-US" dirty="0" smtClean="0"/>
              <a:t>Luke </a:t>
            </a:r>
            <a:r>
              <a:rPr lang="en-US" dirty="0"/>
              <a:t>8:11, 15</a:t>
            </a:r>
          </a:p>
          <a:p>
            <a:pPr marL="0" indent="0">
              <a:buNone/>
            </a:pPr>
            <a:r>
              <a:rPr lang="en-US" dirty="0"/>
              <a:t>Walk in		Gal. 5:16, 25		</a:t>
            </a:r>
            <a:r>
              <a:rPr lang="en-US" dirty="0" smtClean="0"/>
              <a:t>2 </a:t>
            </a:r>
            <a:r>
              <a:rPr lang="en-US" dirty="0"/>
              <a:t>John 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83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jubileechurchlondon.org/wp-content/uploads/2012/07/The-Holy-Spirit2.jpg?65aa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93" y="609600"/>
            <a:ext cx="9155493" cy="515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74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Word of God is…</a:t>
            </a:r>
            <a:endParaRPr lang="en-US" b="1" i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A Sword </a:t>
            </a:r>
            <a:r>
              <a:rPr lang="en-US" dirty="0" smtClean="0"/>
              <a:t>- </a:t>
            </a:r>
            <a:r>
              <a:rPr lang="en-US" dirty="0"/>
              <a:t>Eph. 6:17; Heb. 4:12</a:t>
            </a:r>
          </a:p>
          <a:p>
            <a:pPr lvl="0"/>
            <a:r>
              <a:rPr lang="en-US" b="1" dirty="0"/>
              <a:t>A Fire </a:t>
            </a:r>
            <a:r>
              <a:rPr lang="en-US" dirty="0" smtClean="0"/>
              <a:t>- </a:t>
            </a:r>
            <a:r>
              <a:rPr lang="en-US" dirty="0"/>
              <a:t>Jer. 23:29</a:t>
            </a:r>
          </a:p>
          <a:p>
            <a:pPr lvl="0"/>
            <a:r>
              <a:rPr lang="en-US" b="1" dirty="0"/>
              <a:t>A Hammer </a:t>
            </a:r>
            <a:r>
              <a:rPr lang="en-US" dirty="0" smtClean="0"/>
              <a:t>- </a:t>
            </a:r>
            <a:r>
              <a:rPr lang="en-US" dirty="0"/>
              <a:t>Jer. 23:29</a:t>
            </a:r>
          </a:p>
          <a:p>
            <a:pPr lvl="0"/>
            <a:r>
              <a:rPr lang="en-US" b="1" dirty="0"/>
              <a:t>A Seed </a:t>
            </a:r>
            <a:r>
              <a:rPr lang="en-US" dirty="0" smtClean="0"/>
              <a:t>- </a:t>
            </a:r>
            <a:r>
              <a:rPr lang="en-US" dirty="0"/>
              <a:t>Luke 8:11</a:t>
            </a:r>
          </a:p>
          <a:p>
            <a:pPr lvl="0"/>
            <a:r>
              <a:rPr lang="en-US" b="1" dirty="0"/>
              <a:t>A Mirror </a:t>
            </a:r>
            <a:r>
              <a:rPr lang="en-US" dirty="0" smtClean="0"/>
              <a:t>- </a:t>
            </a:r>
            <a:r>
              <a:rPr lang="en-US" dirty="0"/>
              <a:t>James </a:t>
            </a:r>
            <a:r>
              <a:rPr lang="en-US" dirty="0" smtClean="0"/>
              <a:t>1:22-25</a:t>
            </a:r>
            <a:endParaRPr lang="en-US" dirty="0"/>
          </a:p>
        </p:txBody>
      </p:sp>
      <p:pic>
        <p:nvPicPr>
          <p:cNvPr id="102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4958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25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30762"/>
          </a:xfrm>
        </p:spPr>
        <p:txBody>
          <a:bodyPr>
            <a:noAutofit/>
          </a:bodyPr>
          <a:lstStyle/>
          <a:p>
            <a:r>
              <a:rPr lang="en-US" b="1" i="1" dirty="0">
                <a:solidFill>
                  <a:schemeClr val="bg1"/>
                </a:solidFill>
              </a:rPr>
              <a:t>Consequences of </a:t>
            </a:r>
            <a:r>
              <a:rPr lang="en-US" b="1" i="1" dirty="0" smtClean="0">
                <a:solidFill>
                  <a:schemeClr val="bg1"/>
                </a:solidFill>
              </a:rPr>
              <a:t>taking the position that the Holy </a:t>
            </a:r>
            <a:r>
              <a:rPr lang="en-US" b="1" i="1" dirty="0">
                <a:solidFill>
                  <a:schemeClr val="bg1"/>
                </a:solidFill>
              </a:rPr>
              <a:t>Spirit </a:t>
            </a:r>
            <a:r>
              <a:rPr lang="en-US" b="1" i="1" dirty="0" smtClean="0">
                <a:solidFill>
                  <a:schemeClr val="bg1"/>
                </a:solidFill>
              </a:rPr>
              <a:t>  works separate </a:t>
            </a:r>
            <a:r>
              <a:rPr lang="en-US" b="1" i="1" dirty="0">
                <a:solidFill>
                  <a:schemeClr val="bg1"/>
                </a:solidFill>
              </a:rPr>
              <a:t>and </a:t>
            </a:r>
            <a:r>
              <a:rPr lang="en-US" b="1" i="1" dirty="0" smtClean="0">
                <a:solidFill>
                  <a:schemeClr val="bg1"/>
                </a:solidFill>
              </a:rPr>
              <a:t>apart from </a:t>
            </a:r>
            <a:r>
              <a:rPr lang="en-US" b="1" i="1" dirty="0">
                <a:solidFill>
                  <a:schemeClr val="bg1"/>
                </a:solidFill>
              </a:rPr>
              <a:t>the </a:t>
            </a:r>
            <a:r>
              <a:rPr lang="en-US" b="1" i="1" dirty="0" smtClean="0">
                <a:solidFill>
                  <a:schemeClr val="bg1"/>
                </a:solidFill>
              </a:rPr>
              <a:t>Word of God today:</a:t>
            </a:r>
            <a:endParaRPr 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69698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1. The Word of God is Insufficient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7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1. The Word of God is Insufficient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“For </a:t>
            </a:r>
            <a:r>
              <a:rPr lang="en-US" b="1" dirty="0">
                <a:solidFill>
                  <a:schemeClr val="bg1"/>
                </a:solidFill>
              </a:rPr>
              <a:t>I am not ashamed of the gospel of Christ, for it is </a:t>
            </a:r>
            <a:r>
              <a:rPr lang="en-US" b="1" u="sng" dirty="0">
                <a:solidFill>
                  <a:schemeClr val="bg1"/>
                </a:solidFill>
              </a:rPr>
              <a:t>the</a:t>
            </a:r>
            <a:r>
              <a:rPr lang="en-US" b="1" dirty="0">
                <a:solidFill>
                  <a:schemeClr val="bg1"/>
                </a:solidFill>
              </a:rPr>
              <a:t> power of God to salvation for </a:t>
            </a:r>
            <a:r>
              <a:rPr lang="en-US" b="1" u="sng" dirty="0">
                <a:solidFill>
                  <a:schemeClr val="bg1"/>
                </a:solidFill>
              </a:rPr>
              <a:t>everyone</a:t>
            </a:r>
            <a:r>
              <a:rPr lang="en-US" b="1" dirty="0">
                <a:solidFill>
                  <a:schemeClr val="bg1"/>
                </a:solidFill>
              </a:rPr>
              <a:t> who believes, for the Jew first and also for the </a:t>
            </a:r>
            <a:r>
              <a:rPr lang="en-US" b="1" dirty="0" smtClean="0">
                <a:solidFill>
                  <a:schemeClr val="bg1"/>
                </a:solidFill>
              </a:rPr>
              <a:t>Greek.”</a:t>
            </a:r>
            <a:endParaRPr lang="en-US" b="1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en-US" b="1" dirty="0" smtClean="0">
                <a:solidFill>
                  <a:schemeClr val="bg1"/>
                </a:solidFill>
              </a:rPr>
              <a:t>Romans 1:16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06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1. The Word of God is Insufficient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“All </a:t>
            </a:r>
            <a:r>
              <a:rPr lang="en-US" b="1" dirty="0">
                <a:solidFill>
                  <a:schemeClr val="bg1"/>
                </a:solidFill>
              </a:rPr>
              <a:t>Scripture is given by inspiration of God, and is profitable for doctrine, for reproof, for correction, for instruction in righteousness, 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that the man of God may be </a:t>
            </a:r>
            <a:r>
              <a:rPr lang="en-US" b="1" u="sng" dirty="0">
                <a:solidFill>
                  <a:schemeClr val="bg1"/>
                </a:solidFill>
              </a:rPr>
              <a:t>complete</a:t>
            </a:r>
            <a:r>
              <a:rPr lang="en-US" b="1" dirty="0">
                <a:solidFill>
                  <a:schemeClr val="bg1"/>
                </a:solidFill>
              </a:rPr>
              <a:t>, </a:t>
            </a:r>
            <a:r>
              <a:rPr lang="en-US" b="1" u="sng" dirty="0">
                <a:solidFill>
                  <a:schemeClr val="bg1"/>
                </a:solidFill>
              </a:rPr>
              <a:t>thoroughly equipped for every good work</a:t>
            </a:r>
            <a:r>
              <a:rPr lang="en-US" b="1" dirty="0" smtClean="0">
                <a:solidFill>
                  <a:schemeClr val="bg1"/>
                </a:solidFill>
              </a:rPr>
              <a:t>.”</a:t>
            </a:r>
            <a:endParaRPr lang="en-US" b="1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en-US" b="1" dirty="0" smtClean="0">
                <a:solidFill>
                  <a:schemeClr val="bg1"/>
                </a:solidFill>
              </a:rPr>
              <a:t>2 Timothy 3:16-17</a:t>
            </a: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06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bg1"/>
                </a:solidFill>
              </a:rPr>
              <a:t>2. Miracles Have Not Ceased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Any time deity interacts directly with man it is a miracle.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14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chemeClr val="bg1"/>
                </a:solidFill>
              </a:rPr>
              <a:t>3. How Do We Know When the       Holy Spirit is Working?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Such understanding is subjective </a:t>
            </a:r>
            <a:r>
              <a:rPr lang="en-US" dirty="0" smtClean="0">
                <a:solidFill>
                  <a:schemeClr val="bg1"/>
                </a:solidFill>
              </a:rPr>
              <a:t>- </a:t>
            </a:r>
            <a:r>
              <a:rPr lang="en-US" dirty="0">
                <a:solidFill>
                  <a:schemeClr val="bg1"/>
                </a:solidFill>
              </a:rPr>
              <a:t>through the feelings of the individual. 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It places man’s emotions and feelings above and beyond the Word of God. 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The Holy Spirit never worked through the feelings of an individual. He spoke with words and confirmed the message with miracles. </a:t>
            </a:r>
          </a:p>
        </p:txBody>
      </p:sp>
    </p:spTree>
    <p:extLst>
      <p:ext uri="{BB962C8B-B14F-4D97-AF65-F5344CB8AC3E}">
        <p14:creationId xmlns:p14="http://schemas.microsoft.com/office/powerpoint/2010/main" val="155114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bg1"/>
                </a:solidFill>
              </a:rPr>
              <a:t>4. What Does the Holy Spirit Do?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He does not give us new revelation (Jude 3).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He does not empower the Word to work in our lives (Heb. 4:12).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He does not interpret the Bible for us, allowing us to understand it (Eph. 3:4).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He does not guide us in making the trivial decisions of life. If so, where is the Scripture that promises such?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28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524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30505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</a:rPr>
              <a:t>How the </a:t>
            </a:r>
            <a:r>
              <a:rPr lang="en-US" sz="60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</a:rPr>
              <a:t>Holy </a:t>
            </a:r>
            <a:r>
              <a:rPr lang="en-US" sz="60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</a:rPr>
              <a:t>Spirit           Influences Man Today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81200"/>
          </a:xfrm>
        </p:spPr>
        <p:txBody>
          <a:bodyPr>
            <a:noAutofit/>
          </a:bodyPr>
          <a:lstStyle/>
          <a:p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“</a:t>
            </a:r>
            <a:r>
              <a:rPr lang="en-US" sz="2800" dirty="0">
                <a:solidFill>
                  <a:schemeClr val="tx1"/>
                </a:solidFill>
              </a:rPr>
              <a:t>These things we also speak, not in words which man’s wisdom teaches but which the Holy Spirit </a:t>
            </a:r>
            <a:r>
              <a:rPr lang="en-US" sz="2800" dirty="0" smtClean="0">
                <a:solidFill>
                  <a:schemeClr val="tx1"/>
                </a:solidFill>
              </a:rPr>
              <a:t>teaches…</a:t>
            </a:r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”</a:t>
            </a:r>
            <a:endParaRPr lang="en-US" sz="2800" dirty="0">
              <a:ln w="10541" cmpd="sng">
                <a:noFill/>
                <a:prstDash val="solid"/>
              </a:ln>
              <a:solidFill>
                <a:schemeClr val="tx1"/>
              </a:solidFill>
            </a:endParaRPr>
          </a:p>
          <a:p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1 Corinthians 2:13</a:t>
            </a:r>
            <a:endParaRPr lang="en-US" sz="2800" dirty="0">
              <a:ln w="10541" cmpd="sng">
                <a:noFill/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5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Revelation of the Will of 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1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Revelation of the Will of 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God has revealed His will to mankind through words (1 Cor. 2:9-13) that can be understood (Eph. 3:4). </a:t>
            </a:r>
            <a:endParaRPr lang="en-US" b="1" dirty="0"/>
          </a:p>
        </p:txBody>
      </p:sp>
      <p:pic>
        <p:nvPicPr>
          <p:cNvPr id="5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4958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82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Revelation of the Will of 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“All </a:t>
            </a:r>
            <a:r>
              <a:rPr lang="en-US" b="1" dirty="0"/>
              <a:t>Scripture is given by inspiration of God, and is profitable for doctrine, for reproof, for correction, for instruction in </a:t>
            </a:r>
            <a:r>
              <a:rPr lang="en-US" b="1" dirty="0" smtClean="0"/>
              <a:t>righteousness.”</a:t>
            </a:r>
          </a:p>
          <a:p>
            <a:pPr marL="0" indent="0" algn="r">
              <a:buNone/>
            </a:pPr>
            <a:r>
              <a:rPr lang="en-US" b="1" dirty="0" smtClean="0"/>
              <a:t>2 Tim. 3:16</a:t>
            </a:r>
            <a:endParaRPr lang="en-US" b="1" dirty="0"/>
          </a:p>
        </p:txBody>
      </p:sp>
      <p:pic>
        <p:nvPicPr>
          <p:cNvPr id="4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4958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31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Revelation of the Will of 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“Knowing </a:t>
            </a:r>
            <a:r>
              <a:rPr lang="en-US" b="1" dirty="0"/>
              <a:t>this first, that no prophecy of Scripture is of any private </a:t>
            </a:r>
            <a:r>
              <a:rPr lang="en-US" b="1" dirty="0" smtClean="0"/>
              <a:t>interpretation, for </a:t>
            </a:r>
            <a:r>
              <a:rPr lang="en-US" b="1" dirty="0"/>
              <a:t>prophecy never came by the will of man, but holy men of God spoke as they were moved by the Holy Spirit</a:t>
            </a:r>
            <a:r>
              <a:rPr lang="en-US" b="1" dirty="0" smtClean="0"/>
              <a:t>.”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2 Peter 1:20-21</a:t>
            </a:r>
            <a:endParaRPr lang="en-US" b="1" dirty="0"/>
          </a:p>
        </p:txBody>
      </p:sp>
      <p:pic>
        <p:nvPicPr>
          <p:cNvPr id="2050" name="Picture 2" descr="http://collartocuff.files.wordpress.com/2011/10/man-writing-with-quill-pen1.jpg?w=5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91147"/>
            <a:ext cx="4114800" cy="229062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31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Revelation of the Will of 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Holy Spirit was not delivering His own words, but those things that had been given to Him by the Father (John </a:t>
            </a:r>
            <a:r>
              <a:rPr lang="en-US" dirty="0" smtClean="0"/>
              <a:t>16:12-15</a:t>
            </a:r>
            <a:r>
              <a:rPr lang="en-US" dirty="0"/>
              <a:t>). </a:t>
            </a:r>
          </a:p>
          <a:p>
            <a:pPr lvl="0"/>
            <a:r>
              <a:rPr lang="en-US" dirty="0"/>
              <a:t>The words of the apostles were provided by the Holy Spirit (Matt. </a:t>
            </a:r>
            <a:r>
              <a:rPr lang="en-US" dirty="0" smtClean="0"/>
              <a:t>10:19-20). </a:t>
            </a:r>
            <a:endParaRPr lang="en-US" dirty="0"/>
          </a:p>
          <a:p>
            <a:pPr lvl="0"/>
            <a:r>
              <a:rPr lang="en-US" dirty="0"/>
              <a:t>We would not have the word of God if it were not for the Holy </a:t>
            </a:r>
            <a:r>
              <a:rPr lang="en-US" dirty="0" smtClean="0"/>
              <a:t>Spirit.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57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Holy Spirit Speaks To Man Through Words, Not Feelings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51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959</Words>
  <Application>Microsoft Office PowerPoint</Application>
  <PresentationFormat>On-screen Show (4:3)</PresentationFormat>
  <Paragraphs>91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How the Holy Spirit           Influences Man Today</vt:lpstr>
      <vt:lpstr>The Revelation of the Will of God</vt:lpstr>
      <vt:lpstr>The Revelation of the Will of God</vt:lpstr>
      <vt:lpstr>The Revelation of the Will of God</vt:lpstr>
      <vt:lpstr>The Revelation of the Will of God</vt:lpstr>
      <vt:lpstr>The Revelation of the Will of God</vt:lpstr>
      <vt:lpstr>The Holy Spirit Speaks To Man Through Words, Not Feelings</vt:lpstr>
      <vt:lpstr>The Holy Spirit Speaks To Man Through Words, Not Feelings</vt:lpstr>
      <vt:lpstr>The Holy Spirit Speaks To Man Through Words, Not Feelings</vt:lpstr>
      <vt:lpstr>The Holy Spirit Speaks To Man Through Words, Not Feelings</vt:lpstr>
      <vt:lpstr>The Holy Spirit Speaks To Man Through Words, Not Feelings</vt:lpstr>
      <vt:lpstr>The Holy Spirit Speaks To Man Through Words, Not Feelings</vt:lpstr>
      <vt:lpstr>The Holy Spirit Speaks To Man Through Words, Not Feelings</vt:lpstr>
      <vt:lpstr>The Holy Spirit Speaks To Man Through Words, Not Feelings</vt:lpstr>
      <vt:lpstr>The Holy Spirit Cannot Contradict              the Word of God</vt:lpstr>
      <vt:lpstr>PowerPoint Presentation</vt:lpstr>
      <vt:lpstr>PowerPoint Presentation</vt:lpstr>
      <vt:lpstr>The Word of God is…</vt:lpstr>
      <vt:lpstr>Consequences of taking the position that the Holy Spirit   works separate and apart from the Word of God today:</vt:lpstr>
      <vt:lpstr>1. The Word of God is Insufficient</vt:lpstr>
      <vt:lpstr>1. The Word of God is Insufficient</vt:lpstr>
      <vt:lpstr>1. The Word of God is Insufficient</vt:lpstr>
      <vt:lpstr>2. Miracles Have Not Ceased</vt:lpstr>
      <vt:lpstr>3. How Do We Know When the       Holy Spirit is Working?</vt:lpstr>
      <vt:lpstr>4. What Does the Holy Spirit Do?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Holy Spirit</dc:title>
  <dc:creator>Heath</dc:creator>
  <cp:lastModifiedBy>Heath</cp:lastModifiedBy>
  <cp:revision>37</cp:revision>
  <dcterms:created xsi:type="dcterms:W3CDTF">2013-05-08T14:23:39Z</dcterms:created>
  <dcterms:modified xsi:type="dcterms:W3CDTF">2015-08-20T15:13:56Z</dcterms:modified>
</cp:coreProperties>
</file>