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4" r:id="rId2"/>
    <p:sldId id="258" r:id="rId3"/>
    <p:sldId id="342" r:id="rId4"/>
    <p:sldId id="290" r:id="rId5"/>
    <p:sldId id="291" r:id="rId6"/>
    <p:sldId id="294" r:id="rId7"/>
    <p:sldId id="292" r:id="rId8"/>
    <p:sldId id="293" r:id="rId9"/>
    <p:sldId id="344" r:id="rId10"/>
    <p:sldId id="345" r:id="rId11"/>
    <p:sldId id="346" r:id="rId12"/>
    <p:sldId id="295" r:id="rId13"/>
    <p:sldId id="285" r:id="rId14"/>
    <p:sldId id="289" r:id="rId15"/>
    <p:sldId id="297" r:id="rId16"/>
    <p:sldId id="298" r:id="rId17"/>
    <p:sldId id="299" r:id="rId18"/>
    <p:sldId id="300" r:id="rId19"/>
    <p:sldId id="301" r:id="rId20"/>
    <p:sldId id="302" r:id="rId21"/>
    <p:sldId id="303" r:id="rId22"/>
    <p:sldId id="304" r:id="rId23"/>
    <p:sldId id="343" r:id="rId24"/>
    <p:sldId id="316" r:id="rId25"/>
    <p:sldId id="311" r:id="rId26"/>
    <p:sldId id="348" r:id="rId27"/>
    <p:sldId id="341"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3E5"/>
    <a:srgbClr val="BDB9A8"/>
    <a:srgbClr val="B900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E276D-6408-459B-AA70-F60E06CEC31B}" v="11" dt="2021-09-02T21:01:14.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79201" autoAdjust="0"/>
  </p:normalViewPr>
  <p:slideViewPr>
    <p:cSldViewPr snapToGrid="0" snapToObjects="1">
      <p:cViewPr varScale="1">
        <p:scale>
          <a:sx n="88" d="100"/>
          <a:sy n="88" d="100"/>
        </p:scale>
        <p:origin x="1392" y="3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42BE276D-6408-459B-AA70-F60E06CEC31B}"/>
    <pc:docChg chg="modSld">
      <pc:chgData name="Steven Wallace" userId="f455ab06884d4394" providerId="LiveId" clId="{42BE276D-6408-459B-AA70-F60E06CEC31B}" dt="2021-09-02T21:02:11.205" v="22" actId="207"/>
      <pc:docMkLst>
        <pc:docMk/>
      </pc:docMkLst>
      <pc:sldChg chg="modSp">
        <pc:chgData name="Steven Wallace" userId="f455ab06884d4394" providerId="LiveId" clId="{42BE276D-6408-459B-AA70-F60E06CEC31B}" dt="2021-09-02T20:51:25.166" v="0"/>
        <pc:sldMkLst>
          <pc:docMk/>
          <pc:sldMk cId="3893856719" sldId="258"/>
        </pc:sldMkLst>
        <pc:picChg chg="mod">
          <ac:chgData name="Steven Wallace" userId="f455ab06884d4394" providerId="LiveId" clId="{42BE276D-6408-459B-AA70-F60E06CEC31B}" dt="2021-09-02T20:51:25.166" v="0"/>
          <ac:picMkLst>
            <pc:docMk/>
            <pc:sldMk cId="3893856719" sldId="258"/>
            <ac:picMk id="7" creationId="{245576F7-6957-435D-BC35-4590CEFBCCE8}"/>
          </ac:picMkLst>
        </pc:picChg>
      </pc:sldChg>
      <pc:sldChg chg="modSp mod">
        <pc:chgData name="Steven Wallace" userId="f455ab06884d4394" providerId="LiveId" clId="{42BE276D-6408-459B-AA70-F60E06CEC31B}" dt="2021-09-02T21:01:50.794" v="20" actId="208"/>
        <pc:sldMkLst>
          <pc:docMk/>
          <pc:sldMk cId="1645263844" sldId="290"/>
        </pc:sldMkLst>
        <pc:spChg chg="mod">
          <ac:chgData name="Steven Wallace" userId="f455ab06884d4394" providerId="LiveId" clId="{42BE276D-6408-459B-AA70-F60E06CEC31B}" dt="2021-09-02T21:01:26.921" v="18" actId="207"/>
          <ac:spMkLst>
            <pc:docMk/>
            <pc:sldMk cId="1645263844" sldId="290"/>
            <ac:spMk id="2" creationId="{B9F3EA68-0CC8-40D8-A899-34661B6DAF0E}"/>
          </ac:spMkLst>
        </pc:spChg>
        <pc:cxnChg chg="mod">
          <ac:chgData name="Steven Wallace" userId="f455ab06884d4394" providerId="LiveId" clId="{42BE276D-6408-459B-AA70-F60E06CEC31B}" dt="2021-09-02T21:01:50.794" v="20" actId="208"/>
          <ac:cxnSpMkLst>
            <pc:docMk/>
            <pc:sldMk cId="1645263844" sldId="290"/>
            <ac:cxnSpMk id="7" creationId="{281A7D8E-78A6-4FB5-B309-91909A0A82C3}"/>
          </ac:cxnSpMkLst>
        </pc:cxnChg>
        <pc:cxnChg chg="mod">
          <ac:chgData name="Steven Wallace" userId="f455ab06884d4394" providerId="LiveId" clId="{42BE276D-6408-459B-AA70-F60E06CEC31B}" dt="2021-09-02T21:01:46.489" v="19" actId="208"/>
          <ac:cxnSpMkLst>
            <pc:docMk/>
            <pc:sldMk cId="1645263844" sldId="290"/>
            <ac:cxnSpMk id="8" creationId="{B2C855B9-16E9-4B07-89B5-DE3ADC59005C}"/>
          </ac:cxnSpMkLst>
        </pc:cxnChg>
      </pc:sldChg>
      <pc:sldChg chg="modSp mod">
        <pc:chgData name="Steven Wallace" userId="f455ab06884d4394" providerId="LiveId" clId="{42BE276D-6408-459B-AA70-F60E06CEC31B}" dt="2021-09-02T21:00:44.744" v="13" actId="207"/>
        <pc:sldMkLst>
          <pc:docMk/>
          <pc:sldMk cId="333607739" sldId="292"/>
        </pc:sldMkLst>
        <pc:spChg chg="mod">
          <ac:chgData name="Steven Wallace" userId="f455ab06884d4394" providerId="LiveId" clId="{42BE276D-6408-459B-AA70-F60E06CEC31B}" dt="2021-09-02T21:00:35.256" v="12" actId="207"/>
          <ac:spMkLst>
            <pc:docMk/>
            <pc:sldMk cId="333607739" sldId="292"/>
            <ac:spMk id="4" creationId="{8C2CF4B7-B761-4470-9B15-B93055CEB0B1}"/>
          </ac:spMkLst>
        </pc:spChg>
        <pc:spChg chg="mod">
          <ac:chgData name="Steven Wallace" userId="f455ab06884d4394" providerId="LiveId" clId="{42BE276D-6408-459B-AA70-F60E06CEC31B}" dt="2021-09-02T20:58:47.197" v="7" actId="207"/>
          <ac:spMkLst>
            <pc:docMk/>
            <pc:sldMk cId="333607739" sldId="292"/>
            <ac:spMk id="6" creationId="{26E8DDCB-BAD6-4E01-9F4B-AE60AA70237C}"/>
          </ac:spMkLst>
        </pc:spChg>
        <pc:spChg chg="mod">
          <ac:chgData name="Steven Wallace" userId="f455ab06884d4394" providerId="LiveId" clId="{42BE276D-6408-459B-AA70-F60E06CEC31B}" dt="2021-09-02T21:00:44.744" v="13" actId="207"/>
          <ac:spMkLst>
            <pc:docMk/>
            <pc:sldMk cId="333607739" sldId="292"/>
            <ac:spMk id="7" creationId="{2BE9E6BE-678C-42D6-BE40-578207984984}"/>
          </ac:spMkLst>
        </pc:spChg>
      </pc:sldChg>
      <pc:sldChg chg="modSp mod">
        <pc:chgData name="Steven Wallace" userId="f455ab06884d4394" providerId="LiveId" clId="{42BE276D-6408-459B-AA70-F60E06CEC31B}" dt="2021-09-02T21:02:11.205" v="22" actId="207"/>
        <pc:sldMkLst>
          <pc:docMk/>
          <pc:sldMk cId="1860733271" sldId="294"/>
        </pc:sldMkLst>
        <pc:spChg chg="mod">
          <ac:chgData name="Steven Wallace" userId="f455ab06884d4394" providerId="LiveId" clId="{42BE276D-6408-459B-AA70-F60E06CEC31B}" dt="2021-09-02T21:02:11.205" v="22" actId="207"/>
          <ac:spMkLst>
            <pc:docMk/>
            <pc:sldMk cId="1860733271" sldId="294"/>
            <ac:spMk id="2" creationId="{B9F3EA68-0CC8-40D8-A899-34661B6DAF0E}"/>
          </ac:spMkLst>
        </pc:spChg>
      </pc:sldChg>
      <pc:sldChg chg="modSp">
        <pc:chgData name="Steven Wallace" userId="f455ab06884d4394" providerId="LiveId" clId="{42BE276D-6408-459B-AA70-F60E06CEC31B}" dt="2021-09-02T21:01:14.745" v="16" actId="207"/>
        <pc:sldMkLst>
          <pc:docMk/>
          <pc:sldMk cId="2453379525" sldId="342"/>
        </pc:sldMkLst>
        <pc:spChg chg="mod">
          <ac:chgData name="Steven Wallace" userId="f455ab06884d4394" providerId="LiveId" clId="{42BE276D-6408-459B-AA70-F60E06CEC31B}" dt="2021-09-02T21:01:14.745" v="16" actId="207"/>
          <ac:spMkLst>
            <pc:docMk/>
            <pc:sldMk cId="2453379525" sldId="342"/>
            <ac:spMk id="4" creationId="{497081FA-3E09-41AD-939F-CAD0C29CE895}"/>
          </ac:spMkLst>
        </pc:spChg>
      </pc:sldChg>
    </pc:docChg>
  </pc:docChgLst>
  <pc:docChgLst>
    <pc:chgData name="Steven Wallace" userId="f455ab06884d4394" providerId="LiveId" clId="{B213B72C-FD6D-47E7-9438-FB49F4665F04}"/>
    <pc:docChg chg="undo custSel addSld delSld modSld sldOrd">
      <pc:chgData name="Steven Wallace" userId="f455ab06884d4394" providerId="LiveId" clId="{B213B72C-FD6D-47E7-9438-FB49F4665F04}" dt="2021-08-14T17:31:23.438" v="10727" actId="20577"/>
      <pc:docMkLst>
        <pc:docMk/>
      </pc:docMkLst>
      <pc:sldChg chg="del">
        <pc:chgData name="Steven Wallace" userId="f455ab06884d4394" providerId="LiveId" clId="{B213B72C-FD6D-47E7-9438-FB49F4665F04}" dt="2021-07-29T20:34:50.062" v="0" actId="47"/>
        <pc:sldMkLst>
          <pc:docMk/>
          <pc:sldMk cId="1873325291" sldId="256"/>
        </pc:sldMkLst>
      </pc:sldChg>
      <pc:sldChg chg="modNotesTx">
        <pc:chgData name="Steven Wallace" userId="f455ab06884d4394" providerId="LiveId" clId="{B213B72C-FD6D-47E7-9438-FB49F4665F04}" dt="2021-08-14T16:42:25.494" v="10709"/>
        <pc:sldMkLst>
          <pc:docMk/>
          <pc:sldMk cId="3893856719" sldId="258"/>
        </pc:sldMkLst>
      </pc:sldChg>
      <pc:sldChg chg="del">
        <pc:chgData name="Steven Wallace" userId="f455ab06884d4394" providerId="LiveId" clId="{B213B72C-FD6D-47E7-9438-FB49F4665F04}" dt="2021-07-29T20:34:50.062" v="0" actId="47"/>
        <pc:sldMkLst>
          <pc:docMk/>
          <pc:sldMk cId="3284045179" sldId="259"/>
        </pc:sldMkLst>
      </pc:sldChg>
      <pc:sldChg chg="del">
        <pc:chgData name="Steven Wallace" userId="f455ab06884d4394" providerId="LiveId" clId="{B213B72C-FD6D-47E7-9438-FB49F4665F04}" dt="2021-07-29T20:34:50.062" v="0" actId="47"/>
        <pc:sldMkLst>
          <pc:docMk/>
          <pc:sldMk cId="1405483902" sldId="261"/>
        </pc:sldMkLst>
      </pc:sldChg>
      <pc:sldChg chg="modSp mod modNotesTx">
        <pc:chgData name="Steven Wallace" userId="f455ab06884d4394" providerId="LiveId" clId="{B213B72C-FD6D-47E7-9438-FB49F4665F04}" dt="2021-08-14T16:42:17.939" v="10708"/>
        <pc:sldMkLst>
          <pc:docMk/>
          <pc:sldMk cId="1931002093" sldId="264"/>
        </pc:sldMkLst>
        <pc:spChg chg="mod">
          <ac:chgData name="Steven Wallace" userId="f455ab06884d4394" providerId="LiveId" clId="{B213B72C-FD6D-47E7-9438-FB49F4665F04}" dt="2021-08-11T16:59:16.575" v="9731" actId="207"/>
          <ac:spMkLst>
            <pc:docMk/>
            <pc:sldMk cId="1931002093" sldId="264"/>
            <ac:spMk id="4" creationId="{38A930FC-B857-4374-8549-69474032D7DD}"/>
          </ac:spMkLst>
        </pc:spChg>
      </pc:sldChg>
      <pc:sldChg chg="del">
        <pc:chgData name="Steven Wallace" userId="f455ab06884d4394" providerId="LiveId" clId="{B213B72C-FD6D-47E7-9438-FB49F4665F04}" dt="2021-07-29T20:34:50.062" v="0" actId="47"/>
        <pc:sldMkLst>
          <pc:docMk/>
          <pc:sldMk cId="624098614" sldId="265"/>
        </pc:sldMkLst>
      </pc:sldChg>
      <pc:sldChg chg="del">
        <pc:chgData name="Steven Wallace" userId="f455ab06884d4394" providerId="LiveId" clId="{B213B72C-FD6D-47E7-9438-FB49F4665F04}" dt="2021-07-29T20:34:50.062" v="0" actId="47"/>
        <pc:sldMkLst>
          <pc:docMk/>
          <pc:sldMk cId="1481868578" sldId="266"/>
        </pc:sldMkLst>
      </pc:sldChg>
      <pc:sldChg chg="del">
        <pc:chgData name="Steven Wallace" userId="f455ab06884d4394" providerId="LiveId" clId="{B213B72C-FD6D-47E7-9438-FB49F4665F04}" dt="2021-07-29T20:34:50.062" v="0" actId="47"/>
        <pc:sldMkLst>
          <pc:docMk/>
          <pc:sldMk cId="4137801713" sldId="268"/>
        </pc:sldMkLst>
      </pc:sldChg>
      <pc:sldChg chg="del">
        <pc:chgData name="Steven Wallace" userId="f455ab06884d4394" providerId="LiveId" clId="{B213B72C-FD6D-47E7-9438-FB49F4665F04}" dt="2021-07-29T20:34:50.062" v="0" actId="47"/>
        <pc:sldMkLst>
          <pc:docMk/>
          <pc:sldMk cId="1319269693" sldId="269"/>
        </pc:sldMkLst>
      </pc:sldChg>
      <pc:sldChg chg="del">
        <pc:chgData name="Steven Wallace" userId="f455ab06884d4394" providerId="LiveId" clId="{B213B72C-FD6D-47E7-9438-FB49F4665F04}" dt="2021-07-29T20:34:50.062" v="0" actId="47"/>
        <pc:sldMkLst>
          <pc:docMk/>
          <pc:sldMk cId="4117297012" sldId="270"/>
        </pc:sldMkLst>
      </pc:sldChg>
      <pc:sldChg chg="del">
        <pc:chgData name="Steven Wallace" userId="f455ab06884d4394" providerId="LiveId" clId="{B213B72C-FD6D-47E7-9438-FB49F4665F04}" dt="2021-07-29T20:34:50.062" v="0" actId="47"/>
        <pc:sldMkLst>
          <pc:docMk/>
          <pc:sldMk cId="1308574595" sldId="271"/>
        </pc:sldMkLst>
      </pc:sldChg>
      <pc:sldChg chg="del">
        <pc:chgData name="Steven Wallace" userId="f455ab06884d4394" providerId="LiveId" clId="{B213B72C-FD6D-47E7-9438-FB49F4665F04}" dt="2021-07-29T20:34:50.062" v="0" actId="47"/>
        <pc:sldMkLst>
          <pc:docMk/>
          <pc:sldMk cId="3990659402" sldId="272"/>
        </pc:sldMkLst>
      </pc:sldChg>
      <pc:sldChg chg="del">
        <pc:chgData name="Steven Wallace" userId="f455ab06884d4394" providerId="LiveId" clId="{B213B72C-FD6D-47E7-9438-FB49F4665F04}" dt="2021-07-29T20:34:50.062" v="0" actId="47"/>
        <pc:sldMkLst>
          <pc:docMk/>
          <pc:sldMk cId="2246467331" sldId="273"/>
        </pc:sldMkLst>
      </pc:sldChg>
      <pc:sldChg chg="del">
        <pc:chgData name="Steven Wallace" userId="f455ab06884d4394" providerId="LiveId" clId="{B213B72C-FD6D-47E7-9438-FB49F4665F04}" dt="2021-07-29T20:34:50.062" v="0" actId="47"/>
        <pc:sldMkLst>
          <pc:docMk/>
          <pc:sldMk cId="3969397595" sldId="274"/>
        </pc:sldMkLst>
      </pc:sldChg>
      <pc:sldChg chg="del">
        <pc:chgData name="Steven Wallace" userId="f455ab06884d4394" providerId="LiveId" clId="{B213B72C-FD6D-47E7-9438-FB49F4665F04}" dt="2021-07-29T20:34:50.062" v="0" actId="47"/>
        <pc:sldMkLst>
          <pc:docMk/>
          <pc:sldMk cId="2965433891" sldId="275"/>
        </pc:sldMkLst>
      </pc:sldChg>
      <pc:sldChg chg="del">
        <pc:chgData name="Steven Wallace" userId="f455ab06884d4394" providerId="LiveId" clId="{B213B72C-FD6D-47E7-9438-FB49F4665F04}" dt="2021-07-29T20:34:50.062" v="0" actId="47"/>
        <pc:sldMkLst>
          <pc:docMk/>
          <pc:sldMk cId="2473451968" sldId="276"/>
        </pc:sldMkLst>
      </pc:sldChg>
      <pc:sldChg chg="del">
        <pc:chgData name="Steven Wallace" userId="f455ab06884d4394" providerId="LiveId" clId="{B213B72C-FD6D-47E7-9438-FB49F4665F04}" dt="2021-07-29T20:34:50.062" v="0" actId="47"/>
        <pc:sldMkLst>
          <pc:docMk/>
          <pc:sldMk cId="1960969313" sldId="277"/>
        </pc:sldMkLst>
      </pc:sldChg>
      <pc:sldChg chg="del">
        <pc:chgData name="Steven Wallace" userId="f455ab06884d4394" providerId="LiveId" clId="{B213B72C-FD6D-47E7-9438-FB49F4665F04}" dt="2021-07-29T20:34:50.062" v="0" actId="47"/>
        <pc:sldMkLst>
          <pc:docMk/>
          <pc:sldMk cId="201562873" sldId="278"/>
        </pc:sldMkLst>
      </pc:sldChg>
      <pc:sldChg chg="del">
        <pc:chgData name="Steven Wallace" userId="f455ab06884d4394" providerId="LiveId" clId="{B213B72C-FD6D-47E7-9438-FB49F4665F04}" dt="2021-07-29T20:34:50.062" v="0" actId="47"/>
        <pc:sldMkLst>
          <pc:docMk/>
          <pc:sldMk cId="1651412756" sldId="279"/>
        </pc:sldMkLst>
      </pc:sldChg>
      <pc:sldChg chg="del">
        <pc:chgData name="Steven Wallace" userId="f455ab06884d4394" providerId="LiveId" clId="{B213B72C-FD6D-47E7-9438-FB49F4665F04}" dt="2021-07-29T20:34:50.062" v="0" actId="47"/>
        <pc:sldMkLst>
          <pc:docMk/>
          <pc:sldMk cId="262133084" sldId="280"/>
        </pc:sldMkLst>
      </pc:sldChg>
      <pc:sldChg chg="del">
        <pc:chgData name="Steven Wallace" userId="f455ab06884d4394" providerId="LiveId" clId="{B213B72C-FD6D-47E7-9438-FB49F4665F04}" dt="2021-07-29T20:34:50.062" v="0" actId="47"/>
        <pc:sldMkLst>
          <pc:docMk/>
          <pc:sldMk cId="3175242525" sldId="281"/>
        </pc:sldMkLst>
      </pc:sldChg>
      <pc:sldChg chg="del">
        <pc:chgData name="Steven Wallace" userId="f455ab06884d4394" providerId="LiveId" clId="{B213B72C-FD6D-47E7-9438-FB49F4665F04}" dt="2021-07-29T20:34:50.062" v="0" actId="47"/>
        <pc:sldMkLst>
          <pc:docMk/>
          <pc:sldMk cId="4099837201" sldId="282"/>
        </pc:sldMkLst>
      </pc:sldChg>
      <pc:sldChg chg="del">
        <pc:chgData name="Steven Wallace" userId="f455ab06884d4394" providerId="LiveId" clId="{B213B72C-FD6D-47E7-9438-FB49F4665F04}" dt="2021-07-29T20:34:50.062" v="0" actId="47"/>
        <pc:sldMkLst>
          <pc:docMk/>
          <pc:sldMk cId="568538890" sldId="283"/>
        </pc:sldMkLst>
      </pc:sldChg>
      <pc:sldChg chg="del">
        <pc:chgData name="Steven Wallace" userId="f455ab06884d4394" providerId="LiveId" clId="{B213B72C-FD6D-47E7-9438-FB49F4665F04}" dt="2021-07-29T20:34:50.062" v="0" actId="47"/>
        <pc:sldMkLst>
          <pc:docMk/>
          <pc:sldMk cId="1803408701" sldId="284"/>
        </pc:sldMkLst>
      </pc:sldChg>
      <pc:sldChg chg="addSp modSp mod modNotesTx">
        <pc:chgData name="Steven Wallace" userId="f455ab06884d4394" providerId="LiveId" clId="{B213B72C-FD6D-47E7-9438-FB49F4665F04}" dt="2021-08-11T17:06:34.684" v="9750" actId="20577"/>
        <pc:sldMkLst>
          <pc:docMk/>
          <pc:sldMk cId="3129872460" sldId="285"/>
        </pc:sldMkLst>
        <pc:spChg chg="mod">
          <ac:chgData name="Steven Wallace" userId="f455ab06884d4394" providerId="LiveId" clId="{B213B72C-FD6D-47E7-9438-FB49F4665F04}" dt="2021-08-11T17:06:34.684" v="9750" actId="20577"/>
          <ac:spMkLst>
            <pc:docMk/>
            <pc:sldMk cId="3129872460" sldId="285"/>
            <ac:spMk id="2" creationId="{5C90624D-C674-412C-8431-C7F91F543255}"/>
          </ac:spMkLst>
        </pc:spChg>
        <pc:spChg chg="add mod">
          <ac:chgData name="Steven Wallace" userId="f455ab06884d4394" providerId="LiveId" clId="{B213B72C-FD6D-47E7-9438-FB49F4665F04}" dt="2021-08-09T21:09:41.172" v="5608" actId="122"/>
          <ac:spMkLst>
            <pc:docMk/>
            <pc:sldMk cId="3129872460" sldId="285"/>
            <ac:spMk id="3" creationId="{F7EE96CB-0116-4B54-BB59-4959A7065B8F}"/>
          </ac:spMkLst>
        </pc:spChg>
      </pc:sldChg>
      <pc:sldChg chg="del">
        <pc:chgData name="Steven Wallace" userId="f455ab06884d4394" providerId="LiveId" clId="{B213B72C-FD6D-47E7-9438-FB49F4665F04}" dt="2021-07-29T20:34:50.062" v="0" actId="47"/>
        <pc:sldMkLst>
          <pc:docMk/>
          <pc:sldMk cId="572431543" sldId="286"/>
        </pc:sldMkLst>
      </pc:sldChg>
      <pc:sldChg chg="del">
        <pc:chgData name="Steven Wallace" userId="f455ab06884d4394" providerId="LiveId" clId="{B213B72C-FD6D-47E7-9438-FB49F4665F04}" dt="2021-07-29T20:34:50.062" v="0" actId="47"/>
        <pc:sldMkLst>
          <pc:docMk/>
          <pc:sldMk cId="4056044336" sldId="287"/>
        </pc:sldMkLst>
      </pc:sldChg>
      <pc:sldChg chg="del">
        <pc:chgData name="Steven Wallace" userId="f455ab06884d4394" providerId="LiveId" clId="{B213B72C-FD6D-47E7-9438-FB49F4665F04}" dt="2021-07-29T20:34:50.062" v="0" actId="47"/>
        <pc:sldMkLst>
          <pc:docMk/>
          <pc:sldMk cId="3900662956" sldId="288"/>
        </pc:sldMkLst>
      </pc:sldChg>
      <pc:sldChg chg="modSp mod modNotesTx">
        <pc:chgData name="Steven Wallace" userId="f455ab06884d4394" providerId="LiveId" clId="{B213B72C-FD6D-47E7-9438-FB49F4665F04}" dt="2021-08-11T16:29:05.807" v="9529" actId="14861"/>
        <pc:sldMkLst>
          <pc:docMk/>
          <pc:sldMk cId="1645263844" sldId="290"/>
        </pc:sldMkLst>
        <pc:spChg chg="mod">
          <ac:chgData name="Steven Wallace" userId="f455ab06884d4394" providerId="LiveId" clId="{B213B72C-FD6D-47E7-9438-FB49F4665F04}" dt="2021-08-09T16:16:43.034" v="1921" actId="113"/>
          <ac:spMkLst>
            <pc:docMk/>
            <pc:sldMk cId="1645263844" sldId="290"/>
            <ac:spMk id="2" creationId="{B9F3EA68-0CC8-40D8-A899-34661B6DAF0E}"/>
          </ac:spMkLst>
        </pc:spChg>
        <pc:cxnChg chg="mod">
          <ac:chgData name="Steven Wallace" userId="f455ab06884d4394" providerId="LiveId" clId="{B213B72C-FD6D-47E7-9438-FB49F4665F04}" dt="2021-08-11T16:28:47.994" v="9528" actId="14861"/>
          <ac:cxnSpMkLst>
            <pc:docMk/>
            <pc:sldMk cId="1645263844" sldId="290"/>
            <ac:cxnSpMk id="7" creationId="{281A7D8E-78A6-4FB5-B309-91909A0A82C3}"/>
          </ac:cxnSpMkLst>
        </pc:cxnChg>
        <pc:cxnChg chg="mod">
          <ac:chgData name="Steven Wallace" userId="f455ab06884d4394" providerId="LiveId" clId="{B213B72C-FD6D-47E7-9438-FB49F4665F04}" dt="2021-08-11T16:29:05.807" v="9529" actId="14861"/>
          <ac:cxnSpMkLst>
            <pc:docMk/>
            <pc:sldMk cId="1645263844" sldId="290"/>
            <ac:cxnSpMk id="8" creationId="{B2C855B9-16E9-4B07-89B5-DE3ADC59005C}"/>
          </ac:cxnSpMkLst>
        </pc:cxnChg>
      </pc:sldChg>
      <pc:sldChg chg="addSp modSp mod modAnim modNotesTx">
        <pc:chgData name="Steven Wallace" userId="f455ab06884d4394" providerId="LiveId" clId="{B213B72C-FD6D-47E7-9438-FB49F4665F04}" dt="2021-08-14T16:43:01.049" v="10714"/>
        <pc:sldMkLst>
          <pc:docMk/>
          <pc:sldMk cId="2283400145" sldId="291"/>
        </pc:sldMkLst>
        <pc:spChg chg="mod">
          <ac:chgData name="Steven Wallace" userId="f455ab06884d4394" providerId="LiveId" clId="{B213B72C-FD6D-47E7-9438-FB49F4665F04}" dt="2021-08-09T16:17:16.233" v="1923" actId="207"/>
          <ac:spMkLst>
            <pc:docMk/>
            <pc:sldMk cId="2283400145" sldId="291"/>
            <ac:spMk id="2" creationId="{B9F3EA68-0CC8-40D8-A899-34661B6DAF0E}"/>
          </ac:spMkLst>
        </pc:spChg>
        <pc:spChg chg="add mod">
          <ac:chgData name="Steven Wallace" userId="f455ab06884d4394" providerId="LiveId" clId="{B213B72C-FD6D-47E7-9438-FB49F4665F04}" dt="2021-08-11T16:31:42.718" v="9609" actId="1035"/>
          <ac:spMkLst>
            <pc:docMk/>
            <pc:sldMk cId="2283400145" sldId="291"/>
            <ac:spMk id="3" creationId="{71992094-F0B1-486A-803B-BC7D938DBDD1}"/>
          </ac:spMkLst>
        </pc:spChg>
        <pc:cxnChg chg="add mod">
          <ac:chgData name="Steven Wallace" userId="f455ab06884d4394" providerId="LiveId" clId="{B213B72C-FD6D-47E7-9438-FB49F4665F04}" dt="2021-08-11T16:29:38.845" v="9542" actId="1037"/>
          <ac:cxnSpMkLst>
            <pc:docMk/>
            <pc:sldMk cId="2283400145" sldId="291"/>
            <ac:cxnSpMk id="6" creationId="{CA36F0FA-C375-4760-B3AF-3BB3FBFAD567}"/>
          </ac:cxnSpMkLst>
        </pc:cxnChg>
        <pc:cxnChg chg="add mod">
          <ac:chgData name="Steven Wallace" userId="f455ab06884d4394" providerId="LiveId" clId="{B213B72C-FD6D-47E7-9438-FB49F4665F04}" dt="2021-08-11T16:30:23.894" v="9588" actId="14100"/>
          <ac:cxnSpMkLst>
            <pc:docMk/>
            <pc:sldMk cId="2283400145" sldId="291"/>
            <ac:cxnSpMk id="7" creationId="{9085E00E-68A4-4029-B13F-C02D6F3F51D5}"/>
          </ac:cxnSpMkLst>
        </pc:cxnChg>
        <pc:cxnChg chg="add mod">
          <ac:chgData name="Steven Wallace" userId="f455ab06884d4394" providerId="LiveId" clId="{B213B72C-FD6D-47E7-9438-FB49F4665F04}" dt="2021-08-11T16:30:20.608" v="9587" actId="1038"/>
          <ac:cxnSpMkLst>
            <pc:docMk/>
            <pc:sldMk cId="2283400145" sldId="291"/>
            <ac:cxnSpMk id="8" creationId="{583407F9-949E-4B15-8389-C3E1DC5154CF}"/>
          </ac:cxnSpMkLst>
        </pc:cxnChg>
        <pc:cxnChg chg="add mod">
          <ac:chgData name="Steven Wallace" userId="f455ab06884d4394" providerId="LiveId" clId="{B213B72C-FD6D-47E7-9438-FB49F4665F04}" dt="2021-08-11T16:30:50.209" v="9598" actId="1037"/>
          <ac:cxnSpMkLst>
            <pc:docMk/>
            <pc:sldMk cId="2283400145" sldId="291"/>
            <ac:cxnSpMk id="9" creationId="{E8729BD0-F6EC-49AA-88A2-A99351A755F5}"/>
          </ac:cxnSpMkLst>
        </pc:cxnChg>
      </pc:sldChg>
      <pc:sldChg chg="modSp mod modAnim">
        <pc:chgData name="Steven Wallace" userId="f455ab06884d4394" providerId="LiveId" clId="{B213B72C-FD6D-47E7-9438-FB49F4665F04}" dt="2021-08-11T17:02:20.720" v="9733" actId="207"/>
        <pc:sldMkLst>
          <pc:docMk/>
          <pc:sldMk cId="333607739" sldId="292"/>
        </pc:sldMkLst>
        <pc:spChg chg="mod">
          <ac:chgData name="Steven Wallace" userId="f455ab06884d4394" providerId="LiveId" clId="{B213B72C-FD6D-47E7-9438-FB49F4665F04}" dt="2021-08-11T17:02:10.051" v="9732" actId="207"/>
          <ac:spMkLst>
            <pc:docMk/>
            <pc:sldMk cId="333607739" sldId="292"/>
            <ac:spMk id="4" creationId="{8C2CF4B7-B761-4470-9B15-B93055CEB0B1}"/>
          </ac:spMkLst>
        </pc:spChg>
        <pc:spChg chg="mod">
          <ac:chgData name="Steven Wallace" userId="f455ab06884d4394" providerId="LiveId" clId="{B213B72C-FD6D-47E7-9438-FB49F4665F04}" dt="2021-08-11T17:02:20.720" v="9733" actId="207"/>
          <ac:spMkLst>
            <pc:docMk/>
            <pc:sldMk cId="333607739" sldId="292"/>
            <ac:spMk id="6" creationId="{26E8DDCB-BAD6-4E01-9F4B-AE60AA70237C}"/>
          </ac:spMkLst>
        </pc:spChg>
        <pc:spChg chg="mod">
          <ac:chgData name="Steven Wallace" userId="f455ab06884d4394" providerId="LiveId" clId="{B213B72C-FD6D-47E7-9438-FB49F4665F04}" dt="2021-08-09T20:53:26.098" v="4079" actId="404"/>
          <ac:spMkLst>
            <pc:docMk/>
            <pc:sldMk cId="333607739" sldId="292"/>
            <ac:spMk id="7" creationId="{2BE9E6BE-678C-42D6-BE40-578207984984}"/>
          </ac:spMkLst>
        </pc:spChg>
      </pc:sldChg>
      <pc:sldChg chg="modSp mod">
        <pc:chgData name="Steven Wallace" userId="f455ab06884d4394" providerId="LiveId" clId="{B213B72C-FD6D-47E7-9438-FB49F4665F04}" dt="2021-08-11T17:03:06.257" v="9737" actId="115"/>
        <pc:sldMkLst>
          <pc:docMk/>
          <pc:sldMk cId="1223145886" sldId="293"/>
        </pc:sldMkLst>
        <pc:spChg chg="mod">
          <ac:chgData name="Steven Wallace" userId="f455ab06884d4394" providerId="LiveId" clId="{B213B72C-FD6D-47E7-9438-FB49F4665F04}" dt="2021-08-11T17:03:06.257" v="9737" actId="115"/>
          <ac:spMkLst>
            <pc:docMk/>
            <pc:sldMk cId="1223145886" sldId="293"/>
            <ac:spMk id="4" creationId="{8C2CF4B7-B761-4470-9B15-B93055CEB0B1}"/>
          </ac:spMkLst>
        </pc:spChg>
        <pc:spChg chg="mod">
          <ac:chgData name="Steven Wallace" userId="f455ab06884d4394" providerId="LiveId" clId="{B213B72C-FD6D-47E7-9438-FB49F4665F04}" dt="2021-08-09T20:53:50.463" v="4087" actId="404"/>
          <ac:spMkLst>
            <pc:docMk/>
            <pc:sldMk cId="1223145886" sldId="293"/>
            <ac:spMk id="5" creationId="{BDE5A30A-7200-4480-A916-69519CDB8127}"/>
          </ac:spMkLst>
        </pc:spChg>
        <pc:spChg chg="mod">
          <ac:chgData name="Steven Wallace" userId="f455ab06884d4394" providerId="LiveId" clId="{B213B72C-FD6D-47E7-9438-FB49F4665F04}" dt="2021-08-11T17:03:00.390" v="9735" actId="115"/>
          <ac:spMkLst>
            <pc:docMk/>
            <pc:sldMk cId="1223145886" sldId="293"/>
            <ac:spMk id="6" creationId="{26E8DDCB-BAD6-4E01-9F4B-AE60AA70237C}"/>
          </ac:spMkLst>
        </pc:spChg>
      </pc:sldChg>
      <pc:sldChg chg="modSp mod">
        <pc:chgData name="Steven Wallace" userId="f455ab06884d4394" providerId="LiveId" clId="{B213B72C-FD6D-47E7-9438-FB49F4665F04}" dt="2021-08-11T16:33:09.042" v="9624" actId="207"/>
        <pc:sldMkLst>
          <pc:docMk/>
          <pc:sldMk cId="1860733271" sldId="294"/>
        </pc:sldMkLst>
        <pc:spChg chg="mod">
          <ac:chgData name="Steven Wallace" userId="f455ab06884d4394" providerId="LiveId" clId="{B213B72C-FD6D-47E7-9438-FB49F4665F04}" dt="2021-08-11T16:33:09.042" v="9624" actId="207"/>
          <ac:spMkLst>
            <pc:docMk/>
            <pc:sldMk cId="1860733271" sldId="294"/>
            <ac:spMk id="2" creationId="{B9F3EA68-0CC8-40D8-A899-34661B6DAF0E}"/>
          </ac:spMkLst>
        </pc:spChg>
      </pc:sldChg>
      <pc:sldChg chg="ord modNotesTx">
        <pc:chgData name="Steven Wallace" userId="f455ab06884d4394" providerId="LiveId" clId="{B213B72C-FD6D-47E7-9438-FB49F4665F04}" dt="2021-08-14T16:43:41.238" v="10718"/>
        <pc:sldMkLst>
          <pc:docMk/>
          <pc:sldMk cId="1902580863" sldId="295"/>
        </pc:sldMkLst>
      </pc:sldChg>
      <pc:sldChg chg="modSp mod">
        <pc:chgData name="Steven Wallace" userId="f455ab06884d4394" providerId="LiveId" clId="{B213B72C-FD6D-47E7-9438-FB49F4665F04}" dt="2021-08-11T17:07:41.357" v="9752" actId="115"/>
        <pc:sldMkLst>
          <pc:docMk/>
          <pc:sldMk cId="879006124" sldId="297"/>
        </pc:sldMkLst>
        <pc:spChg chg="mod">
          <ac:chgData name="Steven Wallace" userId="f455ab06884d4394" providerId="LiveId" clId="{B213B72C-FD6D-47E7-9438-FB49F4665F04}" dt="2021-08-11T17:07:41.357" v="9752" actId="115"/>
          <ac:spMkLst>
            <pc:docMk/>
            <pc:sldMk cId="879006124" sldId="297"/>
            <ac:spMk id="4" creationId="{8C2CF4B7-B761-4470-9B15-B93055CEB0B1}"/>
          </ac:spMkLst>
        </pc:spChg>
      </pc:sldChg>
      <pc:sldChg chg="modSp mod">
        <pc:chgData name="Steven Wallace" userId="f455ab06884d4394" providerId="LiveId" clId="{B213B72C-FD6D-47E7-9438-FB49F4665F04}" dt="2021-08-09T21:11:11.231" v="5610" actId="115"/>
        <pc:sldMkLst>
          <pc:docMk/>
          <pc:sldMk cId="1209963642" sldId="298"/>
        </pc:sldMkLst>
        <pc:spChg chg="mod">
          <ac:chgData name="Steven Wallace" userId="f455ab06884d4394" providerId="LiveId" clId="{B213B72C-FD6D-47E7-9438-FB49F4665F04}" dt="2021-08-09T21:11:11.231" v="5610" actId="115"/>
          <ac:spMkLst>
            <pc:docMk/>
            <pc:sldMk cId="1209963642" sldId="298"/>
            <ac:spMk id="4" creationId="{8C2CF4B7-B761-4470-9B15-B93055CEB0B1}"/>
          </ac:spMkLst>
        </pc:spChg>
      </pc:sldChg>
      <pc:sldChg chg="modSp mod modAnim">
        <pc:chgData name="Steven Wallace" userId="f455ab06884d4394" providerId="LiveId" clId="{B213B72C-FD6D-47E7-9438-FB49F4665F04}" dt="2021-08-11T17:08:48.088" v="9760"/>
        <pc:sldMkLst>
          <pc:docMk/>
          <pc:sldMk cId="567111713" sldId="299"/>
        </pc:sldMkLst>
        <pc:spChg chg="mod">
          <ac:chgData name="Steven Wallace" userId="f455ab06884d4394" providerId="LiveId" clId="{B213B72C-FD6D-47E7-9438-FB49F4665F04}" dt="2021-08-11T17:08:20.499" v="9753" actId="115"/>
          <ac:spMkLst>
            <pc:docMk/>
            <pc:sldMk cId="567111713" sldId="299"/>
            <ac:spMk id="4" creationId="{8C2CF4B7-B761-4470-9B15-B93055CEB0B1}"/>
          </ac:spMkLst>
        </pc:spChg>
      </pc:sldChg>
      <pc:sldChg chg="modSp modNotesTx">
        <pc:chgData name="Steven Wallace" userId="f455ab06884d4394" providerId="LiveId" clId="{B213B72C-FD6D-47E7-9438-FB49F4665F04}" dt="2021-08-14T16:44:09.219" v="10720"/>
        <pc:sldMkLst>
          <pc:docMk/>
          <pc:sldMk cId="1033671077" sldId="300"/>
        </pc:sldMkLst>
        <pc:spChg chg="mod">
          <ac:chgData name="Steven Wallace" userId="f455ab06884d4394" providerId="LiveId" clId="{B213B72C-FD6D-47E7-9438-FB49F4665F04}" dt="2021-08-11T17:09:33.869" v="9762" actId="115"/>
          <ac:spMkLst>
            <pc:docMk/>
            <pc:sldMk cId="1033671077" sldId="300"/>
            <ac:spMk id="4" creationId="{8C2CF4B7-B761-4470-9B15-B93055CEB0B1}"/>
          </ac:spMkLst>
        </pc:spChg>
      </pc:sldChg>
      <pc:sldChg chg="modSp">
        <pc:chgData name="Steven Wallace" userId="f455ab06884d4394" providerId="LiveId" clId="{B213B72C-FD6D-47E7-9438-FB49F4665F04}" dt="2021-08-11T17:10:39.544" v="9797" actId="20577"/>
        <pc:sldMkLst>
          <pc:docMk/>
          <pc:sldMk cId="1453945322" sldId="301"/>
        </pc:sldMkLst>
        <pc:spChg chg="mod">
          <ac:chgData name="Steven Wallace" userId="f455ab06884d4394" providerId="LiveId" clId="{B213B72C-FD6D-47E7-9438-FB49F4665F04}" dt="2021-08-11T17:10:39.544" v="9797" actId="20577"/>
          <ac:spMkLst>
            <pc:docMk/>
            <pc:sldMk cId="1453945322" sldId="301"/>
            <ac:spMk id="2" creationId="{B3EBE0AD-87D0-4A1A-887B-97B53B5CE2F4}"/>
          </ac:spMkLst>
        </pc:spChg>
      </pc:sldChg>
      <pc:sldChg chg="modSp mod">
        <pc:chgData name="Steven Wallace" userId="f455ab06884d4394" providerId="LiveId" clId="{B213B72C-FD6D-47E7-9438-FB49F4665F04}" dt="2021-08-11T17:13:27.271" v="9809" actId="207"/>
        <pc:sldMkLst>
          <pc:docMk/>
          <pc:sldMk cId="3629868974" sldId="302"/>
        </pc:sldMkLst>
        <pc:spChg chg="mod">
          <ac:chgData name="Steven Wallace" userId="f455ab06884d4394" providerId="LiveId" clId="{B213B72C-FD6D-47E7-9438-FB49F4665F04}" dt="2021-08-11T17:13:27.271" v="9809" actId="207"/>
          <ac:spMkLst>
            <pc:docMk/>
            <pc:sldMk cId="3629868974" sldId="302"/>
            <ac:spMk id="2" creationId="{1D0EF817-DC2C-4294-809F-9D5C7860C94C}"/>
          </ac:spMkLst>
        </pc:spChg>
        <pc:spChg chg="mod">
          <ac:chgData name="Steven Wallace" userId="f455ab06884d4394" providerId="LiveId" clId="{B213B72C-FD6D-47E7-9438-FB49F4665F04}" dt="2021-08-11T17:12:20.920" v="9805" actId="403"/>
          <ac:spMkLst>
            <pc:docMk/>
            <pc:sldMk cId="3629868974" sldId="302"/>
            <ac:spMk id="3" creationId="{4338B198-FEDC-4131-8E5A-457ACD113140}"/>
          </ac:spMkLst>
        </pc:spChg>
      </pc:sldChg>
      <pc:sldChg chg="modSp modAnim">
        <pc:chgData name="Steven Wallace" userId="f455ab06884d4394" providerId="LiveId" clId="{B213B72C-FD6D-47E7-9438-FB49F4665F04}" dt="2021-08-11T17:14:29.975" v="9813"/>
        <pc:sldMkLst>
          <pc:docMk/>
          <pc:sldMk cId="887835833" sldId="303"/>
        </pc:sldMkLst>
        <pc:spChg chg="mod">
          <ac:chgData name="Steven Wallace" userId="f455ab06884d4394" providerId="LiveId" clId="{B213B72C-FD6D-47E7-9438-FB49F4665F04}" dt="2021-08-11T17:14:11.946" v="9810" actId="207"/>
          <ac:spMkLst>
            <pc:docMk/>
            <pc:sldMk cId="887835833" sldId="303"/>
            <ac:spMk id="2" creationId="{B3EBE0AD-87D0-4A1A-887B-97B53B5CE2F4}"/>
          </ac:spMkLst>
        </pc:spChg>
      </pc:sldChg>
      <pc:sldChg chg="del">
        <pc:chgData name="Steven Wallace" userId="f455ab06884d4394" providerId="LiveId" clId="{B213B72C-FD6D-47E7-9438-FB49F4665F04}" dt="2021-07-29T20:34:50.062" v="0" actId="47"/>
        <pc:sldMkLst>
          <pc:docMk/>
          <pc:sldMk cId="1388978258" sldId="305"/>
        </pc:sldMkLst>
      </pc:sldChg>
      <pc:sldChg chg="del">
        <pc:chgData name="Steven Wallace" userId="f455ab06884d4394" providerId="LiveId" clId="{B213B72C-FD6D-47E7-9438-FB49F4665F04}" dt="2021-07-29T20:34:50.062" v="0" actId="47"/>
        <pc:sldMkLst>
          <pc:docMk/>
          <pc:sldMk cId="2505734150" sldId="306"/>
        </pc:sldMkLst>
      </pc:sldChg>
      <pc:sldChg chg="del">
        <pc:chgData name="Steven Wallace" userId="f455ab06884d4394" providerId="LiveId" clId="{B213B72C-FD6D-47E7-9438-FB49F4665F04}" dt="2021-07-29T20:34:50.062" v="0" actId="47"/>
        <pc:sldMkLst>
          <pc:docMk/>
          <pc:sldMk cId="2017946299" sldId="307"/>
        </pc:sldMkLst>
      </pc:sldChg>
      <pc:sldChg chg="del">
        <pc:chgData name="Steven Wallace" userId="f455ab06884d4394" providerId="LiveId" clId="{B213B72C-FD6D-47E7-9438-FB49F4665F04}" dt="2021-07-29T20:34:50.062" v="0" actId="47"/>
        <pc:sldMkLst>
          <pc:docMk/>
          <pc:sldMk cId="3379149120" sldId="308"/>
        </pc:sldMkLst>
      </pc:sldChg>
      <pc:sldChg chg="del">
        <pc:chgData name="Steven Wallace" userId="f455ab06884d4394" providerId="LiveId" clId="{B213B72C-FD6D-47E7-9438-FB49F4665F04}" dt="2021-07-29T20:34:50.062" v="0" actId="47"/>
        <pc:sldMkLst>
          <pc:docMk/>
          <pc:sldMk cId="965461269" sldId="309"/>
        </pc:sldMkLst>
      </pc:sldChg>
      <pc:sldChg chg="del">
        <pc:chgData name="Steven Wallace" userId="f455ab06884d4394" providerId="LiveId" clId="{B213B72C-FD6D-47E7-9438-FB49F4665F04}" dt="2021-07-29T20:34:50.062" v="0" actId="47"/>
        <pc:sldMkLst>
          <pc:docMk/>
          <pc:sldMk cId="933514553" sldId="310"/>
        </pc:sldMkLst>
      </pc:sldChg>
      <pc:sldChg chg="modSp mod modAnim">
        <pc:chgData name="Steven Wallace" userId="f455ab06884d4394" providerId="LiveId" clId="{B213B72C-FD6D-47E7-9438-FB49F4665F04}" dt="2021-08-14T17:31:23.438" v="10727" actId="20577"/>
        <pc:sldMkLst>
          <pc:docMk/>
          <pc:sldMk cId="3488129279" sldId="311"/>
        </pc:sldMkLst>
        <pc:spChg chg="mod">
          <ac:chgData name="Steven Wallace" userId="f455ab06884d4394" providerId="LiveId" clId="{B213B72C-FD6D-47E7-9438-FB49F4665F04}" dt="2021-08-14T17:31:23.438" v="10727" actId="20577"/>
          <ac:spMkLst>
            <pc:docMk/>
            <pc:sldMk cId="3488129279" sldId="311"/>
            <ac:spMk id="4" creationId="{A316E7E9-D614-491B-90E6-70C5E4F6AF64}"/>
          </ac:spMkLst>
        </pc:spChg>
        <pc:picChg chg="mod">
          <ac:chgData name="Steven Wallace" userId="f455ab06884d4394" providerId="LiveId" clId="{B213B72C-FD6D-47E7-9438-FB49F4665F04}" dt="2021-08-11T17:18:28.724" v="9843" actId="27349"/>
          <ac:picMkLst>
            <pc:docMk/>
            <pc:sldMk cId="3488129279" sldId="311"/>
            <ac:picMk id="6" creationId="{FBB64B7F-8BE4-4BDC-9C4C-95F3670D44C3}"/>
          </ac:picMkLst>
        </pc:picChg>
      </pc:sldChg>
      <pc:sldChg chg="del">
        <pc:chgData name="Steven Wallace" userId="f455ab06884d4394" providerId="LiveId" clId="{B213B72C-FD6D-47E7-9438-FB49F4665F04}" dt="2021-07-29T20:34:50.062" v="0" actId="47"/>
        <pc:sldMkLst>
          <pc:docMk/>
          <pc:sldMk cId="3916290043" sldId="312"/>
        </pc:sldMkLst>
      </pc:sldChg>
      <pc:sldChg chg="del">
        <pc:chgData name="Steven Wallace" userId="f455ab06884d4394" providerId="LiveId" clId="{B213B72C-FD6D-47E7-9438-FB49F4665F04}" dt="2021-07-29T20:34:50.062" v="0" actId="47"/>
        <pc:sldMkLst>
          <pc:docMk/>
          <pc:sldMk cId="1182188961" sldId="313"/>
        </pc:sldMkLst>
      </pc:sldChg>
      <pc:sldChg chg="del">
        <pc:chgData name="Steven Wallace" userId="f455ab06884d4394" providerId="LiveId" clId="{B213B72C-FD6D-47E7-9438-FB49F4665F04}" dt="2021-07-29T20:34:50.062" v="0" actId="47"/>
        <pc:sldMkLst>
          <pc:docMk/>
          <pc:sldMk cId="2617048767" sldId="314"/>
        </pc:sldMkLst>
      </pc:sldChg>
      <pc:sldChg chg="del">
        <pc:chgData name="Steven Wallace" userId="f455ab06884d4394" providerId="LiveId" clId="{B213B72C-FD6D-47E7-9438-FB49F4665F04}" dt="2021-07-29T20:34:50.062" v="0" actId="47"/>
        <pc:sldMkLst>
          <pc:docMk/>
          <pc:sldMk cId="3864251502" sldId="315"/>
        </pc:sldMkLst>
      </pc:sldChg>
      <pc:sldChg chg="modSp mod modTransition modNotesTx">
        <pc:chgData name="Steven Wallace" userId="f455ab06884d4394" providerId="LiveId" clId="{B213B72C-FD6D-47E7-9438-FB49F4665F04}" dt="2021-08-14T16:44:36.669" v="10722"/>
        <pc:sldMkLst>
          <pc:docMk/>
          <pc:sldMk cId="1168916283" sldId="316"/>
        </pc:sldMkLst>
        <pc:spChg chg="mod">
          <ac:chgData name="Steven Wallace" userId="f455ab06884d4394" providerId="LiveId" clId="{B213B72C-FD6D-47E7-9438-FB49F4665F04}" dt="2021-07-31T17:44:01.160" v="854" actId="20577"/>
          <ac:spMkLst>
            <pc:docMk/>
            <pc:sldMk cId="1168916283" sldId="316"/>
            <ac:spMk id="4" creationId="{DA0BA141-95BB-4BEF-B604-901F08A55E50}"/>
          </ac:spMkLst>
        </pc:spChg>
      </pc:sldChg>
      <pc:sldChg chg="mod modShow">
        <pc:chgData name="Steven Wallace" userId="f455ab06884d4394" providerId="LiveId" clId="{B213B72C-FD6D-47E7-9438-FB49F4665F04}" dt="2021-08-11T16:25:45.987" v="9510" actId="729"/>
        <pc:sldMkLst>
          <pc:docMk/>
          <pc:sldMk cId="0" sldId="341"/>
        </pc:sldMkLst>
      </pc:sldChg>
      <pc:sldChg chg="modSp modAnim modNotesTx">
        <pc:chgData name="Steven Wallace" userId="f455ab06884d4394" providerId="LiveId" clId="{B213B72C-FD6D-47E7-9438-FB49F4665F04}" dt="2021-08-14T16:42:41.548" v="10712"/>
        <pc:sldMkLst>
          <pc:docMk/>
          <pc:sldMk cId="2453379525" sldId="342"/>
        </pc:sldMkLst>
        <pc:spChg chg="mod">
          <ac:chgData name="Steven Wallace" userId="f455ab06884d4394" providerId="LiveId" clId="{B213B72C-FD6D-47E7-9438-FB49F4665F04}" dt="2021-07-29T20:35:34.337" v="5" actId="255"/>
          <ac:spMkLst>
            <pc:docMk/>
            <pc:sldMk cId="2453379525" sldId="342"/>
            <ac:spMk id="4" creationId="{497081FA-3E09-41AD-939F-CAD0C29CE895}"/>
          </ac:spMkLst>
        </pc:spChg>
      </pc:sldChg>
      <pc:sldChg chg="addSp modSp mod modAnim modNotesTx">
        <pc:chgData name="Steven Wallace" userId="f455ab06884d4394" providerId="LiveId" clId="{B213B72C-FD6D-47E7-9438-FB49F4665F04}" dt="2021-08-11T17:16:47.831" v="9836" actId="207"/>
        <pc:sldMkLst>
          <pc:docMk/>
          <pc:sldMk cId="3868465927" sldId="343"/>
        </pc:sldMkLst>
        <pc:spChg chg="add mod">
          <ac:chgData name="Steven Wallace" userId="f455ab06884d4394" providerId="LiveId" clId="{B213B72C-FD6D-47E7-9438-FB49F4665F04}" dt="2021-08-11T17:15:38.860" v="9827" actId="1076"/>
          <ac:spMkLst>
            <pc:docMk/>
            <pc:sldMk cId="3868465927" sldId="343"/>
            <ac:spMk id="2" creationId="{C80FC5AF-3523-497C-903F-0104C08A8B17}"/>
          </ac:spMkLst>
        </pc:spChg>
        <pc:spChg chg="add mod">
          <ac:chgData name="Steven Wallace" userId="f455ab06884d4394" providerId="LiveId" clId="{B213B72C-FD6D-47E7-9438-FB49F4665F04}" dt="2021-08-11T17:15:45.476" v="9829" actId="14100"/>
          <ac:spMkLst>
            <pc:docMk/>
            <pc:sldMk cId="3868465927" sldId="343"/>
            <ac:spMk id="3" creationId="{862152D8-BC35-42BD-AC54-C368062D93B9}"/>
          </ac:spMkLst>
        </pc:spChg>
        <pc:spChg chg="mod">
          <ac:chgData name="Steven Wallace" userId="f455ab06884d4394" providerId="LiveId" clId="{B213B72C-FD6D-47E7-9438-FB49F4665F04}" dt="2021-08-11T17:16:47.831" v="9836" actId="207"/>
          <ac:spMkLst>
            <pc:docMk/>
            <pc:sldMk cId="3868465927" sldId="343"/>
            <ac:spMk id="4" creationId="{497081FA-3E09-41AD-939F-CAD0C29CE895}"/>
          </ac:spMkLst>
        </pc:spChg>
      </pc:sldChg>
      <pc:sldChg chg="addSp delSp modSp new mod modTransition">
        <pc:chgData name="Steven Wallace" userId="f455ab06884d4394" providerId="LiveId" clId="{B213B72C-FD6D-47E7-9438-FB49F4665F04}" dt="2021-08-11T17:04:47.815" v="9745" actId="1035"/>
        <pc:sldMkLst>
          <pc:docMk/>
          <pc:sldMk cId="930343299" sldId="344"/>
        </pc:sldMkLst>
        <pc:spChg chg="del mod">
          <ac:chgData name="Steven Wallace" userId="f455ab06884d4394" providerId="LiveId" clId="{B213B72C-FD6D-47E7-9438-FB49F4665F04}" dt="2021-08-09T20:20:10.544" v="2989" actId="478"/>
          <ac:spMkLst>
            <pc:docMk/>
            <pc:sldMk cId="930343299" sldId="344"/>
            <ac:spMk id="2" creationId="{DDAB982D-7A29-4BBF-B70C-34EDF72A3630}"/>
          </ac:spMkLst>
        </pc:spChg>
        <pc:spChg chg="add del mod">
          <ac:chgData name="Steven Wallace" userId="f455ab06884d4394" providerId="LiveId" clId="{B213B72C-FD6D-47E7-9438-FB49F4665F04}" dt="2021-08-09T20:20:24.106" v="2991" actId="478"/>
          <ac:spMkLst>
            <pc:docMk/>
            <pc:sldMk cId="930343299" sldId="344"/>
            <ac:spMk id="3" creationId="{80297A95-5B26-4172-9BAD-75F1B2F494E6}"/>
          </ac:spMkLst>
        </pc:spChg>
        <pc:graphicFrameChg chg="add mod modGraphic">
          <ac:chgData name="Steven Wallace" userId="f455ab06884d4394" providerId="LiveId" clId="{B213B72C-FD6D-47E7-9438-FB49F4665F04}" dt="2021-08-11T17:04:47.815" v="9745" actId="1035"/>
          <ac:graphicFrameMkLst>
            <pc:docMk/>
            <pc:sldMk cId="930343299" sldId="344"/>
            <ac:graphicFrameMk id="4" creationId="{758186F5-7C31-451A-B5E5-798EF94B2C80}"/>
          </ac:graphicFrameMkLst>
        </pc:graphicFrameChg>
      </pc:sldChg>
      <pc:sldChg chg="modSp add mod modTransition">
        <pc:chgData name="Steven Wallace" userId="f455ab06884d4394" providerId="LiveId" clId="{B213B72C-FD6D-47E7-9438-FB49F4665F04}" dt="2021-08-11T17:04:17.650" v="9738"/>
        <pc:sldMkLst>
          <pc:docMk/>
          <pc:sldMk cId="2903664438" sldId="345"/>
        </pc:sldMkLst>
        <pc:graphicFrameChg chg="mod modGraphic">
          <ac:chgData name="Steven Wallace" userId="f455ab06884d4394" providerId="LiveId" clId="{B213B72C-FD6D-47E7-9438-FB49F4665F04}" dt="2021-08-09T20:58:24.274" v="4155" actId="115"/>
          <ac:graphicFrameMkLst>
            <pc:docMk/>
            <pc:sldMk cId="2903664438" sldId="345"/>
            <ac:graphicFrameMk id="4" creationId="{758186F5-7C31-451A-B5E5-798EF94B2C80}"/>
          </ac:graphicFrameMkLst>
        </pc:graphicFrameChg>
      </pc:sldChg>
      <pc:sldChg chg="addSp modSp add mod modTransition modAnim modNotesTx">
        <pc:chgData name="Steven Wallace" userId="f455ab06884d4394" providerId="LiveId" clId="{B213B72C-FD6D-47E7-9438-FB49F4665F04}" dt="2021-08-14T16:43:27.679" v="10716"/>
        <pc:sldMkLst>
          <pc:docMk/>
          <pc:sldMk cId="392433707" sldId="346"/>
        </pc:sldMkLst>
        <pc:spChg chg="add mod">
          <ac:chgData name="Steven Wallace" userId="f455ab06884d4394" providerId="LiveId" clId="{B213B72C-FD6D-47E7-9438-FB49F4665F04}" dt="2021-08-09T20:49:07.103" v="3941" actId="1076"/>
          <ac:spMkLst>
            <pc:docMk/>
            <pc:sldMk cId="392433707" sldId="346"/>
            <ac:spMk id="2" creationId="{31EF1C6B-A7AD-4123-8393-06AF71A5279E}"/>
          </ac:spMkLst>
        </pc:spChg>
        <pc:graphicFrameChg chg="modGraphic">
          <ac:chgData name="Steven Wallace" userId="f455ab06884d4394" providerId="LiveId" clId="{B213B72C-FD6D-47E7-9438-FB49F4665F04}" dt="2021-08-09T21:00:17.704" v="4200" actId="6549"/>
          <ac:graphicFrameMkLst>
            <pc:docMk/>
            <pc:sldMk cId="392433707" sldId="346"/>
            <ac:graphicFrameMk id="4" creationId="{758186F5-7C31-451A-B5E5-798EF94B2C80}"/>
          </ac:graphicFrameMkLst>
        </pc:graphicFrameChg>
      </pc:sldChg>
      <pc:sldChg chg="modSp new del mod modTransition">
        <pc:chgData name="Steven Wallace" userId="f455ab06884d4394" providerId="LiveId" clId="{B213B72C-FD6D-47E7-9438-FB49F4665F04}" dt="2021-08-11T16:58:19.886" v="9729" actId="47"/>
        <pc:sldMkLst>
          <pc:docMk/>
          <pc:sldMk cId="1822337289" sldId="347"/>
        </pc:sldMkLst>
        <pc:spChg chg="mod">
          <ac:chgData name="Steven Wallace" userId="f455ab06884d4394" providerId="LiveId" clId="{B213B72C-FD6D-47E7-9438-FB49F4665F04}" dt="2021-08-09T20:54:47.520" v="4132" actId="207"/>
          <ac:spMkLst>
            <pc:docMk/>
            <pc:sldMk cId="1822337289" sldId="347"/>
            <ac:spMk id="2" creationId="{BF942503-B5A6-4474-A045-E28A867259CF}"/>
          </ac:spMkLst>
        </pc:spChg>
      </pc:sldChg>
      <pc:sldChg chg="addSp delSp modSp new mod modTransition modAnim modNotesTx">
        <pc:chgData name="Steven Wallace" userId="f455ab06884d4394" providerId="LiveId" clId="{B213B72C-FD6D-47E7-9438-FB49F4665F04}" dt="2021-08-14T16:45:06.344" v="10725" actId="20577"/>
        <pc:sldMkLst>
          <pc:docMk/>
          <pc:sldMk cId="2365066637" sldId="348"/>
        </pc:sldMkLst>
        <pc:spChg chg="del mod">
          <ac:chgData name="Steven Wallace" userId="f455ab06884d4394" providerId="LiveId" clId="{B213B72C-FD6D-47E7-9438-FB49F4665F04}" dt="2021-08-11T16:15:33.092" v="9083" actId="21"/>
          <ac:spMkLst>
            <pc:docMk/>
            <pc:sldMk cId="2365066637" sldId="348"/>
            <ac:spMk id="2" creationId="{3F00F223-6633-4F50-8636-D49FEAD3AAD1}"/>
          </ac:spMkLst>
        </pc:spChg>
        <pc:spChg chg="add del mod">
          <ac:chgData name="Steven Wallace" userId="f455ab06884d4394" providerId="LiveId" clId="{B213B72C-FD6D-47E7-9438-FB49F4665F04}" dt="2021-08-11T16:15:35.909" v="9084" actId="478"/>
          <ac:spMkLst>
            <pc:docMk/>
            <pc:sldMk cId="2365066637" sldId="348"/>
            <ac:spMk id="4" creationId="{D8CFBAB1-99C3-45FF-A8E2-8F80AACFF19E}"/>
          </ac:spMkLst>
        </pc:spChg>
        <pc:spChg chg="add mod">
          <ac:chgData name="Steven Wallace" userId="f455ab06884d4394" providerId="LiveId" clId="{B213B72C-FD6D-47E7-9438-FB49F4665F04}" dt="2021-08-11T16:21:08.738" v="9509" actId="115"/>
          <ac:spMkLst>
            <pc:docMk/>
            <pc:sldMk cId="2365066637" sldId="348"/>
            <ac:spMk id="6" creationId="{48ECD79C-628B-4D07-ACD0-9A92BD1A63E2}"/>
          </ac:spMkLst>
        </pc:spChg>
        <pc:spChg chg="add mod">
          <ac:chgData name="Steven Wallace" userId="f455ab06884d4394" providerId="LiveId" clId="{B213B72C-FD6D-47E7-9438-FB49F4665F04}" dt="2021-08-11T16:17:57.378" v="9203" actId="1076"/>
          <ac:spMkLst>
            <pc:docMk/>
            <pc:sldMk cId="2365066637" sldId="348"/>
            <ac:spMk id="7" creationId="{7CCD6624-682F-47C2-9914-A511B9F3BED8}"/>
          </ac:spMkLst>
        </pc:spChg>
        <pc:picChg chg="add mod modCrop">
          <ac:chgData name="Steven Wallace" userId="f455ab06884d4394" providerId="LiveId" clId="{B213B72C-FD6D-47E7-9438-FB49F4665F04}" dt="2021-08-11T16:16:01.174" v="9088" actId="1076"/>
          <ac:picMkLst>
            <pc:docMk/>
            <pc:sldMk cId="2365066637" sldId="348"/>
            <ac:picMk id="5" creationId="{F3DCFC69-F853-427C-B4A5-021DF339653D}"/>
          </ac:picMkLst>
        </pc:picChg>
      </pc:sldChg>
      <pc:sldChg chg="new del">
        <pc:chgData name="Steven Wallace" userId="f455ab06884d4394" providerId="LiveId" clId="{B213B72C-FD6D-47E7-9438-FB49F4665F04}" dt="2021-08-11T16:16:06.612" v="9090" actId="47"/>
        <pc:sldMkLst>
          <pc:docMk/>
          <pc:sldMk cId="1398649128"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ED75A-B2FC-4C63-81A2-DAA326F87F9B}"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FBAEE-7DF4-46DD-A4C6-B832183037C9}" type="slidenum">
              <a:rPr lang="en-US" smtClean="0"/>
              <a:t>‹#›</a:t>
            </a:fld>
            <a:endParaRPr lang="en-US"/>
          </a:p>
        </p:txBody>
      </p:sp>
    </p:spTree>
    <p:extLst>
      <p:ext uri="{BB962C8B-B14F-4D97-AF65-F5344CB8AC3E}">
        <p14:creationId xmlns:p14="http://schemas.microsoft.com/office/powerpoint/2010/main" val="34987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Paul marveled over the rapid departure and transaction of the Galatians to soon shift away from Christ unto another gospel which is, in reality, is not a gospel at 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4FBAEE-7DF4-46DD-A4C6-B832183037C9}" type="slidenum">
              <a:rPr lang="en-US" smtClean="0"/>
              <a:t>1</a:t>
            </a:fld>
            <a:endParaRPr lang="en-US"/>
          </a:p>
        </p:txBody>
      </p:sp>
    </p:spTree>
    <p:extLst>
      <p:ext uri="{BB962C8B-B14F-4D97-AF65-F5344CB8AC3E}">
        <p14:creationId xmlns:p14="http://schemas.microsoft.com/office/powerpoint/2010/main" val="30303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same as Paul Col. 2:12,</a:t>
            </a:r>
          </a:p>
        </p:txBody>
      </p:sp>
      <p:sp>
        <p:nvSpPr>
          <p:cNvPr id="4" name="Slide Number Placeholder 3"/>
          <p:cNvSpPr>
            <a:spLocks noGrp="1"/>
          </p:cNvSpPr>
          <p:nvPr>
            <p:ph type="sldNum" sz="quarter" idx="5"/>
          </p:nvPr>
        </p:nvSpPr>
        <p:spPr/>
        <p:txBody>
          <a:bodyPr/>
          <a:lstStyle/>
          <a:p>
            <a:fld id="{974FBAEE-7DF4-46DD-A4C6-B832183037C9}" type="slidenum">
              <a:rPr lang="en-US" smtClean="0"/>
              <a:t>17</a:t>
            </a:fld>
            <a:endParaRPr lang="en-US"/>
          </a:p>
        </p:txBody>
      </p:sp>
    </p:spTree>
    <p:extLst>
      <p:ext uri="{BB962C8B-B14F-4D97-AF65-F5344CB8AC3E}">
        <p14:creationId xmlns:p14="http://schemas.microsoft.com/office/powerpoint/2010/main" val="325193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Noah’s world was not destroyed by Holy Spirit baptism. Noah and his family were not saved by Holy Spirit baptism. The same writer that speaks of Noah being saved by water, spoke of Noah’s world as perishing by water (2 Pet. 3:5, 6). It was not figurative but literal water that God used to destroy the world as well as to save Noah by lifting the ark out of a world of corruption. No one believes the world perished by the Holy Spirit falling. Everyone agrees text in Genesis is speaking of literal water. Peter is also speaking of literal water that was used to save Noah. Baptism corresponds to the water in Noah’s day. Holy Spirit baptism is read into the text, but no such idea springs from the text. Peter makes the qualifier “not the removal of the filth of the flesh” which is only needed if a water-based cleansing is being used. In baptism, the sins we were held by are destroyed and put away as well as the conscience being healed before God. The agent that cleanses us is not found in the </a:t>
            </a:r>
            <a:r>
              <a:rPr lang="en-US" sz="1800" i="1" kern="1200" dirty="0">
                <a:effectLst/>
                <a:latin typeface="Segoe UI" panose="020B0502040204020203" pitchFamily="34" charset="0"/>
                <a:ea typeface="Calibri" panose="020F0502020204030204" pitchFamily="34" charset="0"/>
                <a:cs typeface="Times New Roman" panose="02020603050405020304" pitchFamily="18" charset="0"/>
              </a:rPr>
              <a:t>power</a:t>
            </a: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of the </a:t>
            </a:r>
            <a:r>
              <a:rPr lang="en-US" sz="1800" i="1" kern="1200" dirty="0">
                <a:effectLst/>
                <a:latin typeface="Segoe UI" panose="020B0502040204020203" pitchFamily="34" charset="0"/>
                <a:ea typeface="Calibri" panose="020F0502020204030204" pitchFamily="34" charset="0"/>
                <a:cs typeface="Times New Roman" panose="02020603050405020304" pitchFamily="18" charset="0"/>
              </a:rPr>
              <a:t>water</a:t>
            </a: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but in the work of our Lord at Calvary.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18</a:t>
            </a:fld>
            <a:endParaRPr lang="en-US"/>
          </a:p>
        </p:txBody>
      </p:sp>
    </p:spTree>
    <p:extLst>
      <p:ext uri="{BB962C8B-B14F-4D97-AF65-F5344CB8AC3E}">
        <p14:creationId xmlns:p14="http://schemas.microsoft.com/office/powerpoint/2010/main" val="224704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1 Corinthians 1:14. Then they tie in 1:17 where Paul wrote that Christ did not send me to baptize but to preach. Quote next chart.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FBAEE-7DF4-46DD-A4C6-B83218303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70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What is their conclusion? Water baptism has “NO PLACE IN GOD’S SPIRITUAL PROGRAM.” Now, something stands out to me that evidently never occurred to these people. They insist that Peter and the other apostles preached a gospel that involved law and works and therefore had water baptism in that gospel, but Paul on the other hand preached a gospel of grace to the body of Christ which excludes water baptism. They interpret 1 Cor. 12:13 as the one divine baptism that is in force which is not water baptism. So listen carefully to me. If Paul is preaching a different gospel than Peter and it doesn’t include water baptism, but rather some other kind, Spirit baptism, then why did he baptize anyone at all at Corinth (1 Cor. </a:t>
            </a:r>
            <a:r>
              <a:rPr lang="en-US" sz="1800" kern="1200" dirty="0" err="1">
                <a:effectLst/>
                <a:latin typeface="Segoe UI" panose="020B0502040204020203" pitchFamily="34" charset="0"/>
                <a:ea typeface="Calibri" panose="020F0502020204030204" pitchFamily="34" charset="0"/>
                <a:cs typeface="Times New Roman" panose="02020603050405020304" pitchFamily="18" charset="0"/>
              </a:rPr>
              <a:t>1:14b</a:t>
            </a: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16). They insist that 1 Cor. 1:14, 17 is water baptism. Yet. Paul baptized Crispus, Gaius, and the entire household of Stephanas with this same baptism! Grace Dispensationalists have Paul preaching a gospel that excludes water baptism and yet baptizing some at Corinth with water at the same time! What was Crispus to think (Acts 18:8)? What were the “many of the Corinthians” who were baptized that day to think? Were they led to believe a faulty gospel by Paul which led to a faulty baptism? If I could borrow the apostle’s familiar expression: “Certainly not!”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Whatever baptism 1 Cor. 12:13 is, the baptism of 1 Cor. 1:14 is! So why was Paul thankful that he didn’t baptism many of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24</a:t>
            </a:fld>
            <a:endParaRPr lang="en-US"/>
          </a:p>
        </p:txBody>
      </p:sp>
    </p:spTree>
    <p:extLst>
      <p:ext uri="{BB962C8B-B14F-4D97-AF65-F5344CB8AC3E}">
        <p14:creationId xmlns:p14="http://schemas.microsoft.com/office/powerpoint/2010/main" val="420869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The place where false teachers run to rid the gospel of water baptism actually has a context that proves it is necessary to be a disciple “of Christ.” Christ died for you! Have you been baptized in His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effectLst/>
                <a:latin typeface="Segoe UI" panose="020B0502040204020203" pitchFamily="34" charset="0"/>
                <a:ea typeface="Calibri" panose="020F0502020204030204" pitchFamily="34" charset="0"/>
                <a:cs typeface="Times New Roman" panose="02020603050405020304" pitchFamily="18" charset="0"/>
              </a:rPr>
              <a:t>The strongest applications I can make from this series 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Do not let anyone deceive you with a perverted gospel. Any such perversion slightly deviates from the original.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It matters what you are taught to be baptized right. You cannot be taught wrong and baptized </a:t>
            </a:r>
            <a:r>
              <a:rPr lang="en-US" sz="1800" kern="1200">
                <a:effectLst/>
                <a:latin typeface="Segoe UI" panose="020B0502040204020203" pitchFamily="34" charset="0"/>
                <a:ea typeface="Calibri" panose="020F0502020204030204" pitchFamily="34" charset="0"/>
                <a:cs typeface="Times New Roman" panose="02020603050405020304" pitchFamily="18" charset="0"/>
              </a:rPr>
              <a:t>right!</a:t>
            </a:r>
            <a:endParaRPr lang="en-US"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200">
                <a:effectLst/>
                <a:latin typeface="Segoe UI" panose="020B0502040204020203" pitchFamily="34" charset="0"/>
                <a:ea typeface="Calibri" panose="020F0502020204030204" pitchFamily="34" charset="0"/>
              </a:rPr>
              <a:t>Unless </a:t>
            </a:r>
            <a:r>
              <a:rPr lang="en-US" sz="1800" kern="1200" dirty="0">
                <a:effectLst/>
                <a:latin typeface="Segoe UI" panose="020B0502040204020203" pitchFamily="34" charset="0"/>
                <a:ea typeface="Calibri" panose="020F0502020204030204" pitchFamily="34" charset="0"/>
              </a:rPr>
              <a:t>you have been baptized with water in the name (by the authority and approval) of Jesus Christ into His body, you cannot be saved. It doesn’t matter how sorrowful you are for sin or how much you believe in Jesus unless you are baptized in the name of Jesus Christ, you cannot have the remission of sins, you cannot have your sins washed away, you cannot have an answer of a good conscience, you cannot contact the death of Jesus and you cannot have your name written in heaven UNTIL you obey the blessed command to baptized! </a:t>
            </a:r>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26</a:t>
            </a:fld>
            <a:endParaRPr lang="en-US"/>
          </a:p>
        </p:txBody>
      </p:sp>
    </p:spTree>
    <p:extLst>
      <p:ext uri="{BB962C8B-B14F-4D97-AF65-F5344CB8AC3E}">
        <p14:creationId xmlns:p14="http://schemas.microsoft.com/office/powerpoint/2010/main" val="341529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We are studying grace dispensationalism with two previous lessons already submitted. This will be my final lesson.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4FBAEE-7DF4-46DD-A4C6-B832183037C9}" type="slidenum">
              <a:rPr lang="en-US" smtClean="0"/>
              <a:t>2</a:t>
            </a:fld>
            <a:endParaRPr lang="en-US"/>
          </a:p>
        </p:txBody>
      </p:sp>
    </p:spTree>
    <p:extLst>
      <p:ext uri="{BB962C8B-B14F-4D97-AF65-F5344CB8AC3E}">
        <p14:creationId xmlns:p14="http://schemas.microsoft.com/office/powerpoint/2010/main" val="5651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In the previous two lessons, we defined grace dispensationalism. We saw the biblical time divisions of the Patriarchal, Mosaic, and Christian. There is no idea in Scripture of a church age will terminate into a millennial kingdom dispensation on earth as these grace dispensationalists imagine.  Notice that we are in the final age and it began with Jesus Christ’s coming. </a:t>
            </a:r>
            <a:r>
              <a:rPr lang="en-US"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Heb 9:26, “He then would have had to suffer often since the foundation of the world; but now, once </a:t>
            </a:r>
            <a:r>
              <a:rPr lang="en-US" sz="1800" b="1" u="sng"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a:t>
            </a:r>
            <a:r>
              <a:rPr lang="en-US"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the </a:t>
            </a:r>
            <a:r>
              <a:rPr lang="en-US" sz="1800" b="1" u="sng"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end</a:t>
            </a:r>
            <a:r>
              <a:rPr lang="en-US"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of the </a:t>
            </a:r>
            <a:r>
              <a:rPr lang="en-US" sz="1800" b="1" u="sng"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ages</a:t>
            </a:r>
            <a:r>
              <a:rPr lang="en-US"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He has appeared to put away sin by the sacrifice of Himself.”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We also saw that they are divided on when the gospel of grace begins. Some say Acts 9, others say Acts 16:31, 28:28. Some say only Paul’s prison letters apply to the church as a body while the other epistles apply to a Jewish audience of the church as a kingdom. The motive was exposed for these superficial distinctions and this idea of having two gospels, one for the Jews and another for the Gentiles. It was to rid the gospel plan of salvation of water baptism. We will spend time now on these final two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FBAEE-7DF4-46DD-A4C6-B83218303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17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Ephesus was the capital of the province of Asia Minor. </a:t>
            </a:r>
          </a:p>
        </p:txBody>
      </p:sp>
      <p:sp>
        <p:nvSpPr>
          <p:cNvPr id="4" name="Slide Number Placeholder 3"/>
          <p:cNvSpPr>
            <a:spLocks noGrp="1"/>
          </p:cNvSpPr>
          <p:nvPr>
            <p:ph type="sldNum" sz="quarter" idx="5"/>
          </p:nvPr>
        </p:nvSpPr>
        <p:spPr/>
        <p:txBody>
          <a:bodyPr/>
          <a:lstStyle/>
          <a:p>
            <a:fld id="{974FBAEE-7DF4-46DD-A4C6-B832183037C9}" type="slidenum">
              <a:rPr lang="en-US" smtClean="0"/>
              <a:t>4</a:t>
            </a:fld>
            <a:endParaRPr lang="en-US"/>
          </a:p>
        </p:txBody>
      </p:sp>
    </p:spTree>
    <p:extLst>
      <p:ext uri="{BB962C8B-B14F-4D97-AF65-F5344CB8AC3E}">
        <p14:creationId xmlns:p14="http://schemas.microsoft.com/office/powerpoint/2010/main" val="8196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They are the elect according to the foreknowledge of God. They are sanctified by the Holy Spirit.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Notice we see “for obedience and sprinkling of the blood of Jesus Christ.” Not only do we find all three persons of the Godhead mentioned here, but we also find the “why” they were elected and sanctified. They were chosen and set apart to obey the Lord Jesus Christ and be saved through the sprinkling of the blood of Jesus. This is not an unconditional election. That is another subject. Election and foreknowledge do not undermine free will. God foreknew the kind of people who would be saved before the foundation of the world. It would be those who obeyed Jesus and were redeemed by His blood (1 Pet. 1:18, 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It is then capped with “grace to you.” Were they saved by grace? Yes. They were saved by grace through obedient faith!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5</a:t>
            </a:fld>
            <a:endParaRPr lang="en-US"/>
          </a:p>
        </p:txBody>
      </p:sp>
    </p:spTree>
    <p:extLst>
      <p:ext uri="{BB962C8B-B14F-4D97-AF65-F5344CB8AC3E}">
        <p14:creationId xmlns:p14="http://schemas.microsoft.com/office/powerpoint/2010/main" val="44224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7</a:t>
            </a:fld>
            <a:endParaRPr lang="en-US"/>
          </a:p>
        </p:txBody>
      </p:sp>
    </p:spTree>
    <p:extLst>
      <p:ext uri="{BB962C8B-B14F-4D97-AF65-F5344CB8AC3E}">
        <p14:creationId xmlns:p14="http://schemas.microsoft.com/office/powerpoint/2010/main" val="404508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Peter and Paul have the same view of election, foreknowledge, grace, sanctification, submission (to each other, wives to husbands, to governing authorities, greeting each other from love, believing in God and the resurrection, future glorification to be revealed, and to live a life with sober watchfulness, yet, we are to believe they held two different gospels with two different plans of salvation?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dirty="0">
                <a:effectLst/>
                <a:latin typeface="Segoe UI" panose="020B0502040204020203" pitchFamily="34" charset="0"/>
                <a:ea typeface="Calibri" panose="020F0502020204030204" pitchFamily="34" charset="0"/>
              </a:rPr>
              <a:t>The fact that these similarities exist between the writings of Peter and Paul underscores their sameness, the familiarity of Paul’s earlier writings, and the fact that there is not only “one faith” but one God who inspired both men to teach the same message. </a:t>
            </a:r>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11</a:t>
            </a:fld>
            <a:endParaRPr lang="en-US"/>
          </a:p>
        </p:txBody>
      </p:sp>
    </p:spTree>
    <p:extLst>
      <p:ext uri="{BB962C8B-B14F-4D97-AF65-F5344CB8AC3E}">
        <p14:creationId xmlns:p14="http://schemas.microsoft.com/office/powerpoint/2010/main" val="429143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Peter was well familiar with Paul’s writings. Why would we think that he would teach another plan of salvation that differs from Paul’s teaching? I have presented a bullet-proof case of the singularity and solidarity that exists between these two writers. Whatever Paul believes and teaches regarding baptism is what Peter believes and teaches and vice versa!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74FBAEE-7DF4-46DD-A4C6-B832183037C9}" type="slidenum">
              <a:rPr lang="en-US" smtClean="0"/>
              <a:t>12</a:t>
            </a:fld>
            <a:endParaRPr lang="en-US"/>
          </a:p>
        </p:txBody>
      </p:sp>
    </p:spTree>
    <p:extLst>
      <p:ext uri="{BB962C8B-B14F-4D97-AF65-F5344CB8AC3E}">
        <p14:creationId xmlns:p14="http://schemas.microsoft.com/office/powerpoint/2010/main" val="370706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it “now” save us? Or “Does it not save us.”</a:t>
            </a:r>
          </a:p>
        </p:txBody>
      </p:sp>
      <p:sp>
        <p:nvSpPr>
          <p:cNvPr id="4" name="Slide Number Placeholder 3"/>
          <p:cNvSpPr>
            <a:spLocks noGrp="1"/>
          </p:cNvSpPr>
          <p:nvPr>
            <p:ph type="sldNum" sz="quarter" idx="5"/>
          </p:nvPr>
        </p:nvSpPr>
        <p:spPr/>
        <p:txBody>
          <a:bodyPr/>
          <a:lstStyle/>
          <a:p>
            <a:fld id="{974FBAEE-7DF4-46DD-A4C6-B832183037C9}" type="slidenum">
              <a:rPr lang="en-US" smtClean="0"/>
              <a:t>13</a:t>
            </a:fld>
            <a:endParaRPr lang="en-US"/>
          </a:p>
        </p:txBody>
      </p:sp>
    </p:spTree>
    <p:extLst>
      <p:ext uri="{BB962C8B-B14F-4D97-AF65-F5344CB8AC3E}">
        <p14:creationId xmlns:p14="http://schemas.microsoft.com/office/powerpoint/2010/main" val="2499853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191000" y="3897313"/>
            <a:ext cx="3768725" cy="24832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191000" y="3897313"/>
            <a:ext cx="3768725" cy="248326"/>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2809875" y="1000126"/>
            <a:ext cx="5149849" cy="260350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73063"/>
            <a:ext cx="5675312" cy="44084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73063"/>
            <a:ext cx="5675312" cy="44084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373063"/>
            <a:ext cx="5675312" cy="44084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6365876" y="3278188"/>
            <a:ext cx="2570616" cy="130741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tx1"/>
        </a:solidFill>
        <a:effectLst/>
      </p:bgPr>
    </p:bg>
    <p:spTree>
      <p:nvGrpSpPr>
        <p:cNvPr id="1" name=""/>
        <p:cNvGrpSpPr/>
        <p:nvPr/>
      </p:nvGrpSpPr>
      <p:grpSpPr>
        <a:xfrm>
          <a:off x="0" y="0"/>
          <a:ext cx="0" cy="0"/>
          <a:chOff x="0" y="0"/>
          <a:chExt cx="0" cy="0"/>
        </a:xfrm>
      </p:grpSpPr>
      <p:pic>
        <p:nvPicPr>
          <p:cNvPr id="8" name="Picture 7" descr="Bible.jpg"/>
          <p:cNvPicPr>
            <a:picLocks noChangeAspect="1"/>
          </p:cNvPicPr>
          <p:nvPr userDrawn="1"/>
        </p:nvPicPr>
        <p:blipFill>
          <a:blip r:embed="rId2" cstate="email"/>
          <a:srcRect/>
          <a:stretch>
            <a:fillRect/>
          </a:stretch>
        </p:blipFill>
        <p:spPr>
          <a:xfrm>
            <a:off x="0" y="0"/>
            <a:ext cx="9144000" cy="5143500"/>
          </a:xfrm>
          <a:prstGeom prst="roundRect">
            <a:avLst>
              <a:gd name="adj" fmla="val 6667"/>
            </a:avLst>
          </a:prstGeom>
        </p:spPr>
      </p:pic>
      <p:sp>
        <p:nvSpPr>
          <p:cNvPr id="7" name="Rounded Rectangle 6"/>
          <p:cNvSpPr/>
          <p:nvPr userDrawn="1"/>
        </p:nvSpPr>
        <p:spPr>
          <a:xfrm>
            <a:off x="0" y="0"/>
            <a:ext cx="9144000" cy="5143500"/>
          </a:xfrm>
          <a:prstGeom prst="roundRect">
            <a:avLst>
              <a:gd name="adj" fmla="val 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lvl1pPr>
              <a:defRPr sz="4950" b="1" cap="small" baseline="0">
                <a:solidFill>
                  <a:srgbClr val="FFFF00"/>
                </a:solidFill>
                <a:effectLst>
                  <a:glow rad="101600">
                    <a:schemeClr val="tx1">
                      <a:alpha val="60000"/>
                    </a:schemeClr>
                  </a:glow>
                  <a:outerShdw blurRad="76200" dist="76200" dir="2700000" algn="tl" rotWithShape="0">
                    <a:prstClr val="black"/>
                  </a:outerShdw>
                </a:effectLst>
                <a:latin typeface="Palatino Linotype" pitchFamily="18" charset="0"/>
              </a:defRPr>
            </a:lvl1pPr>
          </a:lstStyle>
          <a:p>
            <a:r>
              <a:rPr lang="en-US" dirty="0"/>
              <a:t>Click to edit Master title style</a:t>
            </a:r>
          </a:p>
        </p:txBody>
      </p:sp>
      <p:sp>
        <p:nvSpPr>
          <p:cNvPr id="3" name="Content Placeholder 2"/>
          <p:cNvSpPr>
            <a:spLocks noGrp="1"/>
          </p:cNvSpPr>
          <p:nvPr>
            <p:ph idx="1"/>
          </p:nvPr>
        </p:nvSpPr>
        <p:spPr>
          <a:xfrm>
            <a:off x="457200" y="1200149"/>
            <a:ext cx="8229600" cy="3429000"/>
          </a:xfrm>
        </p:spPr>
        <p:txBody>
          <a:bodyPr>
            <a:normAutofit/>
          </a:bodyPr>
          <a:lstStyle>
            <a:lvl1pPr algn="just">
              <a:spcBef>
                <a:spcPts val="1350"/>
              </a:spcBef>
              <a:defRPr sz="2700"/>
            </a:lvl1pPr>
            <a:lvl2pPr algn="just">
              <a:spcBef>
                <a:spcPts val="450"/>
              </a:spcBef>
              <a:defRPr sz="2400"/>
            </a:lvl2pPr>
            <a:lvl3pPr algn="just">
              <a:spcBef>
                <a:spcPts val="450"/>
              </a:spcBef>
              <a:defRPr sz="2100"/>
            </a:lvl3pPr>
            <a:lvl4pPr algn="just">
              <a:spcBef>
                <a:spcPts val="450"/>
              </a:spcBef>
              <a:defRPr sz="1800"/>
            </a:lvl4pPr>
            <a:lvl5pPr algn="just">
              <a:spcBef>
                <a:spcPts val="45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4800600"/>
            <a:ext cx="6400800" cy="342900"/>
          </a:xfrm>
        </p:spPr>
        <p:txBody>
          <a:bodyPr anchor="b"/>
          <a:lstStyle>
            <a:lvl1pPr algn="l">
              <a:defRPr sz="1200" b="1" spc="75" baseline="0">
                <a:solidFill>
                  <a:schemeClr val="tx1"/>
                </a:solidFill>
              </a:defRPr>
            </a:lvl1pPr>
          </a:lstStyle>
          <a:p>
            <a:r>
              <a:rPr lang="en-US"/>
              <a:t>ChurchOfChristInGalena.com  |  HaveBibleWillPreach.com</a:t>
            </a:r>
            <a:endParaRPr lang="en-US" dirty="0"/>
          </a:p>
        </p:txBody>
      </p:sp>
      <p:sp>
        <p:nvSpPr>
          <p:cNvPr id="6" name="Slide Number Placeholder 5"/>
          <p:cNvSpPr>
            <a:spLocks noGrp="1"/>
          </p:cNvSpPr>
          <p:nvPr>
            <p:ph type="sldNum" sz="quarter" idx="12"/>
          </p:nvPr>
        </p:nvSpPr>
        <p:spPr>
          <a:xfrm>
            <a:off x="6858000" y="4800600"/>
            <a:ext cx="1828800" cy="342900"/>
          </a:xfrm>
        </p:spPr>
        <p:txBody>
          <a:bodyPr anchor="b"/>
          <a:lstStyle>
            <a:lvl1pPr>
              <a:defRPr sz="2100" b="1" spc="75" baseline="0">
                <a:solidFill>
                  <a:schemeClr val="tx1"/>
                </a:solidFill>
              </a:defRPr>
            </a:lvl1pPr>
          </a:lstStyle>
          <a:p>
            <a:fld id="{6F4DBCAB-1245-4A21-BC7D-6619A4CFEAFD}" type="slidenum">
              <a:rPr lang="en-US" smtClean="0"/>
              <a:pPr/>
              <a:t>‹#›</a:t>
            </a:fld>
            <a:endParaRPr lang="en-US" dirty="0"/>
          </a:p>
        </p:txBody>
      </p:sp>
    </p:spTree>
    <p:extLst>
      <p:ext uri="{BB962C8B-B14F-4D97-AF65-F5344CB8AC3E}">
        <p14:creationId xmlns:p14="http://schemas.microsoft.com/office/powerpoint/2010/main" val="325080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rgbClr val="B9000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BDB9A8"/>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BDB9A8"/>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BDB9A8"/>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BDB9A8"/>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BDB9A8"/>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A930FC-B857-4374-8549-69474032D7DD}"/>
              </a:ext>
            </a:extLst>
          </p:cNvPr>
          <p:cNvSpPr>
            <a:spLocks noGrp="1"/>
          </p:cNvSpPr>
          <p:nvPr>
            <p:ph type="body" sz="quarter" idx="13"/>
          </p:nvPr>
        </p:nvSpPr>
        <p:spPr>
          <a:xfrm>
            <a:off x="1236644" y="1306623"/>
            <a:ext cx="6670712" cy="3014046"/>
          </a:xfrm>
          <a:solidFill>
            <a:schemeClr val="tx1"/>
          </a:solidFill>
          <a:ln w="57150">
            <a:solidFill>
              <a:schemeClr val="accent2">
                <a:lumMod val="50000"/>
              </a:schemeClr>
            </a:solidFill>
          </a:ln>
          <a:effectLst>
            <a:glow rad="101600">
              <a:schemeClr val="bg2">
                <a:lumMod val="75000"/>
                <a:lumOff val="25000"/>
                <a:alpha val="60000"/>
              </a:schemeClr>
            </a:glow>
          </a:effectLst>
        </p:spPr>
        <p:txBody>
          <a:bodyPr/>
          <a:lstStyle/>
          <a:p>
            <a:r>
              <a:rPr lang="en-US" dirty="0">
                <a:solidFill>
                  <a:sysClr val="windowText" lastClr="000000"/>
                </a:solidFill>
              </a:rPr>
              <a:t>“I marvel that you are turning away so soon from Him who called you in the grace of Christ, to a different gospel, which is not another; but there are some who trouble you and want to pervert the gospel of Christ.”</a:t>
            </a:r>
          </a:p>
        </p:txBody>
      </p:sp>
      <p:sp>
        <p:nvSpPr>
          <p:cNvPr id="5" name="TextBox 4">
            <a:extLst>
              <a:ext uri="{FF2B5EF4-FFF2-40B4-BE49-F238E27FC236}">
                <a16:creationId xmlns:a16="http://schemas.microsoft.com/office/drawing/2014/main" id="{95A633A2-4BCF-4921-B6EF-62C2E9BA855F}"/>
              </a:ext>
            </a:extLst>
          </p:cNvPr>
          <p:cNvSpPr txBox="1"/>
          <p:nvPr/>
        </p:nvSpPr>
        <p:spPr>
          <a:xfrm>
            <a:off x="526736" y="344314"/>
            <a:ext cx="5219699" cy="584775"/>
          </a:xfrm>
          <a:prstGeom prst="rect">
            <a:avLst/>
          </a:prstGeom>
          <a:noFill/>
        </p:spPr>
        <p:txBody>
          <a:bodyPr wrap="none" rtlCol="0">
            <a:spAutoFit/>
          </a:bodyPr>
          <a:lstStyle/>
          <a:p>
            <a:r>
              <a:rPr lang="en-US" sz="3200" b="1" spc="600"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cs typeface="Segoe UI Black" panose="020B0A02040204020203" pitchFamily="34" charset="0"/>
              </a:rPr>
              <a:t>GALATIANS 1:6, 7:</a:t>
            </a:r>
          </a:p>
        </p:txBody>
      </p:sp>
    </p:spTree>
    <p:extLst>
      <p:ext uri="{BB962C8B-B14F-4D97-AF65-F5344CB8AC3E}">
        <p14:creationId xmlns:p14="http://schemas.microsoft.com/office/powerpoint/2010/main" val="1931002093"/>
      </p:ext>
    </p:extLst>
  </p:cSld>
  <p:clrMapOvr>
    <a:masterClrMapping/>
  </p:clrMapOvr>
  <mc:AlternateContent xmlns:mc="http://schemas.openxmlformats.org/markup-compatibility/2006" xmlns:p14="http://schemas.microsoft.com/office/powerpoint/2010/main">
    <mc:Choice Requires="p14">
      <p:transition spd="slow" p14:dur="47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8186F5-7C31-451A-B5E5-798EF94B2C80}"/>
              </a:ext>
            </a:extLst>
          </p:cNvPr>
          <p:cNvGraphicFramePr>
            <a:graphicFrameLocks noGrp="1"/>
          </p:cNvGraphicFramePr>
          <p:nvPr>
            <p:extLst>
              <p:ext uri="{D42A27DB-BD31-4B8C-83A1-F6EECF244321}">
                <p14:modId xmlns:p14="http://schemas.microsoft.com/office/powerpoint/2010/main" val="2380811750"/>
              </p:ext>
            </p:extLst>
          </p:nvPr>
        </p:nvGraphicFramePr>
        <p:xfrm>
          <a:off x="515112" y="237490"/>
          <a:ext cx="8113776" cy="4450080"/>
        </p:xfrm>
        <a:graphic>
          <a:graphicData uri="http://schemas.openxmlformats.org/drawingml/2006/table">
            <a:tbl>
              <a:tblPr firstRow="1" bandRow="1">
                <a:tableStyleId>{073A0DAA-6AF3-43AB-8588-CEC1D06C72B9}</a:tableStyleId>
              </a:tblPr>
              <a:tblGrid>
                <a:gridCol w="4056888">
                  <a:extLst>
                    <a:ext uri="{9D8B030D-6E8A-4147-A177-3AD203B41FA5}">
                      <a16:colId xmlns:a16="http://schemas.microsoft.com/office/drawing/2014/main" val="3057747001"/>
                    </a:ext>
                  </a:extLst>
                </a:gridCol>
                <a:gridCol w="4056888">
                  <a:extLst>
                    <a:ext uri="{9D8B030D-6E8A-4147-A177-3AD203B41FA5}">
                      <a16:colId xmlns:a16="http://schemas.microsoft.com/office/drawing/2014/main" val="4192273491"/>
                    </a:ext>
                  </a:extLst>
                </a:gridCol>
              </a:tblGrid>
              <a:tr h="370840">
                <a:tc>
                  <a:txBody>
                    <a:bodyPr/>
                    <a:lstStyle/>
                    <a:p>
                      <a:r>
                        <a:rPr lang="en-US" sz="2800" dirty="0"/>
                        <a:t>PAUL</a:t>
                      </a:r>
                    </a:p>
                  </a:txBody>
                  <a:tcPr marL="121706" marR="121706"/>
                </a:tc>
                <a:tc>
                  <a:txBody>
                    <a:bodyPr/>
                    <a:lstStyle/>
                    <a:p>
                      <a:r>
                        <a:rPr lang="en-US" sz="2800" dirty="0"/>
                        <a:t>PETER</a:t>
                      </a:r>
                    </a:p>
                  </a:txBody>
                  <a:tcPr marL="121706" marR="121706"/>
                </a:tc>
                <a:extLst>
                  <a:ext uri="{0D108BD9-81ED-4DB2-BD59-A6C34878D82A}">
                    <a16:rowId xmlns:a16="http://schemas.microsoft.com/office/drawing/2014/main" val="156460243"/>
                  </a:ext>
                </a:extLst>
              </a:tr>
              <a:tr h="370840">
                <a:tc>
                  <a:txBody>
                    <a:bodyPr/>
                    <a:lstStyle/>
                    <a:p>
                      <a:r>
                        <a:rPr lang="en-US" sz="2000" b="1" dirty="0"/>
                        <a:t>Rom. 13:1</a:t>
                      </a:r>
                      <a:r>
                        <a:rPr lang="en-US" sz="2000" dirty="0"/>
                        <a:t>, “</a:t>
                      </a:r>
                      <a:r>
                        <a:rPr lang="en-US" sz="2000" b="0" i="0" u="none" strike="noStrike" kern="1200" baseline="0" dirty="0">
                          <a:solidFill>
                            <a:schemeClr val="dk1"/>
                          </a:solidFill>
                          <a:latin typeface="+mn-lt"/>
                          <a:ea typeface="+mn-ea"/>
                          <a:cs typeface="+mn-cs"/>
                        </a:rPr>
                        <a:t>Let every soul be </a:t>
                      </a:r>
                      <a:r>
                        <a:rPr lang="en-US" sz="2000" b="0" i="0" u="sng" strike="noStrike" kern="1200" baseline="0" dirty="0">
                          <a:solidFill>
                            <a:schemeClr val="dk1"/>
                          </a:solidFill>
                          <a:latin typeface="+mn-lt"/>
                          <a:ea typeface="+mn-ea"/>
                          <a:cs typeface="+mn-cs"/>
                        </a:rPr>
                        <a:t>subject to the governing authorities</a:t>
                      </a:r>
                      <a:r>
                        <a:rPr lang="en-US" sz="2000" b="0" i="0" u="none" strike="noStrike" kern="1200" baseline="0" dirty="0">
                          <a:solidFill>
                            <a:schemeClr val="dk1"/>
                          </a:solidFill>
                          <a:latin typeface="+mn-lt"/>
                          <a:ea typeface="+mn-ea"/>
                          <a:cs typeface="+mn-cs"/>
                        </a:rPr>
                        <a:t>.”</a:t>
                      </a:r>
                      <a:endParaRPr lang="en-US" sz="2000" dirty="0"/>
                    </a:p>
                  </a:txBody>
                  <a:tcPr marL="121706" marR="121706"/>
                </a:tc>
                <a:tc>
                  <a:txBody>
                    <a:bodyPr/>
                    <a:lstStyle/>
                    <a:p>
                      <a:r>
                        <a:rPr lang="en-US" sz="2000" b="1" dirty="0"/>
                        <a:t>1 Pet. 2:13</a:t>
                      </a:r>
                      <a:r>
                        <a:rPr lang="en-US" sz="2000" dirty="0"/>
                        <a:t>, “</a:t>
                      </a:r>
                      <a:r>
                        <a:rPr lang="en-US" sz="2000" b="0" i="0" u="none" strike="noStrike" kern="1200" baseline="0" dirty="0">
                          <a:solidFill>
                            <a:schemeClr val="dk1"/>
                          </a:solidFill>
                          <a:latin typeface="+mn-lt"/>
                          <a:ea typeface="+mn-ea"/>
                          <a:cs typeface="+mn-cs"/>
                        </a:rPr>
                        <a:t>Therefore </a:t>
                      </a:r>
                      <a:r>
                        <a:rPr lang="en-US" sz="2000" b="0" i="0" u="sng" strike="noStrike" kern="1200" baseline="0" dirty="0">
                          <a:solidFill>
                            <a:schemeClr val="dk1"/>
                          </a:solidFill>
                          <a:latin typeface="+mn-lt"/>
                          <a:ea typeface="+mn-ea"/>
                          <a:cs typeface="+mn-cs"/>
                        </a:rPr>
                        <a:t>submit</a:t>
                      </a:r>
                      <a:r>
                        <a:rPr lang="en-US" sz="2000" b="0" i="0" u="none" strike="noStrike" kern="1200" baseline="0" dirty="0">
                          <a:solidFill>
                            <a:schemeClr val="dk1"/>
                          </a:solidFill>
                          <a:latin typeface="+mn-lt"/>
                          <a:ea typeface="+mn-ea"/>
                          <a:cs typeface="+mn-cs"/>
                        </a:rPr>
                        <a:t> yourselves to every ordinance of man for the Lord’s sake, whether </a:t>
                      </a:r>
                      <a:r>
                        <a:rPr lang="en-US" sz="2000" b="0" i="0" u="sng" strike="noStrike" kern="1200" baseline="0" dirty="0">
                          <a:solidFill>
                            <a:schemeClr val="dk1"/>
                          </a:solidFill>
                          <a:latin typeface="+mn-lt"/>
                          <a:ea typeface="+mn-ea"/>
                          <a:cs typeface="+mn-cs"/>
                        </a:rPr>
                        <a:t>to the king as supreme</a:t>
                      </a:r>
                      <a:r>
                        <a:rPr lang="en-US" sz="2000" b="0" i="0" u="none" strike="noStrike" kern="1200" baseline="0" dirty="0">
                          <a:solidFill>
                            <a:schemeClr val="dk1"/>
                          </a:solidFill>
                          <a:latin typeface="+mn-lt"/>
                          <a:ea typeface="+mn-ea"/>
                          <a:cs typeface="+mn-cs"/>
                        </a:rPr>
                        <a:t>.”</a:t>
                      </a:r>
                      <a:endParaRPr lang="en-US" sz="2000" dirty="0"/>
                    </a:p>
                  </a:txBody>
                  <a:tcPr marL="121706" marR="121706"/>
                </a:tc>
                <a:extLst>
                  <a:ext uri="{0D108BD9-81ED-4DB2-BD59-A6C34878D82A}">
                    <a16:rowId xmlns:a16="http://schemas.microsoft.com/office/drawing/2014/main" val="81905100"/>
                  </a:ext>
                </a:extLst>
              </a:tr>
              <a:tr h="370840">
                <a:tc>
                  <a:txBody>
                    <a:bodyPr/>
                    <a:lstStyle/>
                    <a:p>
                      <a:r>
                        <a:rPr lang="en-US" sz="2000" b="1" dirty="0"/>
                        <a:t>Rom. 4:24</a:t>
                      </a:r>
                      <a:r>
                        <a:rPr lang="en-US" sz="2000" dirty="0"/>
                        <a:t>, “</a:t>
                      </a:r>
                      <a:r>
                        <a:rPr lang="en-US" sz="2000" b="0" i="0" u="none" strike="noStrike" kern="1200" baseline="0" dirty="0">
                          <a:solidFill>
                            <a:schemeClr val="dk1"/>
                          </a:solidFill>
                          <a:latin typeface="+mn-lt"/>
                          <a:ea typeface="+mn-ea"/>
                          <a:cs typeface="+mn-cs"/>
                        </a:rPr>
                        <a:t>It shall be imputed to us who </a:t>
                      </a:r>
                      <a:r>
                        <a:rPr lang="en-US" sz="2000" b="0" i="0" u="sng" strike="noStrike" kern="1200" baseline="0" dirty="0">
                          <a:solidFill>
                            <a:schemeClr val="dk1"/>
                          </a:solidFill>
                          <a:latin typeface="+mn-lt"/>
                          <a:ea typeface="+mn-ea"/>
                          <a:cs typeface="+mn-cs"/>
                        </a:rPr>
                        <a:t>believe in Him</a:t>
                      </a:r>
                      <a:r>
                        <a:rPr lang="en-US" sz="2000" b="0" i="0" u="none" strike="noStrike" kern="1200" baseline="0" dirty="0">
                          <a:solidFill>
                            <a:schemeClr val="dk1"/>
                          </a:solidFill>
                          <a:latin typeface="+mn-lt"/>
                          <a:ea typeface="+mn-ea"/>
                          <a:cs typeface="+mn-cs"/>
                        </a:rPr>
                        <a:t> </a:t>
                      </a:r>
                      <a:r>
                        <a:rPr lang="en-US" sz="2000" b="0" i="0" u="dbl" strike="noStrike" kern="1200" baseline="0" dirty="0">
                          <a:solidFill>
                            <a:schemeClr val="dk1"/>
                          </a:solidFill>
                          <a:latin typeface="+mn-lt"/>
                          <a:ea typeface="+mn-ea"/>
                          <a:cs typeface="+mn-cs"/>
                        </a:rPr>
                        <a:t>who</a:t>
                      </a:r>
                      <a:r>
                        <a:rPr lang="en-US" sz="2000" b="0" i="0" u="none" strike="noStrike" kern="1200" baseline="0" dirty="0">
                          <a:solidFill>
                            <a:schemeClr val="dk1"/>
                          </a:solidFill>
                          <a:latin typeface="+mn-lt"/>
                          <a:ea typeface="+mn-ea"/>
                          <a:cs typeface="+mn-cs"/>
                        </a:rPr>
                        <a:t> </a:t>
                      </a:r>
                      <a:r>
                        <a:rPr lang="en-US" sz="2000" b="0" i="0" u="sng" strike="noStrike" kern="1200" baseline="0" dirty="0">
                          <a:solidFill>
                            <a:schemeClr val="dk1"/>
                          </a:solidFill>
                          <a:latin typeface="+mn-lt"/>
                          <a:ea typeface="+mn-ea"/>
                          <a:cs typeface="+mn-cs"/>
                        </a:rPr>
                        <a:t>raised up Jesus </a:t>
                      </a:r>
                      <a:r>
                        <a:rPr lang="en-US" sz="2000" b="0" i="0" u="none" strike="noStrike" kern="1200" baseline="0" dirty="0">
                          <a:solidFill>
                            <a:schemeClr val="dk1"/>
                          </a:solidFill>
                          <a:latin typeface="+mn-lt"/>
                          <a:ea typeface="+mn-ea"/>
                          <a:cs typeface="+mn-cs"/>
                        </a:rPr>
                        <a:t>our Lord from the </a:t>
                      </a:r>
                      <a:r>
                        <a:rPr lang="en-US" sz="2000" b="0" i="0" u="sng" strike="noStrike" kern="1200" baseline="0" dirty="0">
                          <a:solidFill>
                            <a:schemeClr val="dk1"/>
                          </a:solidFill>
                          <a:latin typeface="+mn-lt"/>
                          <a:ea typeface="+mn-ea"/>
                          <a:cs typeface="+mn-cs"/>
                        </a:rPr>
                        <a:t>dead</a:t>
                      </a:r>
                      <a:r>
                        <a:rPr lang="en-US" sz="2000" b="0" i="0" u="none" strike="noStrike" kern="1200" baseline="0" dirty="0">
                          <a:solidFill>
                            <a:schemeClr val="dk1"/>
                          </a:solidFill>
                          <a:latin typeface="+mn-lt"/>
                          <a:ea typeface="+mn-ea"/>
                          <a:cs typeface="+mn-cs"/>
                        </a:rPr>
                        <a:t>.”</a:t>
                      </a:r>
                      <a:endParaRPr lang="en-US" sz="2000" dirty="0"/>
                    </a:p>
                  </a:txBody>
                  <a:tcPr marL="121706" marR="121706"/>
                </a:tc>
                <a:tc>
                  <a:txBody>
                    <a:bodyPr/>
                    <a:lstStyle/>
                    <a:p>
                      <a:r>
                        <a:rPr lang="en-US" sz="2000" b="1" dirty="0"/>
                        <a:t>1 Pet. 1:21</a:t>
                      </a:r>
                      <a:r>
                        <a:rPr lang="en-US" sz="2000" dirty="0"/>
                        <a:t>, “</a:t>
                      </a:r>
                      <a:r>
                        <a:rPr lang="en-US" sz="2000" b="0" i="0" u="none" strike="noStrike" kern="1200" baseline="0" dirty="0">
                          <a:solidFill>
                            <a:schemeClr val="dk1"/>
                          </a:solidFill>
                          <a:latin typeface="+mn-lt"/>
                          <a:ea typeface="+mn-ea"/>
                          <a:cs typeface="+mn-cs"/>
                        </a:rPr>
                        <a:t>who through Him </a:t>
                      </a:r>
                      <a:r>
                        <a:rPr lang="en-US" sz="2000" b="0" i="0" u="sng" strike="noStrike" kern="1200" baseline="0" dirty="0">
                          <a:solidFill>
                            <a:schemeClr val="dk1"/>
                          </a:solidFill>
                          <a:latin typeface="+mn-lt"/>
                          <a:ea typeface="+mn-ea"/>
                          <a:cs typeface="+mn-cs"/>
                        </a:rPr>
                        <a:t>believe in God</a:t>
                      </a:r>
                      <a:r>
                        <a:rPr lang="en-US" sz="2000" b="0" i="0" u="none" strike="noStrike" kern="1200" baseline="0" dirty="0">
                          <a:solidFill>
                            <a:schemeClr val="dk1"/>
                          </a:solidFill>
                          <a:latin typeface="+mn-lt"/>
                          <a:ea typeface="+mn-ea"/>
                          <a:cs typeface="+mn-cs"/>
                        </a:rPr>
                        <a:t>, </a:t>
                      </a:r>
                      <a:r>
                        <a:rPr lang="en-US" sz="2000" b="0" i="0" u="dbl" strike="noStrike" kern="1200" baseline="0" dirty="0">
                          <a:solidFill>
                            <a:schemeClr val="dk1"/>
                          </a:solidFill>
                          <a:latin typeface="+mn-lt"/>
                          <a:ea typeface="+mn-ea"/>
                          <a:cs typeface="+mn-cs"/>
                        </a:rPr>
                        <a:t>who</a:t>
                      </a:r>
                      <a:r>
                        <a:rPr lang="en-US" sz="2000" b="0" i="0" u="none" strike="noStrike" kern="1200" baseline="0" dirty="0">
                          <a:solidFill>
                            <a:schemeClr val="dk1"/>
                          </a:solidFill>
                          <a:latin typeface="+mn-lt"/>
                          <a:ea typeface="+mn-ea"/>
                          <a:cs typeface="+mn-cs"/>
                        </a:rPr>
                        <a:t> </a:t>
                      </a:r>
                      <a:r>
                        <a:rPr lang="en-US" sz="2000" b="0" i="0" u="sng" strike="noStrike" kern="1200" baseline="0" dirty="0">
                          <a:solidFill>
                            <a:schemeClr val="dk1"/>
                          </a:solidFill>
                          <a:latin typeface="+mn-lt"/>
                          <a:ea typeface="+mn-ea"/>
                          <a:cs typeface="+mn-cs"/>
                        </a:rPr>
                        <a:t>raised Him from</a:t>
                      </a:r>
                      <a:r>
                        <a:rPr lang="en-US" sz="2000" b="0" i="0" u="none" strike="noStrike" kern="1200" baseline="0" dirty="0">
                          <a:solidFill>
                            <a:schemeClr val="dk1"/>
                          </a:solidFill>
                          <a:latin typeface="+mn-lt"/>
                          <a:ea typeface="+mn-ea"/>
                          <a:cs typeface="+mn-cs"/>
                        </a:rPr>
                        <a:t> the </a:t>
                      </a:r>
                      <a:r>
                        <a:rPr lang="en-US" sz="2000" b="0" i="0" u="sng" strike="noStrike" kern="1200" baseline="0" dirty="0">
                          <a:solidFill>
                            <a:schemeClr val="dk1"/>
                          </a:solidFill>
                          <a:latin typeface="+mn-lt"/>
                          <a:ea typeface="+mn-ea"/>
                          <a:cs typeface="+mn-cs"/>
                        </a:rPr>
                        <a:t>dead</a:t>
                      </a:r>
                      <a:r>
                        <a:rPr lang="en-US" sz="2000" b="0" i="0" u="none" strike="noStrike" kern="1200" baseline="0" dirty="0">
                          <a:solidFill>
                            <a:schemeClr val="dk1"/>
                          </a:solidFill>
                          <a:latin typeface="+mn-lt"/>
                          <a:ea typeface="+mn-ea"/>
                          <a:cs typeface="+mn-cs"/>
                        </a:rPr>
                        <a:t> and gave Him glory, so that your faith and hope are in God.”</a:t>
                      </a:r>
                      <a:endParaRPr lang="en-US" sz="2000" dirty="0"/>
                    </a:p>
                  </a:txBody>
                  <a:tcPr marL="121706" marR="121706"/>
                </a:tc>
                <a:extLst>
                  <a:ext uri="{0D108BD9-81ED-4DB2-BD59-A6C34878D82A}">
                    <a16:rowId xmlns:a16="http://schemas.microsoft.com/office/drawing/2014/main" val="41773276"/>
                  </a:ext>
                </a:extLst>
              </a:tr>
              <a:tr h="370840">
                <a:tc>
                  <a:txBody>
                    <a:bodyPr/>
                    <a:lstStyle/>
                    <a:p>
                      <a:r>
                        <a:rPr lang="en-US" sz="2000" b="1" dirty="0"/>
                        <a:t>Rom. 16:16</a:t>
                      </a:r>
                      <a:r>
                        <a:rPr lang="en-US" sz="2000" dirty="0"/>
                        <a:t>, “</a:t>
                      </a:r>
                      <a:r>
                        <a:rPr lang="en-US" sz="2000" b="0" i="0" u="sng" strike="noStrike" kern="1200" baseline="0" dirty="0">
                          <a:solidFill>
                            <a:schemeClr val="dk1"/>
                          </a:solidFill>
                          <a:latin typeface="+mn-lt"/>
                          <a:ea typeface="+mn-ea"/>
                          <a:cs typeface="+mn-cs"/>
                        </a:rPr>
                        <a:t>Greet</a:t>
                      </a:r>
                      <a:r>
                        <a:rPr lang="en-US" sz="2000" b="0" i="0" u="none" strike="noStrike" kern="1200" baseline="0" dirty="0">
                          <a:solidFill>
                            <a:schemeClr val="dk1"/>
                          </a:solidFill>
                          <a:latin typeface="+mn-lt"/>
                          <a:ea typeface="+mn-ea"/>
                          <a:cs typeface="+mn-cs"/>
                        </a:rPr>
                        <a:t> one another with a holy kiss. The churches of Christ greet you.”</a:t>
                      </a:r>
                      <a:endParaRPr lang="en-US" sz="2000" dirty="0"/>
                    </a:p>
                  </a:txBody>
                  <a:tcPr marL="121706" marR="121706"/>
                </a:tc>
                <a:tc>
                  <a:txBody>
                    <a:bodyPr/>
                    <a:lstStyle/>
                    <a:p>
                      <a:r>
                        <a:rPr lang="en-US" sz="2000" b="1" dirty="0"/>
                        <a:t>1 Pet. 5:14</a:t>
                      </a:r>
                      <a:r>
                        <a:rPr lang="en-US" sz="2000" dirty="0"/>
                        <a:t>, “</a:t>
                      </a:r>
                      <a:r>
                        <a:rPr lang="en-US" sz="2000" b="0" i="0" u="sng" strike="noStrike" kern="1200" baseline="0" dirty="0">
                          <a:solidFill>
                            <a:schemeClr val="dk1"/>
                          </a:solidFill>
                          <a:latin typeface="+mn-lt"/>
                          <a:ea typeface="+mn-ea"/>
                          <a:cs typeface="+mn-cs"/>
                        </a:rPr>
                        <a:t>Greet</a:t>
                      </a:r>
                      <a:r>
                        <a:rPr lang="en-US" sz="2000" b="0" i="0" u="none" strike="noStrike" kern="1200" baseline="0" dirty="0">
                          <a:solidFill>
                            <a:schemeClr val="dk1"/>
                          </a:solidFill>
                          <a:latin typeface="+mn-lt"/>
                          <a:ea typeface="+mn-ea"/>
                          <a:cs typeface="+mn-cs"/>
                        </a:rPr>
                        <a:t> one another with a kiss of love.”</a:t>
                      </a:r>
                      <a:endParaRPr lang="en-US" sz="2000" dirty="0"/>
                    </a:p>
                  </a:txBody>
                  <a:tcPr marL="121706" marR="121706"/>
                </a:tc>
                <a:extLst>
                  <a:ext uri="{0D108BD9-81ED-4DB2-BD59-A6C34878D82A}">
                    <a16:rowId xmlns:a16="http://schemas.microsoft.com/office/drawing/2014/main" val="1117507026"/>
                  </a:ext>
                </a:extLst>
              </a:tr>
            </a:tbl>
          </a:graphicData>
        </a:graphic>
      </p:graphicFrame>
    </p:spTree>
    <p:extLst>
      <p:ext uri="{BB962C8B-B14F-4D97-AF65-F5344CB8AC3E}">
        <p14:creationId xmlns:p14="http://schemas.microsoft.com/office/powerpoint/2010/main" val="290366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8186F5-7C31-451A-B5E5-798EF94B2C80}"/>
              </a:ext>
            </a:extLst>
          </p:cNvPr>
          <p:cNvGraphicFramePr>
            <a:graphicFrameLocks noGrp="1"/>
          </p:cNvGraphicFramePr>
          <p:nvPr>
            <p:extLst>
              <p:ext uri="{D42A27DB-BD31-4B8C-83A1-F6EECF244321}">
                <p14:modId xmlns:p14="http://schemas.microsoft.com/office/powerpoint/2010/main" val="2289176222"/>
              </p:ext>
            </p:extLst>
          </p:nvPr>
        </p:nvGraphicFramePr>
        <p:xfrm>
          <a:off x="515112" y="237490"/>
          <a:ext cx="8113776" cy="3444240"/>
        </p:xfrm>
        <a:graphic>
          <a:graphicData uri="http://schemas.openxmlformats.org/drawingml/2006/table">
            <a:tbl>
              <a:tblPr firstRow="1" bandRow="1">
                <a:tableStyleId>{073A0DAA-6AF3-43AB-8588-CEC1D06C72B9}</a:tableStyleId>
              </a:tblPr>
              <a:tblGrid>
                <a:gridCol w="4056888">
                  <a:extLst>
                    <a:ext uri="{9D8B030D-6E8A-4147-A177-3AD203B41FA5}">
                      <a16:colId xmlns:a16="http://schemas.microsoft.com/office/drawing/2014/main" val="3057747001"/>
                    </a:ext>
                  </a:extLst>
                </a:gridCol>
                <a:gridCol w="4056888">
                  <a:extLst>
                    <a:ext uri="{9D8B030D-6E8A-4147-A177-3AD203B41FA5}">
                      <a16:colId xmlns:a16="http://schemas.microsoft.com/office/drawing/2014/main" val="4192273491"/>
                    </a:ext>
                  </a:extLst>
                </a:gridCol>
              </a:tblGrid>
              <a:tr h="370840">
                <a:tc>
                  <a:txBody>
                    <a:bodyPr/>
                    <a:lstStyle/>
                    <a:p>
                      <a:r>
                        <a:rPr lang="en-US" sz="2800" dirty="0"/>
                        <a:t>PAUL</a:t>
                      </a:r>
                    </a:p>
                  </a:txBody>
                  <a:tcPr marL="121706" marR="121706"/>
                </a:tc>
                <a:tc>
                  <a:txBody>
                    <a:bodyPr/>
                    <a:lstStyle/>
                    <a:p>
                      <a:r>
                        <a:rPr lang="en-US" sz="2800" dirty="0"/>
                        <a:t>PETER</a:t>
                      </a:r>
                    </a:p>
                  </a:txBody>
                  <a:tcPr marL="121706" marR="121706"/>
                </a:tc>
                <a:extLst>
                  <a:ext uri="{0D108BD9-81ED-4DB2-BD59-A6C34878D82A}">
                    <a16:rowId xmlns:a16="http://schemas.microsoft.com/office/drawing/2014/main" val="1564602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dk1"/>
                          </a:solidFill>
                          <a:latin typeface="+mn-lt"/>
                          <a:ea typeface="+mn-ea"/>
                          <a:cs typeface="+mn-cs"/>
                        </a:rPr>
                        <a:t>Rom. 8:18</a:t>
                      </a:r>
                      <a:r>
                        <a:rPr lang="en-US" sz="2000" b="0" i="0" u="none" strike="noStrike" kern="1200" baseline="0" dirty="0">
                          <a:solidFill>
                            <a:schemeClr val="dk1"/>
                          </a:solidFill>
                          <a:latin typeface="+mn-lt"/>
                          <a:ea typeface="+mn-ea"/>
                          <a:cs typeface="+mn-cs"/>
                        </a:rPr>
                        <a:t>, “For I consider that the sufferings of this present time are not worthy </a:t>
                      </a:r>
                      <a:r>
                        <a:rPr lang="en-US" sz="2000" b="0" i="1" u="none" strike="noStrike" kern="1200" baseline="0" dirty="0">
                          <a:solidFill>
                            <a:schemeClr val="dk1"/>
                          </a:solidFill>
                          <a:latin typeface="+mn-lt"/>
                          <a:ea typeface="+mn-ea"/>
                          <a:cs typeface="+mn-cs"/>
                        </a:rPr>
                        <a:t>to be compared</a:t>
                      </a:r>
                      <a:r>
                        <a:rPr lang="en-US" sz="2000" b="0" i="0" u="none" strike="noStrike" kern="1200" baseline="0" dirty="0">
                          <a:solidFill>
                            <a:schemeClr val="dk1"/>
                          </a:solidFill>
                          <a:latin typeface="+mn-lt"/>
                          <a:ea typeface="+mn-ea"/>
                          <a:cs typeface="+mn-cs"/>
                        </a:rPr>
                        <a:t> with </a:t>
                      </a:r>
                      <a:r>
                        <a:rPr lang="en-US" sz="2000" b="0" i="0" u="sng" strike="noStrike" kern="1200" baseline="0" dirty="0">
                          <a:solidFill>
                            <a:schemeClr val="dk1"/>
                          </a:solidFill>
                          <a:latin typeface="+mn-lt"/>
                          <a:ea typeface="+mn-ea"/>
                          <a:cs typeface="+mn-cs"/>
                        </a:rPr>
                        <a:t>the glory which shall be revealed in us</a:t>
                      </a:r>
                      <a:r>
                        <a:rPr lang="en-US" sz="2000" b="0" i="0" u="none" strike="noStrike" kern="1200" baseline="0" dirty="0">
                          <a:solidFill>
                            <a:schemeClr val="dk1"/>
                          </a:solidFill>
                          <a:latin typeface="+mn-lt"/>
                          <a:ea typeface="+mn-ea"/>
                          <a:cs typeface="+mn-cs"/>
                        </a:rPr>
                        <a:t>.”</a:t>
                      </a:r>
                      <a:endParaRPr lang="en-US" sz="2000" dirty="0"/>
                    </a:p>
                  </a:txBody>
                  <a:tcPr marL="121706" marR="1217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1 Pet. 5:1</a:t>
                      </a:r>
                      <a:r>
                        <a:rPr lang="en-US" sz="2000" dirty="0"/>
                        <a:t>, “…</a:t>
                      </a:r>
                      <a:r>
                        <a:rPr lang="en-US" sz="2000" b="0" i="0" u="none" strike="noStrike" kern="1200" baseline="0" dirty="0">
                          <a:solidFill>
                            <a:schemeClr val="dk1"/>
                          </a:solidFill>
                          <a:latin typeface="+mn-lt"/>
                          <a:ea typeface="+mn-ea"/>
                          <a:cs typeface="+mn-cs"/>
                        </a:rPr>
                        <a:t>a partaker of </a:t>
                      </a:r>
                      <a:r>
                        <a:rPr lang="en-US" sz="2000" b="0" i="0" u="sng" strike="noStrike" kern="1200" baseline="0" dirty="0">
                          <a:solidFill>
                            <a:schemeClr val="dk1"/>
                          </a:solidFill>
                          <a:latin typeface="+mn-lt"/>
                          <a:ea typeface="+mn-ea"/>
                          <a:cs typeface="+mn-cs"/>
                        </a:rPr>
                        <a:t>the glory that will be revealed</a:t>
                      </a:r>
                      <a:r>
                        <a:rPr lang="en-US" sz="2000" b="0" i="0" u="none" strike="noStrike" kern="1200" baseline="0" dirty="0">
                          <a:solidFill>
                            <a:schemeClr val="dk1"/>
                          </a:solidFill>
                          <a:latin typeface="+mn-lt"/>
                          <a:ea typeface="+mn-ea"/>
                          <a:cs typeface="+mn-cs"/>
                        </a:rPr>
                        <a:t>”</a:t>
                      </a:r>
                      <a:endParaRPr lang="en-US" sz="2000" dirty="0"/>
                    </a:p>
                  </a:txBody>
                  <a:tcPr marL="121706" marR="121706"/>
                </a:tc>
                <a:extLst>
                  <a:ext uri="{0D108BD9-81ED-4DB2-BD59-A6C34878D82A}">
                    <a16:rowId xmlns:a16="http://schemas.microsoft.com/office/drawing/2014/main" val="4022074108"/>
                  </a:ext>
                </a:extLst>
              </a:tr>
              <a:tr h="370840">
                <a:tc>
                  <a:txBody>
                    <a:bodyPr/>
                    <a:lstStyle/>
                    <a:p>
                      <a:r>
                        <a:rPr lang="en-US" sz="2000" b="1" i="0" u="none" strike="noStrike" kern="1200" baseline="0" dirty="0">
                          <a:solidFill>
                            <a:schemeClr val="dk1"/>
                          </a:solidFill>
                          <a:latin typeface="+mn-lt"/>
                          <a:ea typeface="+mn-ea"/>
                          <a:cs typeface="+mn-cs"/>
                        </a:rPr>
                        <a:t>1 Thess. 5:6</a:t>
                      </a:r>
                      <a:r>
                        <a:rPr lang="en-US" sz="2000" b="0" i="0" u="none" strike="noStrike" kern="1200" baseline="0" dirty="0">
                          <a:solidFill>
                            <a:schemeClr val="dk1"/>
                          </a:solidFill>
                          <a:latin typeface="+mn-lt"/>
                          <a:ea typeface="+mn-ea"/>
                          <a:cs typeface="+mn-cs"/>
                        </a:rPr>
                        <a:t>, “Therefore let us not sleep, as others </a:t>
                      </a:r>
                      <a:r>
                        <a:rPr lang="en-US" sz="2000" b="0" i="1" u="none" strike="noStrike" kern="1200" baseline="0" dirty="0">
                          <a:solidFill>
                            <a:schemeClr val="dk1"/>
                          </a:solidFill>
                          <a:latin typeface="+mn-lt"/>
                          <a:ea typeface="+mn-ea"/>
                          <a:cs typeface="+mn-cs"/>
                        </a:rPr>
                        <a:t>do</a:t>
                      </a:r>
                      <a:r>
                        <a:rPr lang="en-US" sz="2000" b="0" i="0" u="none" strike="noStrike" kern="1200" baseline="0" dirty="0">
                          <a:solidFill>
                            <a:schemeClr val="dk1"/>
                          </a:solidFill>
                          <a:latin typeface="+mn-lt"/>
                          <a:ea typeface="+mn-ea"/>
                          <a:cs typeface="+mn-cs"/>
                        </a:rPr>
                        <a:t>, but </a:t>
                      </a:r>
                      <a:r>
                        <a:rPr lang="en-US" sz="2000" b="0" i="0" u="sng" strike="noStrike" kern="1200" baseline="0" dirty="0">
                          <a:solidFill>
                            <a:schemeClr val="dk1"/>
                          </a:solidFill>
                          <a:latin typeface="+mn-lt"/>
                          <a:ea typeface="+mn-ea"/>
                          <a:cs typeface="+mn-cs"/>
                        </a:rPr>
                        <a:t>let us watch and be sober</a:t>
                      </a:r>
                      <a:r>
                        <a:rPr lang="en-US" sz="2000" b="0" i="0" u="none" strike="noStrike" kern="1200" baseline="0" dirty="0">
                          <a:solidFill>
                            <a:schemeClr val="dk1"/>
                          </a:solidFill>
                          <a:latin typeface="+mn-lt"/>
                          <a:ea typeface="+mn-ea"/>
                          <a:cs typeface="+mn-cs"/>
                        </a:rPr>
                        <a:t>.”</a:t>
                      </a:r>
                      <a:endParaRPr lang="en-US" sz="2000" dirty="0"/>
                    </a:p>
                  </a:txBody>
                  <a:tcPr marL="121706" marR="121706"/>
                </a:tc>
                <a:tc>
                  <a:txBody>
                    <a:bodyPr/>
                    <a:lstStyle/>
                    <a:p>
                      <a:r>
                        <a:rPr lang="en-US" sz="2000" b="1" i="0" u="none" strike="noStrike" kern="1200" baseline="0" dirty="0">
                          <a:solidFill>
                            <a:schemeClr val="dk1"/>
                          </a:solidFill>
                          <a:latin typeface="+mn-lt"/>
                          <a:ea typeface="+mn-ea"/>
                          <a:cs typeface="+mn-cs"/>
                        </a:rPr>
                        <a:t>1 Pet. 5:8</a:t>
                      </a:r>
                      <a:r>
                        <a:rPr lang="en-US" sz="2000" b="0" i="0" u="none" strike="noStrike" kern="1200" baseline="0" dirty="0">
                          <a:solidFill>
                            <a:schemeClr val="dk1"/>
                          </a:solidFill>
                          <a:latin typeface="+mn-lt"/>
                          <a:ea typeface="+mn-ea"/>
                          <a:cs typeface="+mn-cs"/>
                        </a:rPr>
                        <a:t>, “</a:t>
                      </a:r>
                      <a:r>
                        <a:rPr lang="en-US" sz="2000" b="0" i="0" u="sng" strike="noStrike" kern="1200" baseline="0" dirty="0">
                          <a:solidFill>
                            <a:schemeClr val="dk1"/>
                          </a:solidFill>
                          <a:latin typeface="+mn-lt"/>
                          <a:ea typeface="+mn-ea"/>
                          <a:cs typeface="+mn-cs"/>
                        </a:rPr>
                        <a:t>Be sober, be vigilant</a:t>
                      </a:r>
                      <a:r>
                        <a:rPr lang="en-US" sz="2000" b="0" i="0" u="none" strike="noStrike" kern="1200" baseline="0" dirty="0">
                          <a:solidFill>
                            <a:schemeClr val="dk1"/>
                          </a:solidFill>
                          <a:latin typeface="+mn-lt"/>
                          <a:ea typeface="+mn-ea"/>
                          <a:cs typeface="+mn-cs"/>
                        </a:rPr>
                        <a:t>; because your adversary the devil walks about like a roaring lion…”</a:t>
                      </a:r>
                      <a:endParaRPr lang="en-US" sz="2000" dirty="0"/>
                    </a:p>
                  </a:txBody>
                  <a:tcPr marL="121706" marR="121706"/>
                </a:tc>
                <a:extLst>
                  <a:ext uri="{0D108BD9-81ED-4DB2-BD59-A6C34878D82A}">
                    <a16:rowId xmlns:a16="http://schemas.microsoft.com/office/drawing/2014/main" val="3270619402"/>
                  </a:ext>
                </a:extLst>
              </a:tr>
            </a:tbl>
          </a:graphicData>
        </a:graphic>
      </p:graphicFrame>
      <p:sp>
        <p:nvSpPr>
          <p:cNvPr id="2" name="TextBox 1">
            <a:extLst>
              <a:ext uri="{FF2B5EF4-FFF2-40B4-BE49-F238E27FC236}">
                <a16:creationId xmlns:a16="http://schemas.microsoft.com/office/drawing/2014/main" id="{31EF1C6B-A7AD-4123-8393-06AF71A5279E}"/>
              </a:ext>
            </a:extLst>
          </p:cNvPr>
          <p:cNvSpPr txBox="1"/>
          <p:nvPr/>
        </p:nvSpPr>
        <p:spPr>
          <a:xfrm>
            <a:off x="515112" y="3918349"/>
            <a:ext cx="8113776"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dirty="0"/>
              <a:t>WHY WOULD THEY TEACH A DIFFERENT PLAN OF SALVATION?</a:t>
            </a:r>
          </a:p>
        </p:txBody>
      </p:sp>
    </p:spTree>
    <p:extLst>
      <p:ext uri="{BB962C8B-B14F-4D97-AF65-F5344CB8AC3E}">
        <p14:creationId xmlns:p14="http://schemas.microsoft.com/office/powerpoint/2010/main" val="3924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EA68-0CC8-40D8-A899-34661B6DAF0E}"/>
              </a:ext>
            </a:extLst>
          </p:cNvPr>
          <p:cNvSpPr>
            <a:spLocks noGrp="1"/>
          </p:cNvSpPr>
          <p:nvPr>
            <p:ph type="body" sz="quarter" idx="13"/>
          </p:nvPr>
        </p:nvSpPr>
        <p:spPr>
          <a:xfrm>
            <a:off x="526736" y="421372"/>
            <a:ext cx="8160063" cy="1284336"/>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r>
              <a:rPr lang="en-US" dirty="0">
                <a:solidFill>
                  <a:schemeClr val="accent5"/>
                </a:solidFill>
              </a:rPr>
              <a:t>“and consider that the longsuffering of our Lord is salvation—as also our beloved brother Paul, according to the wisdom given to him, </a:t>
            </a:r>
            <a:r>
              <a:rPr lang="en-US" u="sng" dirty="0">
                <a:solidFill>
                  <a:schemeClr val="accent5"/>
                </a:solidFill>
              </a:rPr>
              <a:t>has written to you</a:t>
            </a:r>
            <a:r>
              <a:rPr lang="en-US" dirty="0">
                <a:solidFill>
                  <a:schemeClr val="accent5"/>
                </a:solidFill>
              </a:rPr>
              <a:t>” (2 Pet. 3:15)</a:t>
            </a:r>
          </a:p>
        </p:txBody>
      </p:sp>
      <p:sp>
        <p:nvSpPr>
          <p:cNvPr id="4" name="TextBox 3">
            <a:extLst>
              <a:ext uri="{FF2B5EF4-FFF2-40B4-BE49-F238E27FC236}">
                <a16:creationId xmlns:a16="http://schemas.microsoft.com/office/drawing/2014/main" id="{8C2CF4B7-B761-4470-9B15-B93055CEB0B1}"/>
              </a:ext>
            </a:extLst>
          </p:cNvPr>
          <p:cNvSpPr txBox="1"/>
          <p:nvPr/>
        </p:nvSpPr>
        <p:spPr>
          <a:xfrm>
            <a:off x="940777" y="1894742"/>
            <a:ext cx="7420708" cy="2923877"/>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Black" panose="020B0A02040204020203" pitchFamily="34" charset="0"/>
              </a:rPr>
              <a:t>1 Peter 1:2</a:t>
            </a:r>
          </a:p>
          <a:p>
            <a:r>
              <a:rPr lang="en-US" sz="2800" dirty="0"/>
              <a:t>“elect according to the foreknowledge of God the Father, in sanctification of the Spirit, for obedience and sprinkling of the blood of Jesus Christ: Grace to you and peace be multiplied.”</a:t>
            </a:r>
          </a:p>
        </p:txBody>
      </p:sp>
    </p:spTree>
    <p:extLst>
      <p:ext uri="{BB962C8B-B14F-4D97-AF65-F5344CB8AC3E}">
        <p14:creationId xmlns:p14="http://schemas.microsoft.com/office/powerpoint/2010/main" val="1902580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0624D-C674-412C-8431-C7F91F543255}"/>
              </a:ext>
            </a:extLst>
          </p:cNvPr>
          <p:cNvSpPr>
            <a:spLocks noGrp="1"/>
          </p:cNvSpPr>
          <p:nvPr>
            <p:ph type="body" sz="quarter" idx="13"/>
          </p:nvPr>
        </p:nvSpPr>
        <p:spPr/>
        <p:txBody>
          <a:bodyPr>
            <a:normAutofit/>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Is</a:t>
            </a:r>
            <a:r>
              <a:rPr lang="en-US" sz="3600" dirty="0"/>
              <a:t> </a:t>
            </a: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Water Baptism </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 Step of Salvation TODAY?</a:t>
            </a:r>
            <a:endParaRPr lang="en-US" sz="3600" dirty="0"/>
          </a:p>
        </p:txBody>
      </p:sp>
      <p:sp>
        <p:nvSpPr>
          <p:cNvPr id="3" name="TextBox 2">
            <a:extLst>
              <a:ext uri="{FF2B5EF4-FFF2-40B4-BE49-F238E27FC236}">
                <a16:creationId xmlns:a16="http://schemas.microsoft.com/office/drawing/2014/main" id="{F7EE96CB-0116-4B54-BB59-4959A7065B8F}"/>
              </a:ext>
            </a:extLst>
          </p:cNvPr>
          <p:cNvSpPr txBox="1"/>
          <p:nvPr/>
        </p:nvSpPr>
        <p:spPr>
          <a:xfrm>
            <a:off x="1476922" y="3892492"/>
            <a:ext cx="6190156" cy="369332"/>
          </a:xfrm>
          <a:prstGeom prst="rect">
            <a:avLst/>
          </a:prstGeom>
          <a:noFill/>
        </p:spPr>
        <p:txBody>
          <a:bodyPr wrap="none" rtlCol="0">
            <a:spAutoFit/>
          </a:bodyPr>
          <a:lstStyle/>
          <a:p>
            <a:pPr algn="ctr"/>
            <a:r>
              <a:rPr lang="en-US" dirty="0"/>
              <a:t>“Baptism NOW saves us!” or “Baptism does NOT save us!” </a:t>
            </a:r>
          </a:p>
        </p:txBody>
      </p:sp>
    </p:spTree>
    <p:extLst>
      <p:ext uri="{BB962C8B-B14F-4D97-AF65-F5344CB8AC3E}">
        <p14:creationId xmlns:p14="http://schemas.microsoft.com/office/powerpoint/2010/main" val="3129872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0624D-C674-412C-8431-C7F91F543255}"/>
              </a:ext>
            </a:extLst>
          </p:cNvPr>
          <p:cNvSpPr>
            <a:spLocks noGrp="1"/>
          </p:cNvSpPr>
          <p:nvPr>
            <p:ph type="body" sz="quarter" idx="13"/>
          </p:nvPr>
        </p:nvSpPr>
        <p:spPr/>
        <p:txBody>
          <a:bodyPr>
            <a:normAutofit/>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Is</a:t>
            </a:r>
            <a:r>
              <a:rPr lang="en-US" sz="3600" dirty="0"/>
              <a:t> </a:t>
            </a: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Water Baptism </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 Step of Salvation For Gentiles?</a:t>
            </a:r>
            <a:endParaRPr lang="en-US" sz="3600" dirty="0"/>
          </a:p>
        </p:txBody>
      </p:sp>
    </p:spTree>
    <p:extLst>
      <p:ext uri="{BB962C8B-B14F-4D97-AF65-F5344CB8AC3E}">
        <p14:creationId xmlns:p14="http://schemas.microsoft.com/office/powerpoint/2010/main" val="3320898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EA68-0CC8-40D8-A899-34661B6DAF0E}"/>
              </a:ext>
            </a:extLst>
          </p:cNvPr>
          <p:cNvSpPr>
            <a:spLocks noGrp="1"/>
          </p:cNvSpPr>
          <p:nvPr>
            <p:ph type="body" sz="quarter" idx="13"/>
          </p:nvPr>
        </p:nvSpPr>
        <p:spPr>
          <a:xfrm>
            <a:off x="526736" y="421372"/>
            <a:ext cx="8160063" cy="1284336"/>
          </a:xfrm>
        </p:spPr>
        <p:txBody>
          <a:bodyPr/>
          <a:lstStyle/>
          <a:p>
            <a:r>
              <a:rPr lang="en-US" dirty="0">
                <a:solidFill>
                  <a:schemeClr val="accent4">
                    <a:lumMod val="60000"/>
                    <a:lumOff val="40000"/>
                  </a:schemeClr>
                </a:solidFill>
              </a:rPr>
              <a:t>Who</a:t>
            </a:r>
            <a:r>
              <a:rPr lang="en-US" dirty="0"/>
              <a:t> did the apostle Peter say was saved by baptism?</a:t>
            </a:r>
          </a:p>
        </p:txBody>
      </p:sp>
      <p:sp>
        <p:nvSpPr>
          <p:cNvPr id="4" name="TextBox 3">
            <a:extLst>
              <a:ext uri="{FF2B5EF4-FFF2-40B4-BE49-F238E27FC236}">
                <a16:creationId xmlns:a16="http://schemas.microsoft.com/office/drawing/2014/main" id="{8C2CF4B7-B761-4470-9B15-B93055CEB0B1}"/>
              </a:ext>
            </a:extLst>
          </p:cNvPr>
          <p:cNvSpPr txBox="1"/>
          <p:nvPr/>
        </p:nvSpPr>
        <p:spPr>
          <a:xfrm>
            <a:off x="940777" y="1894742"/>
            <a:ext cx="7420708" cy="2923877"/>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Black" panose="020B0A02040204020203" pitchFamily="34" charset="0"/>
              </a:rPr>
              <a:t>1 Peter 3:21</a:t>
            </a:r>
          </a:p>
          <a:p>
            <a:r>
              <a:rPr lang="en-US" sz="2800" dirty="0"/>
              <a:t>“There is also an antitype which now </a:t>
            </a:r>
            <a:r>
              <a:rPr lang="en-US" sz="2800" u="sng" dirty="0">
                <a:solidFill>
                  <a:schemeClr val="accent3">
                    <a:lumMod val="60000"/>
                    <a:lumOff val="40000"/>
                  </a:schemeClr>
                </a:solidFill>
              </a:rPr>
              <a:t>saves</a:t>
            </a:r>
            <a:r>
              <a:rPr lang="en-US" sz="2800" dirty="0"/>
              <a:t> </a:t>
            </a:r>
            <a:r>
              <a:rPr lang="en-US" sz="2800" u="sng" dirty="0">
                <a:solidFill>
                  <a:schemeClr val="accent3">
                    <a:lumMod val="60000"/>
                    <a:lumOff val="40000"/>
                  </a:schemeClr>
                </a:solidFill>
              </a:rPr>
              <a:t>us</a:t>
            </a:r>
            <a:r>
              <a:rPr lang="en-US" sz="2800" dirty="0"/>
              <a:t>—</a:t>
            </a:r>
            <a:r>
              <a:rPr lang="en-US" sz="2800" dirty="0">
                <a:solidFill>
                  <a:schemeClr val="accent3">
                    <a:lumMod val="60000"/>
                    <a:lumOff val="40000"/>
                  </a:schemeClr>
                </a:solidFill>
              </a:rPr>
              <a:t>baptism</a:t>
            </a:r>
            <a:r>
              <a:rPr lang="en-US" sz="2800" dirty="0"/>
              <a:t> (not the removal of the filth of the flesh, but the answer of a good conscience toward God), through the resurrection of Jesus Christ”</a:t>
            </a:r>
          </a:p>
        </p:txBody>
      </p:sp>
      <p:grpSp>
        <p:nvGrpSpPr>
          <p:cNvPr id="8" name="Group 7">
            <a:extLst>
              <a:ext uri="{FF2B5EF4-FFF2-40B4-BE49-F238E27FC236}">
                <a16:creationId xmlns:a16="http://schemas.microsoft.com/office/drawing/2014/main" id="{CFBD4808-44A8-4620-A9B0-131A18A1F675}"/>
              </a:ext>
            </a:extLst>
          </p:cNvPr>
          <p:cNvGrpSpPr/>
          <p:nvPr/>
        </p:nvGrpSpPr>
        <p:grpSpPr>
          <a:xfrm>
            <a:off x="171449" y="1507821"/>
            <a:ext cx="1269899" cy="1848860"/>
            <a:chOff x="171449" y="1507821"/>
            <a:chExt cx="1269899" cy="1848860"/>
          </a:xfrm>
        </p:grpSpPr>
        <p:sp>
          <p:nvSpPr>
            <p:cNvPr id="3" name="TextBox 2">
              <a:extLst>
                <a:ext uri="{FF2B5EF4-FFF2-40B4-BE49-F238E27FC236}">
                  <a16:creationId xmlns:a16="http://schemas.microsoft.com/office/drawing/2014/main" id="{77F8EFF8-5FB1-4877-8CD0-6CD1286C57BA}"/>
                </a:ext>
              </a:extLst>
            </p:cNvPr>
            <p:cNvSpPr txBox="1"/>
            <p:nvPr/>
          </p:nvSpPr>
          <p:spPr>
            <a:xfrm>
              <a:off x="171449" y="1507821"/>
              <a:ext cx="1269899" cy="400110"/>
            </a:xfrm>
            <a:prstGeom prst="rect">
              <a:avLst/>
            </a:prstGeom>
            <a:noFill/>
            <a:ln>
              <a:solidFill>
                <a:schemeClr val="accent3">
                  <a:lumMod val="60000"/>
                  <a:lumOff val="40000"/>
                </a:schemeClr>
              </a:solidFill>
            </a:ln>
          </p:spPr>
          <p:txBody>
            <a:bodyPr wrap="none" rtlCol="0">
              <a:spAutoFit/>
            </a:bodyPr>
            <a:lstStyle/>
            <a:p>
              <a:r>
                <a:rPr lang="en-US" sz="2000" dirty="0">
                  <a:solidFill>
                    <a:schemeClr val="accent3">
                      <a:lumMod val="40000"/>
                      <a:lumOff val="60000"/>
                    </a:schemeClr>
                  </a:solidFill>
                  <a:latin typeface="Bradley Hand ITC" panose="03070402050302030203" pitchFamily="66" charset="0"/>
                </a:rPr>
                <a:t>1 Peter 1:1</a:t>
              </a:r>
            </a:p>
          </p:txBody>
        </p:sp>
        <p:cxnSp>
          <p:nvCxnSpPr>
            <p:cNvPr id="6" name="Connector: Elbow 5">
              <a:extLst>
                <a:ext uri="{FF2B5EF4-FFF2-40B4-BE49-F238E27FC236}">
                  <a16:creationId xmlns:a16="http://schemas.microsoft.com/office/drawing/2014/main" id="{258082EE-CB06-4C63-94C0-9CC4A047E7F8}"/>
                </a:ext>
              </a:extLst>
            </p:cNvPr>
            <p:cNvCxnSpPr>
              <a:stCxn id="3" idx="2"/>
              <a:endCxn id="4" idx="1"/>
            </p:cNvCxnSpPr>
            <p:nvPr/>
          </p:nvCxnSpPr>
          <p:spPr>
            <a:xfrm rot="16200000" flipH="1">
              <a:off x="149213" y="2565117"/>
              <a:ext cx="1448750" cy="134378"/>
            </a:xfrm>
            <a:prstGeom prst="bentConnector2">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E2B4B01D-7AEE-48DD-8F18-F06A601DE4AD}"/>
              </a:ext>
            </a:extLst>
          </p:cNvPr>
          <p:cNvSpPr txBox="1"/>
          <p:nvPr/>
        </p:nvSpPr>
        <p:spPr>
          <a:xfrm>
            <a:off x="1575726" y="1538599"/>
            <a:ext cx="2993192" cy="369332"/>
          </a:xfrm>
          <a:prstGeom prst="rect">
            <a:avLst/>
          </a:prstGeom>
          <a:noFill/>
        </p:spPr>
        <p:txBody>
          <a:bodyPr wrap="none" rtlCol="0">
            <a:spAutoFit/>
          </a:bodyPr>
          <a:lstStyle/>
          <a:p>
            <a:r>
              <a:rPr lang="en-US" dirty="0">
                <a:solidFill>
                  <a:schemeClr val="accent3">
                    <a:lumMod val="60000"/>
                    <a:lumOff val="40000"/>
                  </a:schemeClr>
                </a:solidFill>
              </a:rPr>
              <a:t>Those in Galatia, Asia, etc.</a:t>
            </a:r>
          </a:p>
        </p:txBody>
      </p:sp>
    </p:spTree>
    <p:extLst>
      <p:ext uri="{BB962C8B-B14F-4D97-AF65-F5344CB8AC3E}">
        <p14:creationId xmlns:p14="http://schemas.microsoft.com/office/powerpoint/2010/main" val="87900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4" presetClass="path" presetSubtype="0" accel="50000" decel="50000" fill="hold" grpId="0" nodeType="withEffect">
                                  <p:stCondLst>
                                    <p:cond delay="0"/>
                                  </p:stCondLst>
                                  <p:childTnLst>
                                    <p:animMotion origin="layout" path="M 5.55556E-7 -1.23457E-7 L 5.55556E-7 -0.03426 " pathEditMode="relative" rAng="0" ptsTypes="AA">
                                      <p:cBhvr>
                                        <p:cTn id="13" dur="2000" fill="hold"/>
                                        <p:tgtEl>
                                          <p:spTgt spid="2">
                                            <p:txEl>
                                              <p:pRg st="0" end="0"/>
                                            </p:txEl>
                                          </p:spTgt>
                                        </p:tgtEl>
                                        <p:attrNameLst>
                                          <p:attrName>ppt_x</p:attrName>
                                          <p:attrName>ppt_y</p:attrName>
                                        </p:attrNameLst>
                                      </p:cBhvr>
                                      <p:rCtr x="0" y="-17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EA68-0CC8-40D8-A899-34661B6DAF0E}"/>
              </a:ext>
            </a:extLst>
          </p:cNvPr>
          <p:cNvSpPr>
            <a:spLocks noGrp="1"/>
          </p:cNvSpPr>
          <p:nvPr>
            <p:ph type="body" sz="quarter" idx="13"/>
          </p:nvPr>
        </p:nvSpPr>
        <p:spPr>
          <a:xfrm>
            <a:off x="526736" y="421372"/>
            <a:ext cx="8160063" cy="1284336"/>
          </a:xfrm>
        </p:spPr>
        <p:txBody>
          <a:bodyPr/>
          <a:lstStyle/>
          <a:p>
            <a:r>
              <a:rPr lang="en-US" dirty="0">
                <a:solidFill>
                  <a:schemeClr val="accent4">
                    <a:lumMod val="60000"/>
                    <a:lumOff val="40000"/>
                  </a:schemeClr>
                </a:solidFill>
              </a:rPr>
              <a:t>When</a:t>
            </a:r>
            <a:r>
              <a:rPr lang="en-US" dirty="0"/>
              <a:t> did the apostle Peter say baptism saves?</a:t>
            </a:r>
          </a:p>
        </p:txBody>
      </p:sp>
      <p:sp>
        <p:nvSpPr>
          <p:cNvPr id="4" name="TextBox 3">
            <a:extLst>
              <a:ext uri="{FF2B5EF4-FFF2-40B4-BE49-F238E27FC236}">
                <a16:creationId xmlns:a16="http://schemas.microsoft.com/office/drawing/2014/main" id="{8C2CF4B7-B761-4470-9B15-B93055CEB0B1}"/>
              </a:ext>
            </a:extLst>
          </p:cNvPr>
          <p:cNvSpPr txBox="1"/>
          <p:nvPr/>
        </p:nvSpPr>
        <p:spPr>
          <a:xfrm>
            <a:off x="940777" y="1894742"/>
            <a:ext cx="7420708" cy="2923877"/>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Black" panose="020B0A02040204020203" pitchFamily="34" charset="0"/>
              </a:rPr>
              <a:t>1 Peter 3:21</a:t>
            </a:r>
          </a:p>
          <a:p>
            <a:r>
              <a:rPr lang="en-US" sz="2800" dirty="0"/>
              <a:t>“There is also an antitype </a:t>
            </a:r>
            <a:r>
              <a:rPr lang="en-US" sz="2800" dirty="0">
                <a:solidFill>
                  <a:schemeClr val="accent3">
                    <a:lumMod val="60000"/>
                    <a:lumOff val="40000"/>
                  </a:schemeClr>
                </a:solidFill>
              </a:rPr>
              <a:t>which </a:t>
            </a:r>
            <a:r>
              <a:rPr lang="en-US" sz="2800" u="sng" dirty="0">
                <a:solidFill>
                  <a:schemeClr val="accent3">
                    <a:lumMod val="60000"/>
                    <a:lumOff val="40000"/>
                  </a:schemeClr>
                </a:solidFill>
              </a:rPr>
              <a:t>now</a:t>
            </a:r>
            <a:r>
              <a:rPr lang="en-US" sz="2800" dirty="0">
                <a:solidFill>
                  <a:schemeClr val="accent3">
                    <a:lumMod val="60000"/>
                    <a:lumOff val="40000"/>
                  </a:schemeClr>
                </a:solidFill>
              </a:rPr>
              <a:t> saves </a:t>
            </a:r>
            <a:r>
              <a:rPr lang="en-US" sz="2800" dirty="0"/>
              <a:t>us—</a:t>
            </a:r>
            <a:r>
              <a:rPr lang="en-US" sz="2800" dirty="0">
                <a:solidFill>
                  <a:schemeClr val="accent3">
                    <a:lumMod val="60000"/>
                    <a:lumOff val="40000"/>
                  </a:schemeClr>
                </a:solidFill>
              </a:rPr>
              <a:t>baptism</a:t>
            </a:r>
            <a:r>
              <a:rPr lang="en-US" sz="2800" dirty="0"/>
              <a:t> (not the removal of the filth of the flesh, but the answer of a good conscience toward God), through the resurrection of Jesus Christ”</a:t>
            </a:r>
          </a:p>
        </p:txBody>
      </p:sp>
    </p:spTree>
    <p:extLst>
      <p:ext uri="{BB962C8B-B14F-4D97-AF65-F5344CB8AC3E}">
        <p14:creationId xmlns:p14="http://schemas.microsoft.com/office/powerpoint/2010/main" val="1209963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EA68-0CC8-40D8-A899-34661B6DAF0E}"/>
              </a:ext>
            </a:extLst>
          </p:cNvPr>
          <p:cNvSpPr>
            <a:spLocks noGrp="1"/>
          </p:cNvSpPr>
          <p:nvPr>
            <p:ph type="body" sz="quarter" idx="13"/>
          </p:nvPr>
        </p:nvSpPr>
        <p:spPr>
          <a:xfrm>
            <a:off x="526736" y="421372"/>
            <a:ext cx="8160063" cy="1284336"/>
          </a:xfrm>
        </p:spPr>
        <p:txBody>
          <a:bodyPr/>
          <a:lstStyle/>
          <a:p>
            <a:r>
              <a:rPr lang="en-US" dirty="0">
                <a:solidFill>
                  <a:schemeClr val="accent4">
                    <a:lumMod val="60000"/>
                    <a:lumOff val="40000"/>
                  </a:schemeClr>
                </a:solidFill>
              </a:rPr>
              <a:t>Through what </a:t>
            </a:r>
            <a:r>
              <a:rPr lang="en-US" dirty="0"/>
              <a:t>does the apostle Peter say baptism saves?</a:t>
            </a:r>
          </a:p>
        </p:txBody>
      </p:sp>
      <p:sp>
        <p:nvSpPr>
          <p:cNvPr id="4" name="TextBox 3">
            <a:extLst>
              <a:ext uri="{FF2B5EF4-FFF2-40B4-BE49-F238E27FC236}">
                <a16:creationId xmlns:a16="http://schemas.microsoft.com/office/drawing/2014/main" id="{8C2CF4B7-B761-4470-9B15-B93055CEB0B1}"/>
              </a:ext>
            </a:extLst>
          </p:cNvPr>
          <p:cNvSpPr txBox="1"/>
          <p:nvPr/>
        </p:nvSpPr>
        <p:spPr>
          <a:xfrm>
            <a:off x="940777" y="1894742"/>
            <a:ext cx="7420708" cy="2923877"/>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Black" panose="020B0A02040204020203" pitchFamily="34" charset="0"/>
              </a:rPr>
              <a:t>1 Peter 3:21</a:t>
            </a:r>
          </a:p>
          <a:p>
            <a:r>
              <a:rPr lang="en-US" sz="2800" dirty="0"/>
              <a:t>“There is also an antitype which now saves us—</a:t>
            </a:r>
            <a:r>
              <a:rPr lang="en-US" sz="2800" dirty="0">
                <a:solidFill>
                  <a:schemeClr val="accent3">
                    <a:lumMod val="60000"/>
                    <a:lumOff val="40000"/>
                  </a:schemeClr>
                </a:solidFill>
              </a:rPr>
              <a:t>baptism</a:t>
            </a:r>
            <a:r>
              <a:rPr lang="en-US" sz="2800" dirty="0"/>
              <a:t> (not the removal of the filth of the flesh, but the answer of a good conscience toward God), </a:t>
            </a:r>
            <a:r>
              <a:rPr lang="en-US" sz="2800" u="sng" dirty="0">
                <a:solidFill>
                  <a:schemeClr val="accent3">
                    <a:lumMod val="60000"/>
                    <a:lumOff val="40000"/>
                  </a:schemeClr>
                </a:solidFill>
              </a:rPr>
              <a:t>through the resurrection of Jesus Christ</a:t>
            </a:r>
            <a:r>
              <a:rPr lang="en-US" sz="2800" dirty="0"/>
              <a:t>”</a:t>
            </a:r>
          </a:p>
        </p:txBody>
      </p:sp>
      <p:sp>
        <p:nvSpPr>
          <p:cNvPr id="3" name="TextBox 2">
            <a:extLst>
              <a:ext uri="{FF2B5EF4-FFF2-40B4-BE49-F238E27FC236}">
                <a16:creationId xmlns:a16="http://schemas.microsoft.com/office/drawing/2014/main" id="{E0421EC7-E862-49B0-9F46-387C9C39881B}"/>
              </a:ext>
            </a:extLst>
          </p:cNvPr>
          <p:cNvSpPr txBox="1"/>
          <p:nvPr/>
        </p:nvSpPr>
        <p:spPr>
          <a:xfrm>
            <a:off x="5834736" y="4378673"/>
            <a:ext cx="2852063" cy="369332"/>
          </a:xfrm>
          <a:prstGeom prst="rect">
            <a:avLst/>
          </a:prstGeom>
          <a:noFill/>
        </p:spPr>
        <p:txBody>
          <a:bodyPr wrap="none" rtlCol="0">
            <a:spAutoFit/>
          </a:bodyPr>
          <a:lstStyle/>
          <a:p>
            <a:r>
              <a:rPr lang="en-US" dirty="0"/>
              <a:t>(SAME AS PAUL: Col. 2:12)</a:t>
            </a:r>
          </a:p>
        </p:txBody>
      </p:sp>
    </p:spTree>
    <p:extLst>
      <p:ext uri="{BB962C8B-B14F-4D97-AF65-F5344CB8AC3E}">
        <p14:creationId xmlns:p14="http://schemas.microsoft.com/office/powerpoint/2010/main" val="567111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EA68-0CC8-40D8-A899-34661B6DAF0E}"/>
              </a:ext>
            </a:extLst>
          </p:cNvPr>
          <p:cNvSpPr>
            <a:spLocks noGrp="1"/>
          </p:cNvSpPr>
          <p:nvPr>
            <p:ph type="body" sz="quarter" idx="13"/>
          </p:nvPr>
        </p:nvSpPr>
        <p:spPr>
          <a:xfrm>
            <a:off x="526736" y="421372"/>
            <a:ext cx="8160063" cy="1284336"/>
          </a:xfrm>
        </p:spPr>
        <p:txBody>
          <a:bodyPr/>
          <a:lstStyle/>
          <a:p>
            <a:r>
              <a:rPr lang="en-US" dirty="0">
                <a:solidFill>
                  <a:schemeClr val="accent4">
                    <a:lumMod val="60000"/>
                    <a:lumOff val="40000"/>
                  </a:schemeClr>
                </a:solidFill>
              </a:rPr>
              <a:t>What</a:t>
            </a:r>
            <a:r>
              <a:rPr lang="en-US" dirty="0"/>
              <a:t> kind of baptism saves?</a:t>
            </a:r>
          </a:p>
        </p:txBody>
      </p:sp>
      <p:sp>
        <p:nvSpPr>
          <p:cNvPr id="4" name="TextBox 3">
            <a:extLst>
              <a:ext uri="{FF2B5EF4-FFF2-40B4-BE49-F238E27FC236}">
                <a16:creationId xmlns:a16="http://schemas.microsoft.com/office/drawing/2014/main" id="{8C2CF4B7-B761-4470-9B15-B93055CEB0B1}"/>
              </a:ext>
            </a:extLst>
          </p:cNvPr>
          <p:cNvSpPr txBox="1"/>
          <p:nvPr/>
        </p:nvSpPr>
        <p:spPr>
          <a:xfrm>
            <a:off x="525378" y="1226522"/>
            <a:ext cx="8162779" cy="3908762"/>
          </a:xfrm>
          <a:prstGeom prst="rect">
            <a:avLst/>
          </a:prstGeom>
          <a:noFill/>
        </p:spPr>
        <p:txBody>
          <a:bodyPr wrap="square" rtlCol="0">
            <a:spAutoFit/>
          </a:bodyPr>
          <a:lstStyle/>
          <a:p>
            <a:r>
              <a:rPr lang="en-US" sz="4000" dirty="0">
                <a:latin typeface="Segoe UI Black" panose="020B0A02040204020203" pitchFamily="34" charset="0"/>
                <a:ea typeface="Segoe UI Black" panose="020B0A02040204020203" pitchFamily="34" charset="0"/>
                <a:cs typeface="Segoe UI Black" panose="020B0A02040204020203" pitchFamily="34" charset="0"/>
              </a:rPr>
              <a:t>1 Peter 3:20, 21</a:t>
            </a:r>
          </a:p>
          <a:p>
            <a:r>
              <a:rPr lang="en-US" sz="2600" dirty="0"/>
              <a:t>“…when once the Divine longsuffering waited in the days of Noah, while the ark was being prepared, in which a few, that is, eight souls, </a:t>
            </a:r>
            <a:r>
              <a:rPr lang="en-US" sz="2600" dirty="0">
                <a:solidFill>
                  <a:schemeClr val="accent3">
                    <a:lumMod val="60000"/>
                    <a:lumOff val="40000"/>
                  </a:schemeClr>
                </a:solidFill>
              </a:rPr>
              <a:t>were saved through </a:t>
            </a:r>
            <a:r>
              <a:rPr lang="en-US" sz="2600" u="sng" dirty="0">
                <a:solidFill>
                  <a:schemeClr val="accent3">
                    <a:lumMod val="60000"/>
                    <a:lumOff val="40000"/>
                  </a:schemeClr>
                </a:solidFill>
              </a:rPr>
              <a:t>water</a:t>
            </a:r>
            <a:r>
              <a:rPr lang="en-US" sz="2600" dirty="0">
                <a:solidFill>
                  <a:schemeClr val="accent3">
                    <a:lumMod val="60000"/>
                    <a:lumOff val="40000"/>
                  </a:schemeClr>
                </a:solidFill>
              </a:rPr>
              <a:t>.</a:t>
            </a:r>
          </a:p>
          <a:p>
            <a:r>
              <a:rPr lang="en-US" sz="2600" dirty="0"/>
              <a:t>21 </a:t>
            </a:r>
            <a:r>
              <a:rPr lang="en-US" sz="2600" u="sng" dirty="0"/>
              <a:t>There is also an antitype</a:t>
            </a:r>
            <a:r>
              <a:rPr lang="en-US" sz="2600" dirty="0"/>
              <a:t> which now saves us—</a:t>
            </a:r>
            <a:r>
              <a:rPr lang="en-US" sz="2600" u="sng" dirty="0">
                <a:solidFill>
                  <a:schemeClr val="accent3">
                    <a:lumMod val="60000"/>
                    <a:lumOff val="40000"/>
                  </a:schemeClr>
                </a:solidFill>
              </a:rPr>
              <a:t>baptism</a:t>
            </a:r>
            <a:r>
              <a:rPr lang="en-US" sz="2600" dirty="0"/>
              <a:t> (not the removal of the filth of the flesh, but the answer of a good conscience toward God), through the resurrection of Jesus Christ”</a:t>
            </a:r>
          </a:p>
        </p:txBody>
      </p:sp>
    </p:spTree>
    <p:extLst>
      <p:ext uri="{BB962C8B-B14F-4D97-AF65-F5344CB8AC3E}">
        <p14:creationId xmlns:p14="http://schemas.microsoft.com/office/powerpoint/2010/main" val="1033671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BE0AD-87D0-4A1A-887B-97B53B5CE2F4}"/>
              </a:ext>
            </a:extLst>
          </p:cNvPr>
          <p:cNvSpPr>
            <a:spLocks noGrp="1"/>
          </p:cNvSpPr>
          <p:nvPr>
            <p:ph type="body" sz="quarter" idx="13"/>
          </p:nvPr>
        </p:nvSpPr>
        <p:spPr/>
        <p:txBody>
          <a:bodyPr anchor="t" anchorCtr="0"/>
          <a:lstStyle/>
          <a:p>
            <a:pPr marL="457200" indent="-457200" algn="l">
              <a:buFont typeface="Wingdings" panose="05000000000000000000" pitchFamily="2" charset="2"/>
              <a:buChar char="ü"/>
            </a:pPr>
            <a:r>
              <a:rPr lang="en-US" dirty="0"/>
              <a:t>Peter taught water baptism now saves us.</a:t>
            </a:r>
          </a:p>
          <a:p>
            <a:pPr marL="457200" indent="-457200" algn="l">
              <a:buFont typeface="Wingdings" panose="05000000000000000000" pitchFamily="2" charset="2"/>
              <a:buChar char="ü"/>
            </a:pPr>
            <a:r>
              <a:rPr lang="en-US" dirty="0"/>
              <a:t>He wrote to the same people Paul wrote to</a:t>
            </a:r>
          </a:p>
          <a:p>
            <a:pPr marL="457200" indent="-457200" algn="l">
              <a:buFont typeface="Wingdings" panose="05000000000000000000" pitchFamily="2" charset="2"/>
              <a:buChar char="ü"/>
            </a:pPr>
            <a:r>
              <a:rPr lang="en-US" b="1" dirty="0">
                <a:solidFill>
                  <a:schemeClr val="accent3">
                    <a:lumMod val="60000"/>
                    <a:lumOff val="40000"/>
                  </a:schemeClr>
                </a:solidFill>
              </a:rPr>
              <a:t>THEREFORE </a:t>
            </a:r>
            <a:r>
              <a:rPr lang="en-US" dirty="0"/>
              <a:t>every passage in Galatians, Ephesians &amp; Colossians that speaks of </a:t>
            </a:r>
            <a:r>
              <a:rPr lang="en-US" dirty="0">
                <a:solidFill>
                  <a:schemeClr val="accent3">
                    <a:lumMod val="40000"/>
                    <a:lumOff val="60000"/>
                  </a:schemeClr>
                </a:solidFill>
              </a:rPr>
              <a:t>baptism</a:t>
            </a:r>
            <a:r>
              <a:rPr lang="en-US" dirty="0"/>
              <a:t> is </a:t>
            </a:r>
            <a:r>
              <a:rPr lang="en-US" dirty="0">
                <a:solidFill>
                  <a:schemeClr val="accent3">
                    <a:lumMod val="40000"/>
                    <a:lumOff val="60000"/>
                  </a:schemeClr>
                </a:solidFill>
              </a:rPr>
              <a:t>water baptism </a:t>
            </a:r>
            <a:r>
              <a:rPr lang="en-US" dirty="0"/>
              <a:t>that </a:t>
            </a:r>
            <a:r>
              <a:rPr lang="en-US" i="1" dirty="0">
                <a:solidFill>
                  <a:srgbClr val="89C3E5"/>
                </a:solidFill>
              </a:rPr>
              <a:t>now saves us</a:t>
            </a:r>
            <a:r>
              <a:rPr lang="en-US" dirty="0"/>
              <a:t>!</a:t>
            </a:r>
          </a:p>
          <a:p>
            <a:pPr marL="457200" indent="-457200" algn="l">
              <a:buFont typeface="Wingdings" panose="05000000000000000000" pitchFamily="2" charset="2"/>
              <a:buChar char="ü"/>
            </a:pPr>
            <a:r>
              <a:rPr lang="en-US" dirty="0"/>
              <a:t>It is the same gospel that was preached in the beginning on Pentecost in Acts 2!</a:t>
            </a:r>
          </a:p>
        </p:txBody>
      </p:sp>
    </p:spTree>
    <p:extLst>
      <p:ext uri="{BB962C8B-B14F-4D97-AF65-F5344CB8AC3E}">
        <p14:creationId xmlns:p14="http://schemas.microsoft.com/office/powerpoint/2010/main" val="1453945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4EAEF7-05E2-4F09-AC8A-38E94F8D9C08}"/>
              </a:ext>
            </a:extLst>
          </p:cNvPr>
          <p:cNvPicPr>
            <a:picLocks noChangeAspect="1"/>
          </p:cNvPicPr>
          <p:nvPr/>
        </p:nvPicPr>
        <p:blipFill rotWithShape="1">
          <a:blip r:embed="rId3">
            <a:alphaModFix amt="20000"/>
            <a:biLevel thresh="25000"/>
          </a:blip>
          <a:srcRect t="20963" b="25373"/>
          <a:stretch/>
        </p:blipFill>
        <p:spPr>
          <a:xfrm>
            <a:off x="1759711" y="3157728"/>
            <a:ext cx="7384289" cy="758678"/>
          </a:xfrm>
          <a:prstGeom prst="rect">
            <a:avLst/>
          </a:prstGeom>
        </p:spPr>
      </p:pic>
      <p:sp>
        <p:nvSpPr>
          <p:cNvPr id="2" name="Title 1"/>
          <p:cNvSpPr>
            <a:spLocks noGrp="1"/>
          </p:cNvSpPr>
          <p:nvPr>
            <p:ph type="title"/>
          </p:nvPr>
        </p:nvSpPr>
        <p:spPr>
          <a:xfrm>
            <a:off x="2269141" y="272670"/>
            <a:ext cx="6231317" cy="2213127"/>
          </a:xfrm>
        </p:spPr>
        <p:txBody>
          <a:bodyPr/>
          <a:lstStyle/>
          <a:p>
            <a:r>
              <a:rPr lang="en-US" sz="6000" spc="600" dirty="0">
                <a:ln>
                  <a:solidFill>
                    <a:schemeClr val="accent2"/>
                  </a:solidFill>
                </a:ln>
                <a:solidFill>
                  <a:schemeClr val="tx1"/>
                </a:solidFill>
                <a:effectLst>
                  <a:glow rad="228600">
                    <a:schemeClr val="accent3">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GRACE</a:t>
            </a:r>
            <a:br>
              <a:rPr lang="en-US" sz="6000" spc="600" dirty="0">
                <a:ln>
                  <a:solidFill>
                    <a:schemeClr val="accent2"/>
                  </a:solidFill>
                </a:ln>
                <a:solidFill>
                  <a:schemeClr val="bg2">
                    <a:lumMod val="50000"/>
                    <a:lumOff val="50000"/>
                  </a:schemeClr>
                </a:solidFill>
                <a:effectLst>
                  <a:glow rad="228600">
                    <a:schemeClr val="accent3">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br>
            <a:r>
              <a:rPr lang="en-US" dirty="0">
                <a:ln>
                  <a:solidFill>
                    <a:schemeClr val="accent2"/>
                  </a:solidFill>
                </a:ln>
                <a:solidFill>
                  <a:srgbClr val="FFFF00"/>
                </a:solidFill>
                <a:effectLst>
                  <a:glow rad="228600">
                    <a:schemeClr val="accent3">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DISPENSATIONALISM</a:t>
            </a:r>
          </a:p>
        </p:txBody>
      </p:sp>
      <p:sp>
        <p:nvSpPr>
          <p:cNvPr id="3" name="TextBox 2">
            <a:extLst>
              <a:ext uri="{FF2B5EF4-FFF2-40B4-BE49-F238E27FC236}">
                <a16:creationId xmlns:a16="http://schemas.microsoft.com/office/drawing/2014/main" id="{3D8EC153-902B-40EC-8D0C-9CB309D499FC}"/>
              </a:ext>
            </a:extLst>
          </p:cNvPr>
          <p:cNvSpPr txBox="1"/>
          <p:nvPr/>
        </p:nvSpPr>
        <p:spPr>
          <a:xfrm>
            <a:off x="2471181" y="2485797"/>
            <a:ext cx="5827236" cy="369332"/>
          </a:xfrm>
          <a:prstGeom prst="rect">
            <a:avLst/>
          </a:prstGeom>
          <a:noFill/>
        </p:spPr>
        <p:txBody>
          <a:bodyPr wrap="none" rtlCol="0">
            <a:spAutoFit/>
          </a:bodyPr>
          <a:lstStyle/>
          <a:p>
            <a:r>
              <a:rPr lang="en-US" i="1" dirty="0" err="1"/>
              <a:t>Hyperdispensationalism</a:t>
            </a:r>
            <a:r>
              <a:rPr lang="en-US" i="1" dirty="0"/>
              <a:t> | Mid-Acts Dispensationalism </a:t>
            </a:r>
          </a:p>
        </p:txBody>
      </p:sp>
      <p:pic>
        <p:nvPicPr>
          <p:cNvPr id="7" name="Picture 6">
            <a:extLst>
              <a:ext uri="{FF2B5EF4-FFF2-40B4-BE49-F238E27FC236}">
                <a16:creationId xmlns:a16="http://schemas.microsoft.com/office/drawing/2014/main" id="{245576F7-6957-435D-BC35-4590CEFBCCE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5528" r="6025"/>
          <a:stretch/>
        </p:blipFill>
        <p:spPr>
          <a:xfrm>
            <a:off x="2157983" y="2905761"/>
            <a:ext cx="6559297" cy="1276096"/>
          </a:xfrm>
          <a:prstGeom prst="rect">
            <a:avLst/>
          </a:prstGeom>
        </p:spPr>
      </p:pic>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0EF817-DC2C-4294-809F-9D5C7860C94C}"/>
              </a:ext>
            </a:extLst>
          </p:cNvPr>
          <p:cNvSpPr>
            <a:spLocks noGrp="1"/>
          </p:cNvSpPr>
          <p:nvPr>
            <p:ph type="body" sz="quarter" idx="13"/>
          </p:nvPr>
        </p:nvSpPr>
        <p:spPr/>
        <p:txBody>
          <a:bodyPr>
            <a:normAutofit fontScale="92500"/>
          </a:bodyPr>
          <a:lstStyle/>
          <a:p>
            <a:r>
              <a:rPr lang="en-US" dirty="0"/>
              <a:t>37  Now when they heard this, they were cut to the heart, and said to Peter and the rest of the apostles, "Men and brethren, what shall we do?"</a:t>
            </a:r>
          </a:p>
          <a:p>
            <a:r>
              <a:rPr lang="en-US" dirty="0"/>
              <a:t>38  Then Peter said to them, "</a:t>
            </a:r>
            <a:r>
              <a:rPr lang="en-US" u="sng" dirty="0">
                <a:solidFill>
                  <a:schemeClr val="accent2">
                    <a:lumMod val="60000"/>
                    <a:lumOff val="40000"/>
                  </a:schemeClr>
                </a:solidFill>
              </a:rPr>
              <a:t>Repent</a:t>
            </a:r>
            <a:r>
              <a:rPr lang="en-US" dirty="0"/>
              <a:t>, </a:t>
            </a:r>
            <a:r>
              <a:rPr lang="en-US" u="dbl" dirty="0">
                <a:solidFill>
                  <a:schemeClr val="tx1"/>
                </a:solidFill>
              </a:rPr>
              <a:t>and</a:t>
            </a:r>
            <a:r>
              <a:rPr lang="en-US" dirty="0"/>
              <a:t> </a:t>
            </a:r>
            <a:r>
              <a:rPr lang="en-US" u="sng" dirty="0">
                <a:solidFill>
                  <a:schemeClr val="tx1"/>
                </a:solidFill>
              </a:rPr>
              <a:t>let every one of you</a:t>
            </a:r>
            <a:r>
              <a:rPr lang="en-US" dirty="0"/>
              <a:t> be </a:t>
            </a:r>
            <a:r>
              <a:rPr lang="en-US" u="sng" dirty="0">
                <a:solidFill>
                  <a:schemeClr val="accent3">
                    <a:lumMod val="60000"/>
                    <a:lumOff val="40000"/>
                  </a:schemeClr>
                </a:solidFill>
              </a:rPr>
              <a:t>baptized</a:t>
            </a:r>
            <a:r>
              <a:rPr lang="en-US" dirty="0"/>
              <a:t> in the name of Jesus Christ for the remission of sins; and you shall receive the gift of the Holy Spirit.</a:t>
            </a:r>
          </a:p>
        </p:txBody>
      </p:sp>
      <p:sp>
        <p:nvSpPr>
          <p:cNvPr id="3" name="Text Placeholder 2">
            <a:extLst>
              <a:ext uri="{FF2B5EF4-FFF2-40B4-BE49-F238E27FC236}">
                <a16:creationId xmlns:a16="http://schemas.microsoft.com/office/drawing/2014/main" id="{4338B198-FEDC-4131-8E5A-457ACD113140}"/>
              </a:ext>
            </a:extLst>
          </p:cNvPr>
          <p:cNvSpPr>
            <a:spLocks noGrp="1"/>
          </p:cNvSpPr>
          <p:nvPr>
            <p:ph type="body" sz="quarter" idx="14"/>
          </p:nvPr>
        </p:nvSpPr>
        <p:spPr/>
        <p:txBody>
          <a:bodyPr>
            <a:normAutofit/>
          </a:bodyPr>
          <a:lstStyle/>
          <a:p>
            <a:r>
              <a:rPr lang="en-US" sz="4000" dirty="0">
                <a:solidFill>
                  <a:schemeClr val="tx1"/>
                </a:solidFill>
                <a:latin typeface="Segoe UI Black" panose="020B0A02040204020203" pitchFamily="34" charset="0"/>
                <a:ea typeface="Segoe UI Black" panose="020B0A02040204020203" pitchFamily="34" charset="0"/>
              </a:rPr>
              <a:t>Acts 2:37,38</a:t>
            </a:r>
          </a:p>
        </p:txBody>
      </p:sp>
    </p:spTree>
    <p:extLst>
      <p:ext uri="{BB962C8B-B14F-4D97-AF65-F5344CB8AC3E}">
        <p14:creationId xmlns:p14="http://schemas.microsoft.com/office/powerpoint/2010/main" val="3629868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BE0AD-87D0-4A1A-887B-97B53B5CE2F4}"/>
              </a:ext>
            </a:extLst>
          </p:cNvPr>
          <p:cNvSpPr>
            <a:spLocks noGrp="1"/>
          </p:cNvSpPr>
          <p:nvPr>
            <p:ph type="body" sz="quarter" idx="13"/>
          </p:nvPr>
        </p:nvSpPr>
        <p:spPr/>
        <p:txBody>
          <a:bodyPr anchor="t" anchorCtr="0">
            <a:normAutofit lnSpcReduction="10000"/>
          </a:bodyPr>
          <a:lstStyle/>
          <a:p>
            <a:pPr marL="457200" indent="-457200" algn="l">
              <a:buFont typeface="Wingdings" panose="05000000000000000000" pitchFamily="2" charset="2"/>
              <a:buChar char="ü"/>
            </a:pPr>
            <a:r>
              <a:rPr lang="en-US" dirty="0"/>
              <a:t>Peter taught water baptism now saves us.</a:t>
            </a:r>
          </a:p>
          <a:p>
            <a:pPr marL="457200" indent="-457200" algn="l">
              <a:buFont typeface="Wingdings" panose="05000000000000000000" pitchFamily="2" charset="2"/>
              <a:buChar char="ü"/>
            </a:pPr>
            <a:r>
              <a:rPr lang="en-US" dirty="0"/>
              <a:t>He wrote to the same people Paul wrote to</a:t>
            </a:r>
          </a:p>
          <a:p>
            <a:pPr marL="457200" indent="-457200" algn="l">
              <a:buFont typeface="Wingdings" panose="05000000000000000000" pitchFamily="2" charset="2"/>
              <a:buChar char="ü"/>
            </a:pPr>
            <a:r>
              <a:rPr lang="en-US" dirty="0"/>
              <a:t>Therefore every passage in Galatians, Ephesians &amp; Colossians that speaks of </a:t>
            </a:r>
            <a:r>
              <a:rPr lang="en-US" dirty="0">
                <a:solidFill>
                  <a:schemeClr val="accent3">
                    <a:lumMod val="40000"/>
                    <a:lumOff val="60000"/>
                  </a:schemeClr>
                </a:solidFill>
              </a:rPr>
              <a:t>baptism</a:t>
            </a:r>
            <a:r>
              <a:rPr lang="en-US" dirty="0"/>
              <a:t> is </a:t>
            </a:r>
            <a:r>
              <a:rPr lang="en-US" dirty="0">
                <a:solidFill>
                  <a:schemeClr val="accent3">
                    <a:lumMod val="40000"/>
                    <a:lumOff val="60000"/>
                  </a:schemeClr>
                </a:solidFill>
              </a:rPr>
              <a:t>water baptism </a:t>
            </a:r>
            <a:r>
              <a:rPr lang="en-US" dirty="0"/>
              <a:t>that </a:t>
            </a:r>
            <a:r>
              <a:rPr lang="en-US" i="1" dirty="0"/>
              <a:t>now saves us</a:t>
            </a:r>
            <a:r>
              <a:rPr lang="en-US" dirty="0"/>
              <a:t>!</a:t>
            </a:r>
          </a:p>
          <a:p>
            <a:pPr marL="457200" indent="-457200" algn="l">
              <a:buFont typeface="Wingdings" panose="05000000000000000000" pitchFamily="2" charset="2"/>
              <a:buChar char="ü"/>
            </a:pPr>
            <a:r>
              <a:rPr lang="en-US" dirty="0"/>
              <a:t>It is the same gospel that was preached beginning on Pentecost in Acts 2!</a:t>
            </a:r>
          </a:p>
          <a:p>
            <a:pPr marL="457200" indent="-457200" algn="l">
              <a:buFont typeface="Wingdings" panose="05000000000000000000" pitchFamily="2" charset="2"/>
              <a:buChar char="ü"/>
            </a:pPr>
            <a:r>
              <a:rPr lang="en-US" dirty="0">
                <a:solidFill>
                  <a:schemeClr val="tx1"/>
                </a:solidFill>
              </a:rPr>
              <a:t>It is the same gospel Paul obeyed!</a:t>
            </a:r>
          </a:p>
        </p:txBody>
      </p:sp>
    </p:spTree>
    <p:extLst>
      <p:ext uri="{BB962C8B-B14F-4D97-AF65-F5344CB8AC3E}">
        <p14:creationId xmlns:p14="http://schemas.microsoft.com/office/powerpoint/2010/main" val="88783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xEl>
                                              <p:pRg st="4" end="4"/>
                                            </p:txEl>
                                          </p:spTgt>
                                        </p:tgtEl>
                                      </p:cBhvr>
                                    </p:animEffect>
                                    <p:animScale>
                                      <p:cBhvr>
                                        <p:cTn id="7" dur="250" autoRev="1" fill="hold"/>
                                        <p:tgtEl>
                                          <p:spTgt spid="2">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11455-DCA5-4AA5-898A-BEA0E927BE38}"/>
              </a:ext>
            </a:extLst>
          </p:cNvPr>
          <p:cNvSpPr>
            <a:spLocks noGrp="1"/>
          </p:cNvSpPr>
          <p:nvPr>
            <p:ph type="body" sz="quarter" idx="13"/>
          </p:nvPr>
        </p:nvSpPr>
        <p:spPr/>
        <p:txBody>
          <a:bodyPr>
            <a:normAutofit fontScale="92500" lnSpcReduction="20000"/>
          </a:bodyPr>
          <a:lstStyle/>
          <a:p>
            <a:r>
              <a:rPr lang="en-US" dirty="0"/>
              <a:t>14  "Then he said, ‘The God of our fathers has chosen you that you should know His will, and see the Just One, and hear the voice of His mouth.</a:t>
            </a:r>
          </a:p>
          <a:p>
            <a:r>
              <a:rPr lang="en-US" dirty="0"/>
              <a:t>15  ‘For you will be His witness to all men of what you have seen and heard.</a:t>
            </a:r>
          </a:p>
          <a:p>
            <a:r>
              <a:rPr lang="en-US" dirty="0"/>
              <a:t>16  ‘And now why are you waiting? Arise and be baptized, and wash away your sins, calling on the name of the Lord.’</a:t>
            </a:r>
          </a:p>
        </p:txBody>
      </p:sp>
      <p:sp>
        <p:nvSpPr>
          <p:cNvPr id="4" name="Text Placeholder 3">
            <a:extLst>
              <a:ext uri="{FF2B5EF4-FFF2-40B4-BE49-F238E27FC236}">
                <a16:creationId xmlns:a16="http://schemas.microsoft.com/office/drawing/2014/main" id="{E33E85CE-169C-40B0-9913-CBF0A7F8E81B}"/>
              </a:ext>
            </a:extLst>
          </p:cNvPr>
          <p:cNvSpPr>
            <a:spLocks noGrp="1"/>
          </p:cNvSpPr>
          <p:nvPr>
            <p:ph type="body" sz="quarter" idx="14"/>
          </p:nvPr>
        </p:nvSpPr>
        <p:spPr/>
        <p:txBody>
          <a:bodyPr>
            <a:normAutofit/>
          </a:bodyPr>
          <a:lstStyle/>
          <a:p>
            <a:r>
              <a:rPr lang="en-US" sz="2400" dirty="0">
                <a:solidFill>
                  <a:schemeClr val="accent3">
                    <a:lumMod val="60000"/>
                    <a:lumOff val="40000"/>
                  </a:schemeClr>
                </a:solidFill>
              </a:rPr>
              <a:t>Acts 22:14-16</a:t>
            </a:r>
          </a:p>
        </p:txBody>
      </p:sp>
    </p:spTree>
    <p:extLst>
      <p:ext uri="{BB962C8B-B14F-4D97-AF65-F5344CB8AC3E}">
        <p14:creationId xmlns:p14="http://schemas.microsoft.com/office/powerpoint/2010/main" val="824969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7081FA-3E09-41AD-939F-CAD0C29CE895}"/>
              </a:ext>
            </a:extLst>
          </p:cNvPr>
          <p:cNvSpPr>
            <a:spLocks noGrp="1"/>
          </p:cNvSpPr>
          <p:nvPr>
            <p:ph type="body" sz="quarter" idx="10"/>
          </p:nvPr>
        </p:nvSpPr>
        <p:spPr/>
        <p:txBody>
          <a:bodyPr/>
          <a:lstStyle/>
          <a:p>
            <a:r>
              <a:rPr lang="en-US" sz="2800" dirty="0">
                <a:solidFill>
                  <a:schemeClr val="tx2">
                    <a:lumMod val="90000"/>
                  </a:schemeClr>
                </a:solidFill>
              </a:rPr>
              <a:t>Are there two gospels?</a:t>
            </a:r>
          </a:p>
          <a:p>
            <a:r>
              <a:rPr lang="en-US" sz="2800" dirty="0">
                <a:solidFill>
                  <a:schemeClr val="tx2">
                    <a:lumMod val="90000"/>
                  </a:schemeClr>
                </a:solidFill>
              </a:rPr>
              <a:t>Did Peter preach a different gospel from Paul?</a:t>
            </a:r>
          </a:p>
          <a:p>
            <a:r>
              <a:rPr lang="en-US" sz="3200" dirty="0">
                <a:solidFill>
                  <a:schemeClr val="accent3">
                    <a:lumMod val="40000"/>
                    <a:lumOff val="60000"/>
                  </a:schemeClr>
                </a:solidFill>
              </a:rPr>
              <a:t>Why did Paul thank God for not baptizing many of the Corinthians?</a:t>
            </a:r>
          </a:p>
        </p:txBody>
      </p:sp>
      <p:sp>
        <p:nvSpPr>
          <p:cNvPr id="2" name="TextBox 1">
            <a:extLst>
              <a:ext uri="{FF2B5EF4-FFF2-40B4-BE49-F238E27FC236}">
                <a16:creationId xmlns:a16="http://schemas.microsoft.com/office/drawing/2014/main" id="{C80FC5AF-3523-497C-903F-0104C08A8B17}"/>
              </a:ext>
            </a:extLst>
          </p:cNvPr>
          <p:cNvSpPr txBox="1"/>
          <p:nvPr/>
        </p:nvSpPr>
        <p:spPr>
          <a:xfrm>
            <a:off x="6518247" y="1401070"/>
            <a:ext cx="1181734" cy="707886"/>
          </a:xfrm>
          <a:prstGeom prst="rect">
            <a:avLst/>
          </a:prstGeom>
          <a:noFill/>
        </p:spPr>
        <p:txBody>
          <a:bodyPr wrap="none" rtlCol="0">
            <a:spAutoFit/>
          </a:bodyPr>
          <a:lstStyle/>
          <a:p>
            <a:r>
              <a:rPr lang="en-US" sz="4000" dirty="0">
                <a:latin typeface="Segoe UI Black" panose="020B0A02040204020203" pitchFamily="34" charset="0"/>
                <a:ea typeface="Segoe UI Black" panose="020B0A02040204020203" pitchFamily="34" charset="0"/>
              </a:rPr>
              <a:t>NO!</a:t>
            </a:r>
          </a:p>
        </p:txBody>
      </p:sp>
      <p:sp>
        <p:nvSpPr>
          <p:cNvPr id="3" name="Right Brace 2">
            <a:extLst>
              <a:ext uri="{FF2B5EF4-FFF2-40B4-BE49-F238E27FC236}">
                <a16:creationId xmlns:a16="http://schemas.microsoft.com/office/drawing/2014/main" id="{862152D8-BC35-42BD-AC54-C368062D93B9}"/>
              </a:ext>
            </a:extLst>
          </p:cNvPr>
          <p:cNvSpPr/>
          <p:nvPr/>
        </p:nvSpPr>
        <p:spPr>
          <a:xfrm>
            <a:off x="5343787" y="1191237"/>
            <a:ext cx="629174" cy="12583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8465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125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anim calcmode="lin" valueType="num">
                                      <p:cBhvr>
                                        <p:cTn id="18" dur="1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0BA141-95BB-4BEF-B604-901F08A55E50}"/>
              </a:ext>
            </a:extLst>
          </p:cNvPr>
          <p:cNvSpPr>
            <a:spLocks noGrp="1"/>
          </p:cNvSpPr>
          <p:nvPr>
            <p:ph type="body" sz="quarter" idx="13"/>
          </p:nvPr>
        </p:nvSpPr>
        <p:spPr/>
        <p:txBody>
          <a:bodyPr>
            <a:normAutofit fontScale="92500" lnSpcReduction="10000"/>
          </a:bodyPr>
          <a:lstStyle/>
          <a:p>
            <a:r>
              <a:rPr lang="en-US"/>
              <a:t>“12. All </a:t>
            </a:r>
            <a:r>
              <a:rPr lang="en-US" dirty="0"/>
              <a:t>believers are made members of the Body of Christ by One Divine BAPTISM (I Cor. 12:13), by which also they are identified with Christ in His death, burial and resurrection (Rom. 6:3,4). In light of I Corinthians 1:17, Ephesians 4:5, and Colossians 2:12, we affirm that water baptism has no place in God’s spiritual program for the Body of Christ in this dispensation of Grace.”</a:t>
            </a:r>
          </a:p>
        </p:txBody>
      </p:sp>
      <p:sp>
        <p:nvSpPr>
          <p:cNvPr id="5" name="Text Placeholder 4">
            <a:extLst>
              <a:ext uri="{FF2B5EF4-FFF2-40B4-BE49-F238E27FC236}">
                <a16:creationId xmlns:a16="http://schemas.microsoft.com/office/drawing/2014/main" id="{E35D65A2-8F24-4AF2-80AA-FC1FB1CB1090}"/>
              </a:ext>
            </a:extLst>
          </p:cNvPr>
          <p:cNvSpPr>
            <a:spLocks noGrp="1"/>
          </p:cNvSpPr>
          <p:nvPr>
            <p:ph type="body" sz="quarter" idx="14"/>
          </p:nvPr>
        </p:nvSpPr>
        <p:spPr/>
        <p:txBody>
          <a:bodyPr/>
          <a:lstStyle/>
          <a:p>
            <a:r>
              <a:rPr lang="en-US" dirty="0">
                <a:effectLst/>
              </a:rPr>
              <a:t>“Doctrinal Statement of the BEREAN Bible Society.” </a:t>
            </a:r>
            <a:r>
              <a:rPr lang="en-US" i="1" dirty="0">
                <a:effectLst/>
              </a:rPr>
              <a:t>Berean Bible Society</a:t>
            </a:r>
            <a:r>
              <a:rPr lang="en-US" dirty="0">
                <a:effectLst/>
              </a:rPr>
              <a:t>, www.bereanbiblesociety.org/doctrinal-statement-of-the-berean-bible-society/. </a:t>
            </a:r>
          </a:p>
          <a:p>
            <a:endParaRPr lang="en-US" dirty="0"/>
          </a:p>
        </p:txBody>
      </p:sp>
    </p:spTree>
    <p:extLst>
      <p:ext uri="{BB962C8B-B14F-4D97-AF65-F5344CB8AC3E}">
        <p14:creationId xmlns:p14="http://schemas.microsoft.com/office/powerpoint/2010/main" val="116891628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16E7E9-D614-491B-90E6-70C5E4F6AF64}"/>
              </a:ext>
            </a:extLst>
          </p:cNvPr>
          <p:cNvSpPr>
            <a:spLocks noGrp="1"/>
          </p:cNvSpPr>
          <p:nvPr>
            <p:ph type="body" sz="quarter" idx="13"/>
          </p:nvPr>
        </p:nvSpPr>
        <p:spPr/>
        <p:txBody>
          <a:bodyPr>
            <a:normAutofit lnSpcReduction="10000"/>
          </a:bodyPr>
          <a:lstStyle/>
          <a:p>
            <a:r>
              <a:rPr lang="en-US" sz="3200" dirty="0">
                <a:solidFill>
                  <a:schemeClr val="accent6"/>
                </a:solidFill>
              </a:rPr>
              <a:t>Why was Paul thankful to God for not baptizing many of the Corinthians?</a:t>
            </a:r>
          </a:p>
          <a:p>
            <a:pPr marL="457200" indent="-457200" algn="l">
              <a:buFont typeface="Wingdings" panose="05000000000000000000" pitchFamily="2" charset="2"/>
              <a:buChar char="q"/>
            </a:pPr>
            <a:r>
              <a:rPr lang="en-US" dirty="0"/>
              <a:t>Not because he resisted baptism (Acts 22:16)</a:t>
            </a:r>
          </a:p>
          <a:p>
            <a:pPr marL="457200" indent="-457200" algn="l">
              <a:buFont typeface="Wingdings" panose="05000000000000000000" pitchFamily="2" charset="2"/>
              <a:buChar char="q"/>
            </a:pPr>
            <a:r>
              <a:rPr lang="en-US" dirty="0"/>
              <a:t>Not because he thought baptism nullified salvation by “grace through faith” (Eph. 2:6; Col. 2:12, 13)</a:t>
            </a:r>
          </a:p>
          <a:p>
            <a:pPr marL="457200" indent="-457200" algn="l">
              <a:buFont typeface="Wingdings" panose="05000000000000000000" pitchFamily="2" charset="2"/>
              <a:buChar char="q"/>
            </a:pPr>
            <a:r>
              <a:rPr lang="en-US" dirty="0">
                <a:effectLst>
                  <a:glow rad="101600">
                    <a:schemeClr val="accent3">
                      <a:satMod val="175000"/>
                      <a:alpha val="40000"/>
                    </a:schemeClr>
                  </a:glow>
                </a:effectLst>
              </a:rPr>
              <a:t>But, “lest anyone should say that I had </a:t>
            </a:r>
            <a:r>
              <a:rPr lang="en-US" u="sng" dirty="0">
                <a:effectLst>
                  <a:glow rad="101600">
                    <a:schemeClr val="accent3">
                      <a:satMod val="175000"/>
                      <a:alpha val="40000"/>
                    </a:schemeClr>
                  </a:glow>
                </a:effectLst>
              </a:rPr>
              <a:t>baptized in my own name</a:t>
            </a:r>
            <a:r>
              <a:rPr lang="en-US" dirty="0">
                <a:effectLst>
                  <a:glow rad="101600">
                    <a:schemeClr val="accent3">
                      <a:satMod val="175000"/>
                      <a:alpha val="40000"/>
                    </a:schemeClr>
                  </a:glow>
                </a:effectLst>
              </a:rPr>
              <a:t>” (1 Cor. 1:15)</a:t>
            </a:r>
          </a:p>
        </p:txBody>
      </p:sp>
      <p:pic>
        <p:nvPicPr>
          <p:cNvPr id="6" name="Graphic 5" descr="Checkmark">
            <a:extLst>
              <a:ext uri="{FF2B5EF4-FFF2-40B4-BE49-F238E27FC236}">
                <a16:creationId xmlns:a16="http://schemas.microsoft.com/office/drawing/2014/main" id="{FBB64B7F-8BE4-4BDC-9C4C-95F3670D44C3}"/>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837" y="3464015"/>
            <a:ext cx="499281" cy="677482"/>
          </a:xfrm>
          <a:prstGeom prst="rect">
            <a:avLst/>
          </a:prstGeom>
        </p:spPr>
      </p:pic>
    </p:spTree>
    <p:extLst>
      <p:ext uri="{BB962C8B-B14F-4D97-AF65-F5344CB8AC3E}">
        <p14:creationId xmlns:p14="http://schemas.microsoft.com/office/powerpoint/2010/main" val="348812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CFC69-F853-427C-B4A5-021DF33965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089" b="10170"/>
          <a:stretch/>
        </p:blipFill>
        <p:spPr>
          <a:xfrm>
            <a:off x="243465" y="1812022"/>
            <a:ext cx="8657070" cy="2676088"/>
          </a:xfrm>
          <a:prstGeom prst="rect">
            <a:avLst/>
          </a:prstGeom>
        </p:spPr>
      </p:pic>
      <p:sp>
        <p:nvSpPr>
          <p:cNvPr id="6" name="TextBox 5">
            <a:extLst>
              <a:ext uri="{FF2B5EF4-FFF2-40B4-BE49-F238E27FC236}">
                <a16:creationId xmlns:a16="http://schemas.microsoft.com/office/drawing/2014/main" id="{48ECD79C-628B-4D07-ACD0-9A92BD1A63E2}"/>
              </a:ext>
            </a:extLst>
          </p:cNvPr>
          <p:cNvSpPr txBox="1"/>
          <p:nvPr/>
        </p:nvSpPr>
        <p:spPr>
          <a:xfrm>
            <a:off x="243465" y="394283"/>
            <a:ext cx="8657071" cy="1077218"/>
          </a:xfrm>
          <a:prstGeom prst="rect">
            <a:avLst/>
          </a:prstGeom>
          <a:noFill/>
        </p:spPr>
        <p:txBody>
          <a:bodyPr wrap="square" rtlCol="0">
            <a:spAutoFit/>
          </a:bodyPr>
          <a:lstStyle/>
          <a:p>
            <a:pPr algn="ctr"/>
            <a:r>
              <a:rPr lang="en-US" sz="3200" dirty="0">
                <a:latin typeface="Seaford" panose="020B0502030303020204" pitchFamily="34" charset="0"/>
              </a:rPr>
              <a:t>What Makes One A Disciple “of Paul,” </a:t>
            </a:r>
            <a:br>
              <a:rPr lang="en-US" sz="3200" dirty="0">
                <a:latin typeface="Seaford" panose="020B0502030303020204" pitchFamily="34" charset="0"/>
              </a:rPr>
            </a:br>
            <a:r>
              <a:rPr lang="en-US" sz="3200" dirty="0">
                <a:latin typeface="Seaford" panose="020B0502030303020204" pitchFamily="34" charset="0"/>
              </a:rPr>
              <a:t>“of Apollos,” “of Cephas,” or “</a:t>
            </a:r>
            <a:r>
              <a:rPr lang="en-US" sz="3200" u="sng" dirty="0">
                <a:solidFill>
                  <a:schemeClr val="accent1"/>
                </a:solidFill>
                <a:latin typeface="Seaford" panose="020B0502030303020204" pitchFamily="34" charset="0"/>
              </a:rPr>
              <a:t>of Christ</a:t>
            </a:r>
            <a:r>
              <a:rPr lang="en-US" sz="3200" dirty="0">
                <a:latin typeface="Seaford" panose="020B0502030303020204" pitchFamily="34" charset="0"/>
              </a:rPr>
              <a:t>”?</a:t>
            </a:r>
          </a:p>
        </p:txBody>
      </p:sp>
      <p:sp>
        <p:nvSpPr>
          <p:cNvPr id="7" name="TextBox 6">
            <a:extLst>
              <a:ext uri="{FF2B5EF4-FFF2-40B4-BE49-F238E27FC236}">
                <a16:creationId xmlns:a16="http://schemas.microsoft.com/office/drawing/2014/main" id="{7CCD6624-682F-47C2-9914-A511B9F3BED8}"/>
              </a:ext>
            </a:extLst>
          </p:cNvPr>
          <p:cNvSpPr txBox="1"/>
          <p:nvPr/>
        </p:nvSpPr>
        <p:spPr>
          <a:xfrm>
            <a:off x="3341535" y="4643965"/>
            <a:ext cx="2460930" cy="369332"/>
          </a:xfrm>
          <a:prstGeom prst="rect">
            <a:avLst/>
          </a:prstGeom>
          <a:noFill/>
        </p:spPr>
        <p:txBody>
          <a:bodyPr wrap="none" rtlCol="0">
            <a:spAutoFit/>
          </a:bodyPr>
          <a:lstStyle/>
          <a:p>
            <a:pPr algn="ctr"/>
            <a:r>
              <a:rPr lang="en-US" dirty="0"/>
              <a:t>1 Corinthians 1:12, 13</a:t>
            </a:r>
          </a:p>
        </p:txBody>
      </p:sp>
    </p:spTree>
    <p:extLst>
      <p:ext uri="{BB962C8B-B14F-4D97-AF65-F5344CB8AC3E}">
        <p14:creationId xmlns:p14="http://schemas.microsoft.com/office/powerpoint/2010/main" val="2365066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900"/>
              </a:lnSpc>
            </a:pPr>
            <a:r>
              <a:rPr lang="en-US" sz="4400"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Meaning of Born Again?</a:t>
            </a:r>
          </a:p>
        </p:txBody>
      </p:sp>
      <p:sp>
        <p:nvSpPr>
          <p:cNvPr id="5" name="Slide Number Placeholder 4"/>
          <p:cNvSpPr>
            <a:spLocks noGrp="1"/>
          </p:cNvSpPr>
          <p:nvPr>
            <p:ph type="sldNum" sz="quarter" idx="12"/>
          </p:nvPr>
        </p:nvSpPr>
        <p:spPr/>
        <p:txBody>
          <a:bodyPr/>
          <a:lstStyle/>
          <a:p>
            <a:fld id="{CB479426-1186-45C9-9908-D4F50638F3A2}" type="slidenum">
              <a:rPr lang="en-US" smtClean="0"/>
              <a:pPr/>
              <a:t>27</a:t>
            </a:fld>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1748663369"/>
              </p:ext>
            </p:extLst>
          </p:nvPr>
        </p:nvGraphicFramePr>
        <p:xfrm>
          <a:off x="707136" y="1200150"/>
          <a:ext cx="7979665" cy="3635502"/>
        </p:xfrm>
        <a:graphic>
          <a:graphicData uri="http://schemas.openxmlformats.org/drawingml/2006/table">
            <a:tbl>
              <a:tblPr firstRow="1" bandRow="1">
                <a:tableStyleId>{21E4AEA4-8DFA-4A89-87EB-49C32662AFE0}</a:tableStyleId>
              </a:tblPr>
              <a:tblGrid>
                <a:gridCol w="1443319">
                  <a:extLst>
                    <a:ext uri="{9D8B030D-6E8A-4147-A177-3AD203B41FA5}">
                      <a16:colId xmlns:a16="http://schemas.microsoft.com/office/drawing/2014/main" val="20000"/>
                    </a:ext>
                  </a:extLst>
                </a:gridCol>
                <a:gridCol w="1417737">
                  <a:extLst>
                    <a:ext uri="{9D8B030D-6E8A-4147-A177-3AD203B41FA5}">
                      <a16:colId xmlns:a16="http://schemas.microsoft.com/office/drawing/2014/main" val="20001"/>
                    </a:ext>
                  </a:extLst>
                </a:gridCol>
                <a:gridCol w="1495552">
                  <a:extLst>
                    <a:ext uri="{9D8B030D-6E8A-4147-A177-3AD203B41FA5}">
                      <a16:colId xmlns:a16="http://schemas.microsoft.com/office/drawing/2014/main" val="20002"/>
                    </a:ext>
                  </a:extLst>
                </a:gridCol>
                <a:gridCol w="1369568">
                  <a:extLst>
                    <a:ext uri="{9D8B030D-6E8A-4147-A177-3AD203B41FA5}">
                      <a16:colId xmlns:a16="http://schemas.microsoft.com/office/drawing/2014/main" val="20003"/>
                    </a:ext>
                  </a:extLst>
                </a:gridCol>
                <a:gridCol w="2253489">
                  <a:extLst>
                    <a:ext uri="{9D8B030D-6E8A-4147-A177-3AD203B41FA5}">
                      <a16:colId xmlns:a16="http://schemas.microsoft.com/office/drawing/2014/main" val="20004"/>
                    </a:ext>
                  </a:extLst>
                </a:gridCol>
              </a:tblGrid>
              <a:tr h="301752">
                <a:tc>
                  <a:txBody>
                    <a:bodyPr/>
                    <a:lstStyle/>
                    <a:p>
                      <a:pPr algn="ctr"/>
                      <a:r>
                        <a:rPr lang="en-US" sz="1500" dirty="0">
                          <a:latin typeface="Times New Roman" pitchFamily="18" charset="0"/>
                          <a:cs typeface="Times New Roman" pitchFamily="18" charset="0"/>
                        </a:rPr>
                        <a:t>John 3.5</a:t>
                      </a:r>
                    </a:p>
                  </a:txBody>
                  <a:tcPr marL="68580" marR="68580" marT="34290" marB="34290"/>
                </a:tc>
                <a:tc>
                  <a:txBody>
                    <a:bodyPr/>
                    <a:lstStyle/>
                    <a:p>
                      <a:pPr algn="ctr"/>
                      <a:r>
                        <a:rPr lang="en-US" sz="1500" dirty="0">
                          <a:latin typeface="Times New Roman" pitchFamily="18" charset="0"/>
                          <a:cs typeface="Times New Roman" pitchFamily="18" charset="0"/>
                        </a:rPr>
                        <a:t>Titus 3.5</a:t>
                      </a:r>
                    </a:p>
                  </a:txBody>
                  <a:tcPr marL="68580" marR="68580" marT="34290" marB="34290"/>
                </a:tc>
                <a:tc>
                  <a:txBody>
                    <a:bodyPr/>
                    <a:lstStyle/>
                    <a:p>
                      <a:pPr algn="ctr"/>
                      <a:r>
                        <a:rPr lang="en-US" sz="1500" dirty="0">
                          <a:latin typeface="Times New Roman" pitchFamily="18" charset="0"/>
                          <a:cs typeface="Times New Roman" pitchFamily="18" charset="0"/>
                        </a:rPr>
                        <a:t>Eph. 5.26</a:t>
                      </a:r>
                    </a:p>
                  </a:txBody>
                  <a:tcPr marL="68580" marR="68580" marT="34290" marB="34290"/>
                </a:tc>
                <a:tc>
                  <a:txBody>
                    <a:bodyPr/>
                    <a:lstStyle/>
                    <a:p>
                      <a:pPr algn="ctr"/>
                      <a:r>
                        <a:rPr lang="en-US" sz="1500" spc="0" baseline="0" dirty="0">
                          <a:latin typeface="Times New Roman" pitchFamily="18" charset="0"/>
                          <a:cs typeface="Times New Roman" pitchFamily="18" charset="0"/>
                        </a:rPr>
                        <a:t>1 Cor. 12.13</a:t>
                      </a:r>
                    </a:p>
                  </a:txBody>
                  <a:tcPr marL="68580" marR="68580" marT="34290" marB="34290"/>
                </a:tc>
                <a:tc>
                  <a:txBody>
                    <a:bodyPr/>
                    <a:lstStyle/>
                    <a:p>
                      <a:pPr algn="ctr"/>
                      <a:r>
                        <a:rPr lang="en-US" sz="1500" spc="0" baseline="0" dirty="0">
                          <a:latin typeface="Times New Roman" pitchFamily="18" charset="0"/>
                          <a:cs typeface="Times New Roman" pitchFamily="18" charset="0"/>
                        </a:rPr>
                        <a:t>1 Pet. 1.22–23</a:t>
                      </a:r>
                    </a:p>
                  </a:txBody>
                  <a:tcPr marL="68580" marR="68580" marT="34290" marB="34290"/>
                </a:tc>
                <a:extLst>
                  <a:ext uri="{0D108BD9-81ED-4DB2-BD59-A6C34878D82A}">
                    <a16:rowId xmlns:a16="http://schemas.microsoft.com/office/drawing/2014/main" val="10000"/>
                  </a:ext>
                </a:extLst>
              </a:tr>
              <a:tr h="1017270">
                <a:tc>
                  <a:txBody>
                    <a:bodyPr/>
                    <a:lstStyle/>
                    <a:p>
                      <a:pPr algn="ctr"/>
                      <a:r>
                        <a:rPr lang="en-US" sz="2100" dirty="0">
                          <a:latin typeface="Times New Roman" pitchFamily="18" charset="0"/>
                          <a:cs typeface="Times New Roman" pitchFamily="18" charset="0"/>
                        </a:rPr>
                        <a:t>Born of Water</a:t>
                      </a:r>
                    </a:p>
                  </a:txBody>
                  <a:tcPr marL="68580" marR="68580" marT="34290" marB="34290" anchor="ctr"/>
                </a:tc>
                <a:tc>
                  <a:txBody>
                    <a:bodyPr/>
                    <a:lstStyle/>
                    <a:p>
                      <a:pPr algn="ctr"/>
                      <a:r>
                        <a:rPr lang="en-US" sz="2100" dirty="0">
                          <a:latin typeface="Times New Roman" pitchFamily="18" charset="0"/>
                          <a:cs typeface="Times New Roman" pitchFamily="18" charset="0"/>
                        </a:rPr>
                        <a:t>Washing</a:t>
                      </a:r>
                      <a:r>
                        <a:rPr lang="en-US" sz="2100" baseline="0" dirty="0">
                          <a:latin typeface="Times New Roman" pitchFamily="18" charset="0"/>
                          <a:cs typeface="Times New Roman" pitchFamily="18" charset="0"/>
                        </a:rPr>
                        <a:t> of Reg.</a:t>
                      </a:r>
                      <a:endParaRPr lang="en-US" sz="2100" dirty="0">
                        <a:latin typeface="Times New Roman" pitchFamily="18" charset="0"/>
                        <a:cs typeface="Times New Roman" pitchFamily="18" charset="0"/>
                      </a:endParaRPr>
                    </a:p>
                  </a:txBody>
                  <a:tcPr marL="68580" marR="68580" marT="34290" marB="34290" anchor="ctr"/>
                </a:tc>
                <a:tc>
                  <a:txBody>
                    <a:bodyPr/>
                    <a:lstStyle/>
                    <a:p>
                      <a:pPr algn="ctr"/>
                      <a:r>
                        <a:rPr lang="en-US" sz="2100" dirty="0">
                          <a:latin typeface="Times New Roman" pitchFamily="18" charset="0"/>
                          <a:cs typeface="Times New Roman" pitchFamily="18" charset="0"/>
                        </a:rPr>
                        <a:t>Washing of Water</a:t>
                      </a:r>
                    </a:p>
                  </a:txBody>
                  <a:tcPr marL="68580" marR="68580" marT="34290" marB="34290" anchor="ctr"/>
                </a:tc>
                <a:tc>
                  <a:txBody>
                    <a:bodyPr/>
                    <a:lstStyle/>
                    <a:p>
                      <a:pPr algn="ctr"/>
                      <a:r>
                        <a:rPr lang="en-US" sz="2100" dirty="0">
                          <a:latin typeface="Times New Roman" pitchFamily="18" charset="0"/>
                          <a:cs typeface="Times New Roman" pitchFamily="18" charset="0"/>
                        </a:rPr>
                        <a:t>Baptized</a:t>
                      </a:r>
                    </a:p>
                  </a:txBody>
                  <a:tcPr marL="68580" marR="68580" marT="34290" marB="34290" anchor="ctr"/>
                </a:tc>
                <a:tc>
                  <a:txBody>
                    <a:bodyPr/>
                    <a:lstStyle/>
                    <a:p>
                      <a:pPr algn="ctr"/>
                      <a:r>
                        <a:rPr lang="en-US" sz="2000" dirty="0">
                          <a:latin typeface="Times New Roman" pitchFamily="18" charset="0"/>
                          <a:cs typeface="Times New Roman" pitchFamily="18" charset="0"/>
                        </a:rPr>
                        <a:t>Purify (washing);</a:t>
                      </a:r>
                    </a:p>
                    <a:p>
                      <a:pPr algn="ctr"/>
                      <a:r>
                        <a:rPr lang="en-US" sz="2000" dirty="0">
                          <a:latin typeface="Times New Roman" pitchFamily="18" charset="0"/>
                          <a:cs typeface="Times New Roman" pitchFamily="18" charset="0"/>
                        </a:rPr>
                        <a:t>Obedience (to the Truth)</a:t>
                      </a:r>
                    </a:p>
                  </a:txBody>
                  <a:tcPr marL="68580" marR="68580" marT="34290" marB="34290" anchor="ctr"/>
                </a:tc>
                <a:extLst>
                  <a:ext uri="{0D108BD9-81ED-4DB2-BD59-A6C34878D82A}">
                    <a16:rowId xmlns:a16="http://schemas.microsoft.com/office/drawing/2014/main" val="10001"/>
                  </a:ext>
                </a:extLst>
              </a:tr>
              <a:tr h="1211580">
                <a:tc>
                  <a:txBody>
                    <a:bodyPr/>
                    <a:lstStyle/>
                    <a:p>
                      <a:pPr algn="ctr"/>
                      <a:r>
                        <a:rPr lang="en-US" sz="2100" dirty="0">
                          <a:latin typeface="Times New Roman" pitchFamily="18" charset="0"/>
                          <a:cs typeface="Times New Roman" pitchFamily="18" charset="0"/>
                        </a:rPr>
                        <a:t>Born of Spirit</a:t>
                      </a:r>
                    </a:p>
                  </a:txBody>
                  <a:tcPr marL="68580" marR="68580" marT="34290" marB="34290" anchor="ctr"/>
                </a:tc>
                <a:tc>
                  <a:txBody>
                    <a:bodyPr/>
                    <a:lstStyle/>
                    <a:p>
                      <a:pPr algn="ctr"/>
                      <a:r>
                        <a:rPr lang="en-US" sz="2100" dirty="0">
                          <a:latin typeface="Times New Roman" pitchFamily="18" charset="0"/>
                          <a:cs typeface="Times New Roman" pitchFamily="18" charset="0"/>
                        </a:rPr>
                        <a:t>Ren. of Holy Spirit</a:t>
                      </a:r>
                    </a:p>
                  </a:txBody>
                  <a:tcPr marL="68580" marR="68580" marT="34290" marB="34290" anchor="ctr"/>
                </a:tc>
                <a:tc>
                  <a:txBody>
                    <a:bodyPr/>
                    <a:lstStyle/>
                    <a:p>
                      <a:pPr algn="ctr"/>
                      <a:r>
                        <a:rPr lang="en-US" sz="2100" dirty="0">
                          <a:latin typeface="Times New Roman" pitchFamily="18" charset="0"/>
                          <a:cs typeface="Times New Roman" pitchFamily="18" charset="0"/>
                        </a:rPr>
                        <a:t>With the Word</a:t>
                      </a:r>
                    </a:p>
                  </a:txBody>
                  <a:tcPr marL="68580" marR="68580" marT="34290" marB="34290" anchor="ctr"/>
                </a:tc>
                <a:tc>
                  <a:txBody>
                    <a:bodyPr/>
                    <a:lstStyle/>
                    <a:p>
                      <a:pPr algn="ctr"/>
                      <a:r>
                        <a:rPr lang="en-US" sz="2100" dirty="0">
                          <a:latin typeface="Times New Roman" pitchFamily="18" charset="0"/>
                          <a:cs typeface="Times New Roman" pitchFamily="18" charset="0"/>
                        </a:rPr>
                        <a:t>By One Spirit</a:t>
                      </a:r>
                    </a:p>
                  </a:txBody>
                  <a:tcPr marL="68580" marR="68580" marT="34290" marB="34290" anchor="ctr"/>
                </a:tc>
                <a:tc>
                  <a:txBody>
                    <a:bodyPr/>
                    <a:lstStyle/>
                    <a:p>
                      <a:pPr algn="ctr"/>
                      <a:r>
                        <a:rPr lang="en-US" sz="2000" dirty="0">
                          <a:latin typeface="Times New Roman" pitchFamily="18" charset="0"/>
                          <a:cs typeface="Times New Roman" pitchFamily="18" charset="0"/>
                        </a:rPr>
                        <a:t>Through the Spirit;</a:t>
                      </a:r>
                    </a:p>
                    <a:p>
                      <a:pPr algn="ctr"/>
                      <a:r>
                        <a:rPr lang="en-US" sz="2000" dirty="0">
                          <a:latin typeface="Times New Roman" pitchFamily="18" charset="0"/>
                          <a:cs typeface="Times New Roman" pitchFamily="18" charset="0"/>
                        </a:rPr>
                        <a:t>Seed of the Word of God</a:t>
                      </a:r>
                    </a:p>
                    <a:p>
                      <a:pPr algn="ctr"/>
                      <a:r>
                        <a:rPr lang="en-US" sz="2000" dirty="0">
                          <a:latin typeface="Times New Roman" pitchFamily="18" charset="0"/>
                          <a:cs typeface="Times New Roman" pitchFamily="18" charset="0"/>
                        </a:rPr>
                        <a:t>(cf. </a:t>
                      </a:r>
                      <a:r>
                        <a:rPr lang="en-US" sz="2000" dirty="0" err="1">
                          <a:latin typeface="Times New Roman" pitchFamily="18" charset="0"/>
                          <a:cs typeface="Times New Roman" pitchFamily="18" charset="0"/>
                        </a:rPr>
                        <a:t>Lk</a:t>
                      </a:r>
                      <a:r>
                        <a:rPr lang="en-US" sz="2000" dirty="0">
                          <a:latin typeface="Times New Roman" pitchFamily="18" charset="0"/>
                          <a:cs typeface="Times New Roman" pitchFamily="18" charset="0"/>
                        </a:rPr>
                        <a:t>. 8.11)</a:t>
                      </a:r>
                    </a:p>
                  </a:txBody>
                  <a:tcPr marL="68580" marR="68580" marT="34290" marB="34290" anchor="ctr"/>
                </a:tc>
                <a:extLst>
                  <a:ext uri="{0D108BD9-81ED-4DB2-BD59-A6C34878D82A}">
                    <a16:rowId xmlns:a16="http://schemas.microsoft.com/office/drawing/2014/main" val="10002"/>
                  </a:ext>
                </a:extLst>
              </a:tr>
              <a:tr h="1028700">
                <a:tc>
                  <a:txBody>
                    <a:bodyPr/>
                    <a:lstStyle/>
                    <a:p>
                      <a:pPr algn="ctr"/>
                      <a:r>
                        <a:rPr lang="en-US" sz="2100" dirty="0">
                          <a:latin typeface="Times New Roman" pitchFamily="18" charset="0"/>
                          <a:cs typeface="Times New Roman" pitchFamily="18" charset="0"/>
                        </a:rPr>
                        <a:t>Enter Kingdom</a:t>
                      </a:r>
                    </a:p>
                  </a:txBody>
                  <a:tcPr marL="68580" marR="68580" marT="34290" marB="34290" anchor="ctr"/>
                </a:tc>
                <a:tc>
                  <a:txBody>
                    <a:bodyPr/>
                    <a:lstStyle/>
                    <a:p>
                      <a:pPr algn="ctr"/>
                      <a:r>
                        <a:rPr lang="en-US" sz="2100" dirty="0">
                          <a:latin typeface="Times New Roman" pitchFamily="18" charset="0"/>
                          <a:cs typeface="Times New Roman" pitchFamily="18" charset="0"/>
                        </a:rPr>
                        <a:t>Saved</a:t>
                      </a:r>
                    </a:p>
                  </a:txBody>
                  <a:tcPr marL="68580" marR="68580" marT="34290" marB="34290" anchor="ctr"/>
                </a:tc>
                <a:tc>
                  <a:txBody>
                    <a:bodyPr/>
                    <a:lstStyle/>
                    <a:p>
                      <a:pPr algn="ctr"/>
                      <a:r>
                        <a:rPr lang="en-US" sz="2100" dirty="0">
                          <a:latin typeface="Times New Roman" pitchFamily="18" charset="0"/>
                          <a:cs typeface="Times New Roman" pitchFamily="18" charset="0"/>
                        </a:rPr>
                        <a:t>Sanctify</a:t>
                      </a:r>
                      <a:br>
                        <a:rPr lang="en-US" sz="2100" dirty="0">
                          <a:latin typeface="Times New Roman" pitchFamily="18" charset="0"/>
                          <a:cs typeface="Times New Roman" pitchFamily="18" charset="0"/>
                        </a:rPr>
                      </a:br>
                      <a:r>
                        <a:rPr lang="en-US" sz="2100" dirty="0">
                          <a:latin typeface="Times New Roman" pitchFamily="18" charset="0"/>
                          <a:cs typeface="Times New Roman" pitchFamily="18" charset="0"/>
                        </a:rPr>
                        <a:t>Cleansed</a:t>
                      </a:r>
                    </a:p>
                  </a:txBody>
                  <a:tcPr marL="68580" marR="68580" marT="34290" marB="34290" anchor="ctr"/>
                </a:tc>
                <a:tc>
                  <a:txBody>
                    <a:bodyPr/>
                    <a:lstStyle/>
                    <a:p>
                      <a:pPr algn="ctr"/>
                      <a:r>
                        <a:rPr lang="en-US" sz="2100" dirty="0">
                          <a:latin typeface="Times New Roman" pitchFamily="18" charset="0"/>
                          <a:cs typeface="Times New Roman" pitchFamily="18" charset="0"/>
                        </a:rPr>
                        <a:t>Into One Body</a:t>
                      </a:r>
                    </a:p>
                  </a:txBody>
                  <a:tcPr marL="68580" marR="68580" marT="34290" marB="34290" anchor="ctr"/>
                </a:tc>
                <a:tc>
                  <a:txBody>
                    <a:bodyPr/>
                    <a:lstStyle/>
                    <a:p>
                      <a:pPr algn="ctr"/>
                      <a:r>
                        <a:rPr lang="en-US" sz="2000" dirty="0">
                          <a:latin typeface="Times New Roman" pitchFamily="18" charset="0"/>
                          <a:cs typeface="Times New Roman" pitchFamily="18" charset="0"/>
                        </a:rPr>
                        <a:t>Purified Your Souls; Born</a:t>
                      </a:r>
                    </a:p>
                    <a:p>
                      <a:pPr algn="ctr"/>
                      <a:r>
                        <a:rPr lang="en-US" sz="2000" dirty="0">
                          <a:latin typeface="Times New Roman" pitchFamily="18" charset="0"/>
                          <a:cs typeface="Times New Roman" pitchFamily="18" charset="0"/>
                        </a:rPr>
                        <a:t>Again</a:t>
                      </a:r>
                    </a:p>
                  </a:txBody>
                  <a:tcPr marL="68580" marR="68580" marT="34290" marB="34290" anchor="ct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7081FA-3E09-41AD-939F-CAD0C29CE895}"/>
              </a:ext>
            </a:extLst>
          </p:cNvPr>
          <p:cNvSpPr>
            <a:spLocks noGrp="1"/>
          </p:cNvSpPr>
          <p:nvPr>
            <p:ph type="body" sz="quarter" idx="10"/>
          </p:nvPr>
        </p:nvSpPr>
        <p:spPr/>
        <p:txBody>
          <a:bodyPr/>
          <a:lstStyle/>
          <a:p>
            <a:r>
              <a:rPr lang="en-US" sz="2800" dirty="0">
                <a:solidFill>
                  <a:schemeClr val="tx1"/>
                </a:solidFill>
              </a:rPr>
              <a:t>Are there two gospels?</a:t>
            </a:r>
          </a:p>
          <a:p>
            <a:r>
              <a:rPr lang="en-US" sz="3200" dirty="0">
                <a:solidFill>
                  <a:schemeClr val="accent6">
                    <a:lumMod val="60000"/>
                    <a:lumOff val="40000"/>
                  </a:schemeClr>
                </a:solidFill>
              </a:rPr>
              <a:t>Did Peter preach a different gospel from Paul?</a:t>
            </a:r>
          </a:p>
          <a:p>
            <a:r>
              <a:rPr lang="en-US" sz="2800" dirty="0">
                <a:solidFill>
                  <a:schemeClr val="tx1"/>
                </a:solidFill>
              </a:rPr>
              <a:t>Why did Paul thank God for not baptizing many of the Corinthians?</a:t>
            </a:r>
          </a:p>
        </p:txBody>
      </p:sp>
    </p:spTree>
    <p:extLst>
      <p:ext uri="{BB962C8B-B14F-4D97-AF65-F5344CB8AC3E}">
        <p14:creationId xmlns:p14="http://schemas.microsoft.com/office/powerpoint/2010/main" val="245337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anim calcmode="lin" valueType="num">
                                      <p:cBhvr>
                                        <p:cTn id="8" dur="1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750"/>
                                        <p:tgtEl>
                                          <p:spTgt spid="4">
                                            <p:txEl>
                                              <p:pRg st="2" end="2"/>
                                            </p:txEl>
                                          </p:spTgt>
                                        </p:tgtEl>
                                      </p:cBhvr>
                                    </p:animEffect>
                                    <p:anim calcmode="lin" valueType="num">
                                      <p:cBhvr>
                                        <p:cTn id="14" dur="1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EA68-0CC8-40D8-A899-34661B6DAF0E}"/>
              </a:ext>
            </a:extLst>
          </p:cNvPr>
          <p:cNvSpPr>
            <a:spLocks noGrp="1"/>
          </p:cNvSpPr>
          <p:nvPr>
            <p:ph type="body" sz="quarter" idx="13"/>
          </p:nvPr>
        </p:nvSpPr>
        <p:spPr>
          <a:xfrm>
            <a:off x="526736" y="421372"/>
            <a:ext cx="8160063" cy="1284336"/>
          </a:xfrm>
        </p:spPr>
        <p:txBody>
          <a:bodyPr/>
          <a:lstStyle/>
          <a:p>
            <a:r>
              <a:rPr lang="en-US" dirty="0">
                <a:solidFill>
                  <a:schemeClr val="accent3">
                    <a:lumMod val="20000"/>
                    <a:lumOff val="80000"/>
                  </a:schemeClr>
                </a:solidFill>
              </a:rPr>
              <a:t>To</a:t>
            </a:r>
            <a:r>
              <a:rPr lang="en-US" dirty="0">
                <a:solidFill>
                  <a:schemeClr val="accent3">
                    <a:lumMod val="40000"/>
                    <a:lumOff val="60000"/>
                  </a:schemeClr>
                </a:solidFill>
              </a:rPr>
              <a:t> </a:t>
            </a:r>
            <a:r>
              <a:rPr lang="en-US" dirty="0">
                <a:solidFill>
                  <a:schemeClr val="tx1"/>
                </a:solidFill>
                <a:latin typeface="Aharoni" panose="02010803020104030203" pitchFamily="2" charset="-79"/>
                <a:cs typeface="Aharoni" panose="02010803020104030203" pitchFamily="2" charset="-79"/>
              </a:rPr>
              <a:t>whom</a:t>
            </a:r>
            <a:r>
              <a:rPr lang="en-US" dirty="0">
                <a:solidFill>
                  <a:schemeClr val="accent3">
                    <a:lumMod val="40000"/>
                    <a:lumOff val="60000"/>
                  </a:schemeClr>
                </a:solidFill>
              </a:rPr>
              <a:t> </a:t>
            </a:r>
            <a:r>
              <a:rPr lang="en-US" dirty="0">
                <a:solidFill>
                  <a:schemeClr val="accent3">
                    <a:lumMod val="20000"/>
                    <a:lumOff val="80000"/>
                  </a:schemeClr>
                </a:solidFill>
              </a:rPr>
              <a:t>did the apostle Peter write?</a:t>
            </a:r>
          </a:p>
        </p:txBody>
      </p:sp>
      <p:sp>
        <p:nvSpPr>
          <p:cNvPr id="4" name="TextBox 3">
            <a:extLst>
              <a:ext uri="{FF2B5EF4-FFF2-40B4-BE49-F238E27FC236}">
                <a16:creationId xmlns:a16="http://schemas.microsoft.com/office/drawing/2014/main" id="{8C2CF4B7-B761-4470-9B15-B93055CEB0B1}"/>
              </a:ext>
            </a:extLst>
          </p:cNvPr>
          <p:cNvSpPr txBox="1"/>
          <p:nvPr/>
        </p:nvSpPr>
        <p:spPr>
          <a:xfrm>
            <a:off x="940777" y="1894742"/>
            <a:ext cx="7016261" cy="2062103"/>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Black" panose="020B0A02040204020203" pitchFamily="34" charset="0"/>
              </a:rPr>
              <a:t>1 Peter 1:1</a:t>
            </a:r>
          </a:p>
          <a:p>
            <a:r>
              <a:rPr lang="en-US" sz="2800" dirty="0"/>
              <a:t>“Peter, an apostle of Jesus Christ, To the pilgrims of the Dispersion in Pontus, Galatia, Cappadocia, Asia, and Bithynia,”</a:t>
            </a:r>
          </a:p>
        </p:txBody>
      </p:sp>
      <p:sp>
        <p:nvSpPr>
          <p:cNvPr id="5" name="TextBox 4">
            <a:extLst>
              <a:ext uri="{FF2B5EF4-FFF2-40B4-BE49-F238E27FC236}">
                <a16:creationId xmlns:a16="http://schemas.microsoft.com/office/drawing/2014/main" id="{C3586985-E295-4CC5-A8B5-62F84C236C8F}"/>
              </a:ext>
            </a:extLst>
          </p:cNvPr>
          <p:cNvSpPr txBox="1"/>
          <p:nvPr/>
        </p:nvSpPr>
        <p:spPr>
          <a:xfrm>
            <a:off x="672275" y="4114800"/>
            <a:ext cx="1686680" cy="801529"/>
          </a:xfrm>
          <a:prstGeom prst="upArrowCallou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2800" dirty="0"/>
              <a:t>Galatians</a:t>
            </a:r>
          </a:p>
        </p:txBody>
      </p:sp>
      <p:sp>
        <p:nvSpPr>
          <p:cNvPr id="6" name="TextBox 5">
            <a:extLst>
              <a:ext uri="{FF2B5EF4-FFF2-40B4-BE49-F238E27FC236}">
                <a16:creationId xmlns:a16="http://schemas.microsoft.com/office/drawing/2014/main" id="{C56E334D-D6FB-4B47-8830-1D382F2F1F35}"/>
              </a:ext>
            </a:extLst>
          </p:cNvPr>
          <p:cNvSpPr txBox="1"/>
          <p:nvPr/>
        </p:nvSpPr>
        <p:spPr>
          <a:xfrm>
            <a:off x="2863395" y="4114799"/>
            <a:ext cx="3845926" cy="801529"/>
          </a:xfrm>
          <a:prstGeom prst="upArrowCallou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2800" dirty="0"/>
              <a:t>Ephesians &amp; Colossians</a:t>
            </a:r>
          </a:p>
        </p:txBody>
      </p:sp>
      <p:cxnSp>
        <p:nvCxnSpPr>
          <p:cNvPr id="7" name="Straight Connector 6">
            <a:extLst>
              <a:ext uri="{FF2B5EF4-FFF2-40B4-BE49-F238E27FC236}">
                <a16:creationId xmlns:a16="http://schemas.microsoft.com/office/drawing/2014/main" id="{281A7D8E-78A6-4FB5-B309-91909A0A82C3}"/>
              </a:ext>
            </a:extLst>
          </p:cNvPr>
          <p:cNvCxnSpPr/>
          <p:nvPr/>
        </p:nvCxnSpPr>
        <p:spPr>
          <a:xfrm>
            <a:off x="1064654" y="3923763"/>
            <a:ext cx="1137633" cy="0"/>
          </a:xfrm>
          <a:prstGeom prst="line">
            <a:avLst/>
          </a:prstGeom>
          <a:ln w="28575">
            <a:solidFill>
              <a:schemeClr val="accent3">
                <a:lumMod val="20000"/>
                <a:lumOff val="80000"/>
              </a:schemeClr>
            </a:solidFill>
          </a:ln>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B2C855B9-16E9-4B07-89B5-DE3ADC59005C}"/>
              </a:ext>
            </a:extLst>
          </p:cNvPr>
          <p:cNvCxnSpPr/>
          <p:nvPr/>
        </p:nvCxnSpPr>
        <p:spPr>
          <a:xfrm>
            <a:off x="4419604" y="3891565"/>
            <a:ext cx="777019" cy="0"/>
          </a:xfrm>
          <a:prstGeom prst="line">
            <a:avLst/>
          </a:prstGeom>
          <a:ln w="28575">
            <a:solidFill>
              <a:schemeClr val="accent3">
                <a:lumMod val="20000"/>
                <a:lumOff val="80000"/>
              </a:schemeClr>
            </a:solidFill>
          </a:ln>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4526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EA68-0CC8-40D8-A899-34661B6DAF0E}"/>
              </a:ext>
            </a:extLst>
          </p:cNvPr>
          <p:cNvSpPr>
            <a:spLocks noGrp="1"/>
          </p:cNvSpPr>
          <p:nvPr>
            <p:ph type="body" sz="quarter" idx="13"/>
          </p:nvPr>
        </p:nvSpPr>
        <p:spPr>
          <a:xfrm>
            <a:off x="526736" y="421372"/>
            <a:ext cx="8160063" cy="1284336"/>
          </a:xfrm>
        </p:spPr>
        <p:txBody>
          <a:bodyPr/>
          <a:lstStyle/>
          <a:p>
            <a:r>
              <a:rPr lang="en-US" dirty="0">
                <a:solidFill>
                  <a:schemeClr val="accent3">
                    <a:lumMod val="40000"/>
                    <a:lumOff val="60000"/>
                  </a:schemeClr>
                </a:solidFill>
              </a:rPr>
              <a:t>Were these Christians saved by </a:t>
            </a:r>
            <a:r>
              <a:rPr lang="en-US" dirty="0">
                <a:solidFill>
                  <a:schemeClr val="tx1"/>
                </a:solidFill>
                <a:latin typeface="Aharoni" panose="02010803020104030203" pitchFamily="2" charset="-79"/>
                <a:cs typeface="Aharoni" panose="02010803020104030203" pitchFamily="2" charset="-79"/>
              </a:rPr>
              <a:t>grace</a:t>
            </a:r>
            <a:r>
              <a:rPr lang="en-US" dirty="0">
                <a:solidFill>
                  <a:schemeClr val="accent3">
                    <a:lumMod val="40000"/>
                    <a:lumOff val="60000"/>
                  </a:schemeClr>
                </a:solidFill>
              </a:rPr>
              <a:t>?</a:t>
            </a:r>
          </a:p>
        </p:txBody>
      </p:sp>
      <p:sp>
        <p:nvSpPr>
          <p:cNvPr id="4" name="TextBox 3">
            <a:extLst>
              <a:ext uri="{FF2B5EF4-FFF2-40B4-BE49-F238E27FC236}">
                <a16:creationId xmlns:a16="http://schemas.microsoft.com/office/drawing/2014/main" id="{8C2CF4B7-B761-4470-9B15-B93055CEB0B1}"/>
              </a:ext>
            </a:extLst>
          </p:cNvPr>
          <p:cNvSpPr txBox="1"/>
          <p:nvPr/>
        </p:nvSpPr>
        <p:spPr>
          <a:xfrm>
            <a:off x="940777" y="1894742"/>
            <a:ext cx="7420708" cy="2923877"/>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Black" panose="020B0A02040204020203" pitchFamily="34" charset="0"/>
              </a:rPr>
              <a:t>1 Peter 1:2</a:t>
            </a:r>
          </a:p>
          <a:p>
            <a:r>
              <a:rPr lang="en-US" sz="2800" dirty="0"/>
              <a:t>“elect according to the foreknowledge of God the Father, in sanctification of the Spirit, for obedience and sprinkling of the blood of Jesus Christ: Grace to you and peace be multiplied.”</a:t>
            </a:r>
          </a:p>
        </p:txBody>
      </p:sp>
      <p:sp>
        <p:nvSpPr>
          <p:cNvPr id="5" name="TextBox 4">
            <a:extLst>
              <a:ext uri="{FF2B5EF4-FFF2-40B4-BE49-F238E27FC236}">
                <a16:creationId xmlns:a16="http://schemas.microsoft.com/office/drawing/2014/main" id="{8B5A0A6E-1017-4252-9415-4D34CE274B6D}"/>
              </a:ext>
            </a:extLst>
          </p:cNvPr>
          <p:cNvSpPr txBox="1"/>
          <p:nvPr/>
        </p:nvSpPr>
        <p:spPr>
          <a:xfrm>
            <a:off x="572835" y="152493"/>
            <a:ext cx="8156592" cy="369332"/>
          </a:xfrm>
          <a:prstGeom prst="rect">
            <a:avLst/>
          </a:prstGeom>
          <a:noFill/>
        </p:spPr>
        <p:txBody>
          <a:bodyPr wrap="none" rtlCol="0">
            <a:spAutoFit/>
          </a:bodyPr>
          <a:lstStyle/>
          <a:p>
            <a:pPr algn="ctr"/>
            <a:r>
              <a:rPr lang="en-US" dirty="0"/>
              <a:t>“Yet if anyone suffers as a Christian, let him not be ashamed…” (1 Pet. 4:16)</a:t>
            </a:r>
          </a:p>
        </p:txBody>
      </p:sp>
      <p:cxnSp>
        <p:nvCxnSpPr>
          <p:cNvPr id="6" name="Straight Connector 5">
            <a:extLst>
              <a:ext uri="{FF2B5EF4-FFF2-40B4-BE49-F238E27FC236}">
                <a16:creationId xmlns:a16="http://schemas.microsoft.com/office/drawing/2014/main" id="{CA36F0FA-C375-4760-B3AF-3BB3FBFAD567}"/>
              </a:ext>
            </a:extLst>
          </p:cNvPr>
          <p:cNvCxnSpPr/>
          <p:nvPr/>
        </p:nvCxnSpPr>
        <p:spPr>
          <a:xfrm>
            <a:off x="1206110" y="3034530"/>
            <a:ext cx="854721" cy="0"/>
          </a:xfrm>
          <a:prstGeom prst="line">
            <a:avLst/>
          </a:prstGeom>
          <a:ln w="28575"/>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9085E00E-68A4-4029-B13F-C02D6F3F51D5}"/>
              </a:ext>
            </a:extLst>
          </p:cNvPr>
          <p:cNvCxnSpPr/>
          <p:nvPr/>
        </p:nvCxnSpPr>
        <p:spPr>
          <a:xfrm>
            <a:off x="4809992" y="3034530"/>
            <a:ext cx="2438619" cy="0"/>
          </a:xfrm>
          <a:prstGeom prst="line">
            <a:avLst/>
          </a:prstGeom>
          <a:ln w="28575"/>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583407F9-949E-4B15-8389-C3E1DC5154CF}"/>
              </a:ext>
            </a:extLst>
          </p:cNvPr>
          <p:cNvCxnSpPr/>
          <p:nvPr/>
        </p:nvCxnSpPr>
        <p:spPr>
          <a:xfrm>
            <a:off x="4019717" y="3445590"/>
            <a:ext cx="2216926" cy="0"/>
          </a:xfrm>
          <a:prstGeom prst="line">
            <a:avLst/>
          </a:prstGeom>
          <a:ln w="28575"/>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E8729BD0-F6EC-49AA-88A2-A99351A755F5}"/>
              </a:ext>
            </a:extLst>
          </p:cNvPr>
          <p:cNvCxnSpPr/>
          <p:nvPr/>
        </p:nvCxnSpPr>
        <p:spPr>
          <a:xfrm>
            <a:off x="1048677" y="4318045"/>
            <a:ext cx="854721" cy="0"/>
          </a:xfrm>
          <a:prstGeom prst="line">
            <a:avLst/>
          </a:prstGeom>
          <a:ln w="28575"/>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71992094-F0B1-486A-803B-BC7D938DBDD1}"/>
              </a:ext>
            </a:extLst>
          </p:cNvPr>
          <p:cNvSpPr/>
          <p:nvPr/>
        </p:nvSpPr>
        <p:spPr>
          <a:xfrm>
            <a:off x="4545877" y="3925808"/>
            <a:ext cx="2097248" cy="417164"/>
          </a:xfrm>
          <a:prstGeom prst="rect">
            <a:avLst/>
          </a:prstGeom>
          <a:noFill/>
          <a:ln w="38100" cap="flat" cmpd="sng" algn="ctr">
            <a:solidFill>
              <a:schemeClr val="accent3">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28340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1" presetClass="entr" presetSubtype="1" fill="hold" grpId="0" nodeType="afterEffect">
                                  <p:stCondLst>
                                    <p:cond delay="75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3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EA68-0CC8-40D8-A899-34661B6DAF0E}"/>
              </a:ext>
            </a:extLst>
          </p:cNvPr>
          <p:cNvSpPr>
            <a:spLocks noGrp="1"/>
          </p:cNvSpPr>
          <p:nvPr>
            <p:ph type="body" sz="quarter" idx="13"/>
          </p:nvPr>
        </p:nvSpPr>
        <p:spPr>
          <a:xfrm>
            <a:off x="526736" y="421372"/>
            <a:ext cx="8160063" cy="1284336"/>
          </a:xfrm>
        </p:spPr>
        <p:txBody>
          <a:bodyPr/>
          <a:lstStyle/>
          <a:p>
            <a:r>
              <a:rPr lang="en-US" dirty="0">
                <a:solidFill>
                  <a:schemeClr val="accent6">
                    <a:lumMod val="40000"/>
                    <a:lumOff val="60000"/>
                  </a:schemeClr>
                </a:solidFill>
              </a:rPr>
              <a:t>Did</a:t>
            </a:r>
            <a:r>
              <a:rPr lang="en-US" dirty="0">
                <a:solidFill>
                  <a:schemeClr val="accent6"/>
                </a:solidFill>
              </a:rPr>
              <a:t> </a:t>
            </a:r>
            <a:r>
              <a:rPr lang="en-US" b="1" dirty="0">
                <a:solidFill>
                  <a:schemeClr val="tx1"/>
                </a:solidFill>
              </a:rPr>
              <a:t>Peter and Paul </a:t>
            </a:r>
            <a:r>
              <a:rPr lang="en-US" dirty="0">
                <a:solidFill>
                  <a:schemeClr val="accent6">
                    <a:lumMod val="40000"/>
                    <a:lumOff val="60000"/>
                  </a:schemeClr>
                </a:solidFill>
              </a:rPr>
              <a:t>write to the same people?</a:t>
            </a:r>
          </a:p>
        </p:txBody>
      </p:sp>
      <p:sp>
        <p:nvSpPr>
          <p:cNvPr id="4" name="TextBox 3">
            <a:extLst>
              <a:ext uri="{FF2B5EF4-FFF2-40B4-BE49-F238E27FC236}">
                <a16:creationId xmlns:a16="http://schemas.microsoft.com/office/drawing/2014/main" id="{8C2CF4B7-B761-4470-9B15-B93055CEB0B1}"/>
              </a:ext>
            </a:extLst>
          </p:cNvPr>
          <p:cNvSpPr txBox="1"/>
          <p:nvPr/>
        </p:nvSpPr>
        <p:spPr>
          <a:xfrm>
            <a:off x="940777" y="1894742"/>
            <a:ext cx="7420708" cy="2923877"/>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Black" panose="020B0A02040204020203" pitchFamily="34" charset="0"/>
              </a:rPr>
              <a:t>1 Peter 1:2</a:t>
            </a:r>
          </a:p>
          <a:p>
            <a:r>
              <a:rPr lang="en-US" sz="2800" dirty="0"/>
              <a:t>“elect according to the foreknowledge of God the Father, in sanctification of the Spirit, for obedience and sprinkling of the blood of Jesus Christ: Grace to you and peace be multiplied.”</a:t>
            </a:r>
          </a:p>
        </p:txBody>
      </p:sp>
    </p:spTree>
    <p:extLst>
      <p:ext uri="{BB962C8B-B14F-4D97-AF65-F5344CB8AC3E}">
        <p14:creationId xmlns:p14="http://schemas.microsoft.com/office/powerpoint/2010/main" val="1860733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2CF4B7-B761-4470-9B15-B93055CEB0B1}"/>
              </a:ext>
            </a:extLst>
          </p:cNvPr>
          <p:cNvSpPr txBox="1"/>
          <p:nvPr/>
        </p:nvSpPr>
        <p:spPr>
          <a:xfrm>
            <a:off x="281355" y="421372"/>
            <a:ext cx="3363057" cy="4031873"/>
          </a:xfrm>
          <a:prstGeom prst="rect">
            <a:avLst/>
          </a:prstGeom>
          <a:noFill/>
        </p:spPr>
        <p:txBody>
          <a:bodyPr wrap="square" rtlCol="0">
            <a:spAutoFit/>
          </a:bodyPr>
          <a:lstStyle/>
          <a:p>
            <a:r>
              <a:rPr lang="en-US" sz="4000" dirty="0">
                <a:latin typeface="Segoe UI Black" panose="020B0A02040204020203" pitchFamily="34" charset="0"/>
                <a:ea typeface="Segoe UI Black" panose="020B0A02040204020203" pitchFamily="34" charset="0"/>
                <a:cs typeface="Segoe UI Black" panose="020B0A02040204020203" pitchFamily="34" charset="0"/>
              </a:rPr>
              <a:t>1 Peter 1:2</a:t>
            </a:r>
          </a:p>
          <a:p>
            <a:r>
              <a:rPr lang="en-US" sz="2400" dirty="0"/>
              <a:t>“</a:t>
            </a:r>
            <a:r>
              <a:rPr lang="en-US" sz="2400" dirty="0">
                <a:solidFill>
                  <a:schemeClr val="accent3">
                    <a:lumMod val="40000"/>
                    <a:lumOff val="60000"/>
                  </a:schemeClr>
                </a:solidFill>
              </a:rPr>
              <a:t>elect</a:t>
            </a:r>
            <a:r>
              <a:rPr lang="en-US" sz="2400" dirty="0"/>
              <a:t> according to </a:t>
            </a:r>
            <a:r>
              <a:rPr lang="en-US" sz="2400" dirty="0">
                <a:solidFill>
                  <a:schemeClr val="accent1">
                    <a:lumMod val="40000"/>
                    <a:lumOff val="60000"/>
                  </a:schemeClr>
                </a:solidFill>
              </a:rPr>
              <a:t>the foreknowledge of God the Father</a:t>
            </a:r>
            <a:r>
              <a:rPr lang="en-US" sz="2400" dirty="0"/>
              <a:t>, in </a:t>
            </a:r>
            <a:r>
              <a:rPr lang="en-US" sz="2400" dirty="0">
                <a:solidFill>
                  <a:schemeClr val="accent5">
                    <a:lumMod val="40000"/>
                    <a:lumOff val="60000"/>
                  </a:schemeClr>
                </a:solidFill>
              </a:rPr>
              <a:t>sanctification of the Spirit</a:t>
            </a:r>
            <a:r>
              <a:rPr lang="en-US" sz="2400" dirty="0"/>
              <a:t>, for obedience and sprinkling of the blood of Jesus Christ: </a:t>
            </a:r>
            <a:r>
              <a:rPr lang="en-US" sz="2400" dirty="0">
                <a:solidFill>
                  <a:schemeClr val="accent4">
                    <a:lumMod val="40000"/>
                    <a:lumOff val="60000"/>
                  </a:schemeClr>
                </a:solidFill>
              </a:rPr>
              <a:t>Grace to you </a:t>
            </a:r>
            <a:r>
              <a:rPr lang="en-US" sz="2400" dirty="0"/>
              <a:t>and peace be multiplied.”</a:t>
            </a:r>
          </a:p>
        </p:txBody>
      </p:sp>
      <p:sp>
        <p:nvSpPr>
          <p:cNvPr id="6" name="Text Placeholder 5">
            <a:extLst>
              <a:ext uri="{FF2B5EF4-FFF2-40B4-BE49-F238E27FC236}">
                <a16:creationId xmlns:a16="http://schemas.microsoft.com/office/drawing/2014/main" id="{26E8DDCB-BAD6-4E01-9F4B-AE60AA70237C}"/>
              </a:ext>
            </a:extLst>
          </p:cNvPr>
          <p:cNvSpPr>
            <a:spLocks noGrp="1"/>
          </p:cNvSpPr>
          <p:nvPr>
            <p:ph type="body" sz="quarter" idx="13"/>
          </p:nvPr>
        </p:nvSpPr>
        <p:spPr>
          <a:xfrm>
            <a:off x="3683978" y="421372"/>
            <a:ext cx="5002822" cy="4354160"/>
          </a:xfrm>
        </p:spPr>
        <p:txBody>
          <a:bodyPr>
            <a:normAutofit fontScale="77500" lnSpcReduction="20000"/>
          </a:bodyPr>
          <a:lstStyle/>
          <a:p>
            <a:r>
              <a:rPr lang="en-US" sz="5200" b="1" dirty="0">
                <a:solidFill>
                  <a:schemeClr val="tx1"/>
                </a:solidFill>
                <a:latin typeface="Segoe UI Black" panose="020B0A02040204020203" pitchFamily="34" charset="0"/>
                <a:ea typeface="Segoe UI Black" panose="020B0A02040204020203" pitchFamily="34" charset="0"/>
              </a:rPr>
              <a:t>Ephesians 1:2-4</a:t>
            </a:r>
          </a:p>
          <a:p>
            <a:r>
              <a:rPr lang="en-US" dirty="0"/>
              <a:t>2  </a:t>
            </a:r>
            <a:r>
              <a:rPr lang="en-US" dirty="0">
                <a:solidFill>
                  <a:schemeClr val="accent4">
                    <a:lumMod val="40000"/>
                    <a:lumOff val="60000"/>
                  </a:schemeClr>
                </a:solidFill>
              </a:rPr>
              <a:t>Grace to you </a:t>
            </a:r>
            <a:r>
              <a:rPr lang="en-US" dirty="0">
                <a:solidFill>
                  <a:schemeClr val="tx1"/>
                </a:solidFill>
              </a:rPr>
              <a:t>and peace from God our Father and the Lord Jesus Christ.</a:t>
            </a:r>
          </a:p>
          <a:p>
            <a:r>
              <a:rPr lang="en-US" dirty="0">
                <a:solidFill>
                  <a:schemeClr val="tx1"/>
                </a:solidFill>
              </a:rPr>
              <a:t>3  Blessed be the God and Father of our Lord Jesus Christ, who has blessed us with every spiritual blessing in the heavenly places in Christ,</a:t>
            </a:r>
          </a:p>
          <a:p>
            <a:r>
              <a:rPr lang="en-US" dirty="0"/>
              <a:t>4  </a:t>
            </a:r>
            <a:r>
              <a:rPr lang="en-US" dirty="0">
                <a:solidFill>
                  <a:schemeClr val="accent3">
                    <a:lumMod val="40000"/>
                    <a:lumOff val="60000"/>
                  </a:schemeClr>
                </a:solidFill>
              </a:rPr>
              <a:t>just as He chose us </a:t>
            </a:r>
            <a:r>
              <a:rPr lang="en-US" dirty="0">
                <a:solidFill>
                  <a:schemeClr val="tx1"/>
                </a:solidFill>
              </a:rPr>
              <a:t>in Him </a:t>
            </a:r>
            <a:r>
              <a:rPr lang="en-US" dirty="0">
                <a:solidFill>
                  <a:schemeClr val="accent1">
                    <a:lumMod val="60000"/>
                    <a:lumOff val="40000"/>
                  </a:schemeClr>
                </a:solidFill>
              </a:rPr>
              <a:t>before the foundation of the world</a:t>
            </a:r>
            <a:r>
              <a:rPr lang="en-US" dirty="0">
                <a:solidFill>
                  <a:schemeClr val="tx1"/>
                </a:solidFill>
              </a:rPr>
              <a:t>, that </a:t>
            </a:r>
            <a:r>
              <a:rPr lang="en-US" dirty="0">
                <a:solidFill>
                  <a:schemeClr val="accent5">
                    <a:lumMod val="40000"/>
                    <a:lumOff val="60000"/>
                  </a:schemeClr>
                </a:solidFill>
              </a:rPr>
              <a:t>we should be holy and without blame before Him in love</a:t>
            </a:r>
            <a:r>
              <a:rPr lang="en-US" dirty="0"/>
              <a:t>,</a:t>
            </a:r>
          </a:p>
        </p:txBody>
      </p:sp>
      <p:sp>
        <p:nvSpPr>
          <p:cNvPr id="7" name="Text Placeholder 1">
            <a:extLst>
              <a:ext uri="{FF2B5EF4-FFF2-40B4-BE49-F238E27FC236}">
                <a16:creationId xmlns:a16="http://schemas.microsoft.com/office/drawing/2014/main" id="{2BE9E6BE-678C-42D6-BE40-578207984984}"/>
              </a:ext>
            </a:extLst>
          </p:cNvPr>
          <p:cNvSpPr txBox="1">
            <a:spLocks/>
          </p:cNvSpPr>
          <p:nvPr/>
        </p:nvSpPr>
        <p:spPr>
          <a:xfrm>
            <a:off x="491968" y="30114"/>
            <a:ext cx="8160063" cy="484236"/>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a:solidFill>
                  <a:srgbClr val="BDB9A8"/>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BDB9A8"/>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BDB9A8"/>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BDB9A8"/>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BDB9A8"/>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accent6">
                    <a:lumMod val="40000"/>
                    <a:lumOff val="60000"/>
                  </a:schemeClr>
                </a:solidFill>
              </a:rPr>
              <a:t>Did Peter and Paul write to the same people?</a:t>
            </a:r>
          </a:p>
        </p:txBody>
      </p:sp>
    </p:spTree>
    <p:extLst>
      <p:ext uri="{BB962C8B-B14F-4D97-AF65-F5344CB8AC3E}">
        <p14:creationId xmlns:p14="http://schemas.microsoft.com/office/powerpoint/2010/main" val="333607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8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365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2CF4B7-B761-4470-9B15-B93055CEB0B1}"/>
              </a:ext>
            </a:extLst>
          </p:cNvPr>
          <p:cNvSpPr txBox="1"/>
          <p:nvPr/>
        </p:nvSpPr>
        <p:spPr>
          <a:xfrm>
            <a:off x="281355" y="421372"/>
            <a:ext cx="3363057" cy="4031873"/>
          </a:xfrm>
          <a:prstGeom prst="rect">
            <a:avLst/>
          </a:prstGeom>
          <a:noFill/>
        </p:spPr>
        <p:txBody>
          <a:bodyPr wrap="square" rtlCol="0">
            <a:spAutoFit/>
          </a:bodyPr>
          <a:lstStyle/>
          <a:p>
            <a:r>
              <a:rPr lang="en-US" sz="4000" dirty="0">
                <a:latin typeface="Segoe UI Black" panose="020B0A02040204020203" pitchFamily="34" charset="0"/>
                <a:ea typeface="Segoe UI Black" panose="020B0A02040204020203" pitchFamily="34" charset="0"/>
                <a:cs typeface="Segoe UI Black" panose="020B0A02040204020203" pitchFamily="34" charset="0"/>
              </a:rPr>
              <a:t>1 Peter 1:2</a:t>
            </a:r>
          </a:p>
          <a:p>
            <a:r>
              <a:rPr lang="en-US" sz="2400" dirty="0"/>
              <a:t>“elect according to the foreknowledge of God the Father, in sanctification of the Spirit, for obedience and sprinkling </a:t>
            </a:r>
            <a:r>
              <a:rPr lang="en-US" sz="2400" u="sng" dirty="0"/>
              <a:t>of the blood of Jesus Christ</a:t>
            </a:r>
            <a:r>
              <a:rPr lang="en-US" sz="2400" dirty="0"/>
              <a:t>: Grace to you and peace be multiplied.”</a:t>
            </a:r>
          </a:p>
        </p:txBody>
      </p:sp>
      <p:sp>
        <p:nvSpPr>
          <p:cNvPr id="6" name="Text Placeholder 5">
            <a:extLst>
              <a:ext uri="{FF2B5EF4-FFF2-40B4-BE49-F238E27FC236}">
                <a16:creationId xmlns:a16="http://schemas.microsoft.com/office/drawing/2014/main" id="{26E8DDCB-BAD6-4E01-9F4B-AE60AA70237C}"/>
              </a:ext>
            </a:extLst>
          </p:cNvPr>
          <p:cNvSpPr>
            <a:spLocks noGrp="1"/>
          </p:cNvSpPr>
          <p:nvPr>
            <p:ph type="body" sz="quarter" idx="13"/>
          </p:nvPr>
        </p:nvSpPr>
        <p:spPr>
          <a:xfrm>
            <a:off x="3709147" y="341994"/>
            <a:ext cx="5002822" cy="3271345"/>
          </a:xfrm>
        </p:spPr>
        <p:txBody>
          <a:bodyPr>
            <a:normAutofit/>
          </a:bodyPr>
          <a:lstStyle/>
          <a:p>
            <a:r>
              <a:rPr lang="en-US" sz="4000" dirty="0">
                <a:solidFill>
                  <a:schemeClr val="tx1"/>
                </a:solidFill>
                <a:latin typeface="Segoe UI Black" panose="020B0A02040204020203" pitchFamily="34" charset="0"/>
                <a:ea typeface="Segoe UI Black" panose="020B0A02040204020203" pitchFamily="34" charset="0"/>
              </a:rPr>
              <a:t>Ephesians 1:7  </a:t>
            </a:r>
          </a:p>
          <a:p>
            <a:r>
              <a:rPr lang="en-US" dirty="0"/>
              <a:t>In Him we have redemption </a:t>
            </a:r>
            <a:r>
              <a:rPr lang="en-US" u="sng" dirty="0">
                <a:solidFill>
                  <a:schemeClr val="tx1"/>
                </a:solidFill>
              </a:rPr>
              <a:t>through His blood</a:t>
            </a:r>
            <a:r>
              <a:rPr lang="en-US" dirty="0"/>
              <a:t>, the forgiveness of sins, according to the riches of His grace</a:t>
            </a:r>
          </a:p>
        </p:txBody>
      </p:sp>
      <p:sp>
        <p:nvSpPr>
          <p:cNvPr id="5" name="Text Placeholder 1">
            <a:extLst>
              <a:ext uri="{FF2B5EF4-FFF2-40B4-BE49-F238E27FC236}">
                <a16:creationId xmlns:a16="http://schemas.microsoft.com/office/drawing/2014/main" id="{BDE5A30A-7200-4480-A916-69519CDB8127}"/>
              </a:ext>
            </a:extLst>
          </p:cNvPr>
          <p:cNvSpPr txBox="1">
            <a:spLocks/>
          </p:cNvSpPr>
          <p:nvPr/>
        </p:nvSpPr>
        <p:spPr>
          <a:xfrm>
            <a:off x="491968" y="30114"/>
            <a:ext cx="8160063" cy="484236"/>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a:solidFill>
                  <a:srgbClr val="BDB9A8"/>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BDB9A8"/>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BDB9A8"/>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BDB9A8"/>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BDB9A8"/>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accent6"/>
                </a:solidFill>
              </a:rPr>
              <a:t>Did Peter and Paul write to the same people?</a:t>
            </a:r>
          </a:p>
        </p:txBody>
      </p:sp>
    </p:spTree>
    <p:extLst>
      <p:ext uri="{BB962C8B-B14F-4D97-AF65-F5344CB8AC3E}">
        <p14:creationId xmlns:p14="http://schemas.microsoft.com/office/powerpoint/2010/main" val="122314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8186F5-7C31-451A-B5E5-798EF94B2C80}"/>
              </a:ext>
            </a:extLst>
          </p:cNvPr>
          <p:cNvGraphicFramePr>
            <a:graphicFrameLocks noGrp="1"/>
          </p:cNvGraphicFramePr>
          <p:nvPr>
            <p:extLst>
              <p:ext uri="{D42A27DB-BD31-4B8C-83A1-F6EECF244321}">
                <p14:modId xmlns:p14="http://schemas.microsoft.com/office/powerpoint/2010/main" val="1245071204"/>
              </p:ext>
            </p:extLst>
          </p:nvPr>
        </p:nvGraphicFramePr>
        <p:xfrm>
          <a:off x="515112" y="242267"/>
          <a:ext cx="8113776" cy="4541520"/>
        </p:xfrm>
        <a:graphic>
          <a:graphicData uri="http://schemas.openxmlformats.org/drawingml/2006/table">
            <a:tbl>
              <a:tblPr firstRow="1" bandRow="1">
                <a:tableStyleId>{073A0DAA-6AF3-43AB-8588-CEC1D06C72B9}</a:tableStyleId>
              </a:tblPr>
              <a:tblGrid>
                <a:gridCol w="4056888">
                  <a:extLst>
                    <a:ext uri="{9D8B030D-6E8A-4147-A177-3AD203B41FA5}">
                      <a16:colId xmlns:a16="http://schemas.microsoft.com/office/drawing/2014/main" val="3057747001"/>
                    </a:ext>
                  </a:extLst>
                </a:gridCol>
                <a:gridCol w="4056888">
                  <a:extLst>
                    <a:ext uri="{9D8B030D-6E8A-4147-A177-3AD203B41FA5}">
                      <a16:colId xmlns:a16="http://schemas.microsoft.com/office/drawing/2014/main" val="4192273491"/>
                    </a:ext>
                  </a:extLst>
                </a:gridCol>
              </a:tblGrid>
              <a:tr h="370840">
                <a:tc>
                  <a:txBody>
                    <a:bodyPr/>
                    <a:lstStyle/>
                    <a:p>
                      <a:r>
                        <a:rPr lang="en-US" sz="2800" dirty="0"/>
                        <a:t>PAUL</a:t>
                      </a:r>
                    </a:p>
                  </a:txBody>
                  <a:tcPr marL="121706" marR="121706"/>
                </a:tc>
                <a:tc>
                  <a:txBody>
                    <a:bodyPr/>
                    <a:lstStyle/>
                    <a:p>
                      <a:r>
                        <a:rPr lang="en-US" sz="2800" dirty="0"/>
                        <a:t>PETER</a:t>
                      </a:r>
                    </a:p>
                  </a:txBody>
                  <a:tcPr marL="121706" marR="121706"/>
                </a:tc>
                <a:extLst>
                  <a:ext uri="{0D108BD9-81ED-4DB2-BD59-A6C34878D82A}">
                    <a16:rowId xmlns:a16="http://schemas.microsoft.com/office/drawing/2014/main" val="156460243"/>
                  </a:ext>
                </a:extLst>
              </a:tr>
              <a:tr h="370840">
                <a:tc>
                  <a:txBody>
                    <a:bodyPr/>
                    <a:lstStyle/>
                    <a:p>
                      <a:r>
                        <a:rPr lang="en-US" sz="2000" b="1" i="0" u="none" strike="noStrike" kern="1200" baseline="0" dirty="0">
                          <a:solidFill>
                            <a:schemeClr val="dk1"/>
                          </a:solidFill>
                          <a:latin typeface="+mn-lt"/>
                          <a:ea typeface="+mn-ea"/>
                          <a:cs typeface="+mn-cs"/>
                        </a:rPr>
                        <a:t>Eph. 1:3</a:t>
                      </a:r>
                      <a:r>
                        <a:rPr lang="en-US" sz="2000" b="0" i="0" u="none" strike="noStrike" kern="1200" baseline="0" dirty="0">
                          <a:solidFill>
                            <a:schemeClr val="dk1"/>
                          </a:solidFill>
                          <a:latin typeface="+mn-lt"/>
                          <a:ea typeface="+mn-ea"/>
                          <a:cs typeface="+mn-cs"/>
                        </a:rPr>
                        <a:t>, “Blessed </a:t>
                      </a:r>
                      <a:r>
                        <a:rPr lang="en-US" sz="2000" b="0" i="1" u="none" strike="noStrike" kern="1200" baseline="0" dirty="0">
                          <a:solidFill>
                            <a:schemeClr val="dk1"/>
                          </a:solidFill>
                          <a:latin typeface="+mn-lt"/>
                          <a:ea typeface="+mn-ea"/>
                          <a:cs typeface="+mn-cs"/>
                        </a:rPr>
                        <a:t>be</a:t>
                      </a:r>
                      <a:r>
                        <a:rPr lang="en-US" sz="2000" b="0" i="0" u="none" strike="noStrike" kern="1200" baseline="0" dirty="0">
                          <a:solidFill>
                            <a:schemeClr val="dk1"/>
                          </a:solidFill>
                          <a:latin typeface="+mn-lt"/>
                          <a:ea typeface="+mn-ea"/>
                          <a:cs typeface="+mn-cs"/>
                        </a:rPr>
                        <a:t> the God and Father of our Lord Jesus Christ…”</a:t>
                      </a:r>
                      <a:endParaRPr lang="en-US" sz="2000" dirty="0"/>
                    </a:p>
                  </a:txBody>
                  <a:tcPr marL="121706" marR="121706"/>
                </a:tc>
                <a:tc>
                  <a:txBody>
                    <a:bodyPr/>
                    <a:lstStyle/>
                    <a:p>
                      <a:r>
                        <a:rPr lang="en-US" sz="2000" b="1" u="none" dirty="0"/>
                        <a:t>1 Pet. 1:3</a:t>
                      </a:r>
                      <a:r>
                        <a:rPr lang="en-US" sz="2000" dirty="0"/>
                        <a:t>, “</a:t>
                      </a:r>
                      <a:r>
                        <a:rPr lang="en-US" sz="2000" b="0" i="0" u="none" strike="noStrike" kern="1200" baseline="0" dirty="0">
                          <a:solidFill>
                            <a:schemeClr val="dk1"/>
                          </a:solidFill>
                          <a:latin typeface="+mn-lt"/>
                          <a:ea typeface="+mn-ea"/>
                          <a:cs typeface="+mn-cs"/>
                        </a:rPr>
                        <a:t>Blessed </a:t>
                      </a:r>
                      <a:r>
                        <a:rPr lang="en-US" sz="2000" b="0" i="1" u="none" strike="noStrike" kern="1200" baseline="0" dirty="0">
                          <a:solidFill>
                            <a:schemeClr val="dk1"/>
                          </a:solidFill>
                          <a:latin typeface="+mn-lt"/>
                          <a:ea typeface="+mn-ea"/>
                          <a:cs typeface="+mn-cs"/>
                        </a:rPr>
                        <a:t>be</a:t>
                      </a:r>
                      <a:r>
                        <a:rPr lang="en-US" sz="2000" b="0" i="0" u="none" strike="noStrike" kern="1200" baseline="0" dirty="0">
                          <a:solidFill>
                            <a:schemeClr val="dk1"/>
                          </a:solidFill>
                          <a:latin typeface="+mn-lt"/>
                          <a:ea typeface="+mn-ea"/>
                          <a:cs typeface="+mn-cs"/>
                        </a:rPr>
                        <a:t> the God and Father of our Lord Jesus Christ…”</a:t>
                      </a:r>
                      <a:endParaRPr lang="en-US" sz="2000" dirty="0"/>
                    </a:p>
                  </a:txBody>
                  <a:tcPr marL="121706" marR="121706"/>
                </a:tc>
                <a:extLst>
                  <a:ext uri="{0D108BD9-81ED-4DB2-BD59-A6C34878D82A}">
                    <a16:rowId xmlns:a16="http://schemas.microsoft.com/office/drawing/2014/main" val="81905100"/>
                  </a:ext>
                </a:extLst>
              </a:tr>
              <a:tr h="370840">
                <a:tc>
                  <a:txBody>
                    <a:bodyPr/>
                    <a:lstStyle/>
                    <a:p>
                      <a:r>
                        <a:rPr lang="en-US" sz="2000" b="1" i="0" u="none" strike="noStrike" kern="1200" baseline="0" dirty="0">
                          <a:solidFill>
                            <a:schemeClr val="dk1"/>
                          </a:solidFill>
                          <a:latin typeface="+mn-lt"/>
                          <a:ea typeface="+mn-ea"/>
                          <a:cs typeface="+mn-cs"/>
                        </a:rPr>
                        <a:t>Col 3:8</a:t>
                      </a:r>
                      <a:r>
                        <a:rPr lang="en-US" sz="2000" b="0" i="0" u="none" strike="noStrike" kern="1200" baseline="0" dirty="0">
                          <a:solidFill>
                            <a:schemeClr val="dk1"/>
                          </a:solidFill>
                          <a:latin typeface="+mn-lt"/>
                          <a:ea typeface="+mn-ea"/>
                          <a:cs typeface="+mn-cs"/>
                        </a:rPr>
                        <a:t>, “But now you yourselves are to </a:t>
                      </a:r>
                      <a:r>
                        <a:rPr lang="en-US" sz="2000" b="0" i="0" u="sng" strike="noStrike" kern="1200" baseline="0" dirty="0">
                          <a:solidFill>
                            <a:schemeClr val="dk1"/>
                          </a:solidFill>
                          <a:latin typeface="+mn-lt"/>
                          <a:ea typeface="+mn-ea"/>
                          <a:cs typeface="+mn-cs"/>
                        </a:rPr>
                        <a:t>put off all </a:t>
                      </a:r>
                      <a:r>
                        <a:rPr lang="en-US" sz="2000" b="0" i="0" u="none" strike="noStrike" kern="1200" baseline="0" dirty="0">
                          <a:solidFill>
                            <a:schemeClr val="dk1"/>
                          </a:solidFill>
                          <a:latin typeface="+mn-lt"/>
                          <a:ea typeface="+mn-ea"/>
                          <a:cs typeface="+mn-cs"/>
                        </a:rPr>
                        <a:t>these: anger, wrath, malice, blasphemy, filthy language out of your mouth.”</a:t>
                      </a:r>
                      <a:endParaRPr lang="en-US" sz="2000" dirty="0"/>
                    </a:p>
                  </a:txBody>
                  <a:tcPr marL="121706" marR="121706"/>
                </a:tc>
                <a:tc>
                  <a:txBody>
                    <a:bodyPr/>
                    <a:lstStyle/>
                    <a:p>
                      <a:r>
                        <a:rPr lang="en-US" sz="2000" b="1" u="none" dirty="0"/>
                        <a:t>1 Pet. 2:1</a:t>
                      </a:r>
                      <a:r>
                        <a:rPr lang="en-US" sz="2000" dirty="0"/>
                        <a:t>, “</a:t>
                      </a:r>
                      <a:r>
                        <a:rPr lang="en-US" sz="2000" b="0" i="0" u="none" strike="noStrike" kern="1200" baseline="0" dirty="0">
                          <a:solidFill>
                            <a:schemeClr val="dk1"/>
                          </a:solidFill>
                          <a:latin typeface="+mn-lt"/>
                          <a:ea typeface="+mn-ea"/>
                          <a:cs typeface="+mn-cs"/>
                        </a:rPr>
                        <a:t>Therefore, </a:t>
                      </a:r>
                      <a:r>
                        <a:rPr lang="en-US" sz="2000" b="0" i="0" u="sng" strike="noStrike" kern="1200" baseline="0" dirty="0">
                          <a:solidFill>
                            <a:schemeClr val="dk1"/>
                          </a:solidFill>
                          <a:latin typeface="+mn-lt"/>
                          <a:ea typeface="+mn-ea"/>
                          <a:cs typeface="+mn-cs"/>
                        </a:rPr>
                        <a:t>laying aside all</a:t>
                      </a:r>
                      <a:r>
                        <a:rPr lang="en-US" sz="2000" b="0" i="0" u="none" strike="noStrike" kern="1200" baseline="0" dirty="0">
                          <a:solidFill>
                            <a:schemeClr val="dk1"/>
                          </a:solidFill>
                          <a:latin typeface="+mn-lt"/>
                          <a:ea typeface="+mn-ea"/>
                          <a:cs typeface="+mn-cs"/>
                        </a:rPr>
                        <a:t> malice, all deceit, hypocrisy, envy, and all evil speaking”</a:t>
                      </a:r>
                      <a:endParaRPr lang="en-US" sz="2000" dirty="0"/>
                    </a:p>
                  </a:txBody>
                  <a:tcPr marL="121706" marR="121706"/>
                </a:tc>
                <a:extLst>
                  <a:ext uri="{0D108BD9-81ED-4DB2-BD59-A6C34878D82A}">
                    <a16:rowId xmlns:a16="http://schemas.microsoft.com/office/drawing/2014/main" val="41773276"/>
                  </a:ext>
                </a:extLst>
              </a:tr>
              <a:tr h="370840">
                <a:tc>
                  <a:txBody>
                    <a:bodyPr/>
                    <a:lstStyle/>
                    <a:p>
                      <a:r>
                        <a:rPr lang="en-US" sz="2000" b="1" i="0" u="none" strike="noStrike" kern="1200" baseline="0" dirty="0">
                          <a:solidFill>
                            <a:schemeClr val="dk1"/>
                          </a:solidFill>
                          <a:latin typeface="+mn-lt"/>
                          <a:ea typeface="+mn-ea"/>
                          <a:cs typeface="+mn-cs"/>
                        </a:rPr>
                        <a:t>Eph 5:21</a:t>
                      </a:r>
                      <a:r>
                        <a:rPr lang="en-US" sz="2000" b="0" i="0" u="none" strike="noStrike" kern="1200" baseline="0" dirty="0">
                          <a:solidFill>
                            <a:schemeClr val="dk1"/>
                          </a:solidFill>
                          <a:latin typeface="+mn-lt"/>
                          <a:ea typeface="+mn-ea"/>
                          <a:cs typeface="+mn-cs"/>
                        </a:rPr>
                        <a:t>, “</a:t>
                      </a:r>
                      <a:r>
                        <a:rPr lang="en-US" sz="2000" b="0" i="0" u="sng" strike="noStrike" kern="1200" baseline="0" dirty="0">
                          <a:solidFill>
                            <a:schemeClr val="dk1"/>
                          </a:solidFill>
                          <a:latin typeface="+mn-lt"/>
                          <a:ea typeface="+mn-ea"/>
                          <a:cs typeface="+mn-cs"/>
                        </a:rPr>
                        <a:t>submitting to one another</a:t>
                      </a:r>
                      <a:r>
                        <a:rPr lang="en-US" sz="2000" b="0" i="0" u="none" strike="noStrike" kern="1200" baseline="0" dirty="0">
                          <a:solidFill>
                            <a:schemeClr val="dk1"/>
                          </a:solidFill>
                          <a:latin typeface="+mn-lt"/>
                          <a:ea typeface="+mn-ea"/>
                          <a:cs typeface="+mn-cs"/>
                        </a:rPr>
                        <a:t> in the fear of God.”</a:t>
                      </a:r>
                      <a:endParaRPr lang="en-US" sz="2000" dirty="0"/>
                    </a:p>
                  </a:txBody>
                  <a:tcPr marL="121706" marR="121706"/>
                </a:tc>
                <a:tc>
                  <a:txBody>
                    <a:bodyPr/>
                    <a:lstStyle/>
                    <a:p>
                      <a:r>
                        <a:rPr lang="en-US" sz="2000" b="1" u="none" dirty="0"/>
                        <a:t>1 Pet. 5:5</a:t>
                      </a:r>
                      <a:r>
                        <a:rPr lang="en-US" sz="2000" dirty="0"/>
                        <a:t>, “…Yes, all of you </a:t>
                      </a:r>
                      <a:r>
                        <a:rPr lang="en-US" sz="2000" u="sng" dirty="0"/>
                        <a:t>be submissive to one another</a:t>
                      </a:r>
                      <a:r>
                        <a:rPr lang="en-US" sz="2000" dirty="0"/>
                        <a:t>…”</a:t>
                      </a:r>
                    </a:p>
                  </a:txBody>
                  <a:tcPr marL="121706" marR="121706"/>
                </a:tc>
                <a:extLst>
                  <a:ext uri="{0D108BD9-81ED-4DB2-BD59-A6C34878D82A}">
                    <a16:rowId xmlns:a16="http://schemas.microsoft.com/office/drawing/2014/main" val="11175070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dk1"/>
                          </a:solidFill>
                          <a:latin typeface="+mn-lt"/>
                          <a:ea typeface="+mn-ea"/>
                          <a:cs typeface="+mn-cs"/>
                        </a:rPr>
                        <a:t>Eph. 5:22</a:t>
                      </a:r>
                      <a:r>
                        <a:rPr lang="en-US" sz="2000" b="0" i="0" u="none" strike="noStrike" kern="1200" baseline="0" dirty="0">
                          <a:solidFill>
                            <a:schemeClr val="dk1"/>
                          </a:solidFill>
                          <a:latin typeface="+mn-lt"/>
                          <a:ea typeface="+mn-ea"/>
                          <a:cs typeface="+mn-cs"/>
                        </a:rPr>
                        <a:t>, “Wives, </a:t>
                      </a:r>
                      <a:r>
                        <a:rPr lang="en-US" sz="2000" b="0" i="0" u="sng" strike="noStrike" kern="1200" baseline="0" dirty="0">
                          <a:solidFill>
                            <a:schemeClr val="dk1"/>
                          </a:solidFill>
                          <a:latin typeface="+mn-lt"/>
                          <a:ea typeface="+mn-ea"/>
                          <a:cs typeface="+mn-cs"/>
                        </a:rPr>
                        <a:t>submit to your own husbands</a:t>
                      </a:r>
                      <a:r>
                        <a:rPr lang="en-US" sz="2000" b="0" i="0" u="none" strike="noStrike" kern="1200" baseline="0" dirty="0">
                          <a:solidFill>
                            <a:schemeClr val="dk1"/>
                          </a:solidFill>
                          <a:latin typeface="+mn-lt"/>
                          <a:ea typeface="+mn-ea"/>
                          <a:cs typeface="+mn-cs"/>
                        </a:rPr>
                        <a:t>, as to the Lord.”</a:t>
                      </a:r>
                      <a:endParaRPr lang="en-US" sz="2000" dirty="0"/>
                    </a:p>
                  </a:txBody>
                  <a:tcPr marL="121706" marR="1217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dk1"/>
                          </a:solidFill>
                          <a:latin typeface="+mn-lt"/>
                          <a:ea typeface="+mn-ea"/>
                          <a:cs typeface="+mn-cs"/>
                        </a:rPr>
                        <a:t>1 Pet. 3:1</a:t>
                      </a:r>
                      <a:r>
                        <a:rPr lang="en-US" sz="2000" b="0" i="0" u="none" strike="noStrike" kern="1200" baseline="0" dirty="0">
                          <a:solidFill>
                            <a:schemeClr val="dk1"/>
                          </a:solidFill>
                          <a:latin typeface="+mn-lt"/>
                          <a:ea typeface="+mn-ea"/>
                          <a:cs typeface="+mn-cs"/>
                        </a:rPr>
                        <a:t>, “Wives, likewise, </a:t>
                      </a:r>
                      <a:r>
                        <a:rPr lang="en-US" sz="2000" b="0" i="1" u="none" strike="noStrike" kern="1200" baseline="0" dirty="0">
                          <a:solidFill>
                            <a:schemeClr val="dk1"/>
                          </a:solidFill>
                          <a:latin typeface="+mn-lt"/>
                          <a:ea typeface="+mn-ea"/>
                          <a:cs typeface="+mn-cs"/>
                        </a:rPr>
                        <a:t>be</a:t>
                      </a:r>
                      <a:r>
                        <a:rPr lang="en-US" sz="2000" b="0" i="0" u="none" strike="noStrike" kern="1200" baseline="0" dirty="0">
                          <a:solidFill>
                            <a:schemeClr val="dk1"/>
                          </a:solidFill>
                          <a:latin typeface="+mn-lt"/>
                          <a:ea typeface="+mn-ea"/>
                          <a:cs typeface="+mn-cs"/>
                        </a:rPr>
                        <a:t> </a:t>
                      </a:r>
                      <a:r>
                        <a:rPr lang="en-US" sz="2000" b="0" i="0" u="sng" strike="noStrike" kern="1200" baseline="0" dirty="0">
                          <a:solidFill>
                            <a:schemeClr val="dk1"/>
                          </a:solidFill>
                          <a:latin typeface="+mn-lt"/>
                          <a:ea typeface="+mn-ea"/>
                          <a:cs typeface="+mn-cs"/>
                        </a:rPr>
                        <a:t>submissive to your own husbands</a:t>
                      </a:r>
                      <a:r>
                        <a:rPr lang="en-US" sz="2000" b="0" i="0" u="none" strike="noStrike" kern="1200" baseline="0" dirty="0">
                          <a:solidFill>
                            <a:schemeClr val="dk1"/>
                          </a:solidFill>
                          <a:latin typeface="+mn-lt"/>
                          <a:ea typeface="+mn-ea"/>
                          <a:cs typeface="+mn-cs"/>
                        </a:rPr>
                        <a:t>…”</a:t>
                      </a:r>
                      <a:endParaRPr lang="en-US" sz="2000" dirty="0"/>
                    </a:p>
                  </a:txBody>
                  <a:tcPr marL="121706" marR="121706"/>
                </a:tc>
                <a:extLst>
                  <a:ext uri="{0D108BD9-81ED-4DB2-BD59-A6C34878D82A}">
                    <a16:rowId xmlns:a16="http://schemas.microsoft.com/office/drawing/2014/main" val="4022074108"/>
                  </a:ext>
                </a:extLst>
              </a:tr>
            </a:tbl>
          </a:graphicData>
        </a:graphic>
      </p:graphicFrame>
    </p:spTree>
    <p:extLst>
      <p:ext uri="{BB962C8B-B14F-4D97-AF65-F5344CB8AC3E}">
        <p14:creationId xmlns:p14="http://schemas.microsoft.com/office/powerpoint/2010/main" val="93034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Defaul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2786</TotalTime>
  <Words>3232</Words>
  <Application>Microsoft Office PowerPoint</Application>
  <PresentationFormat>On-screen Show (16:9)</PresentationFormat>
  <Paragraphs>173</Paragraphs>
  <Slides>27</Slides>
  <Notes>14</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Aharoni</vt:lpstr>
      <vt:lpstr>Arial</vt:lpstr>
      <vt:lpstr>Bradley Hand ITC</vt:lpstr>
      <vt:lpstr>Calibri</vt:lpstr>
      <vt:lpstr>Palatino Linotype</vt:lpstr>
      <vt:lpstr>Seaford</vt:lpstr>
      <vt:lpstr>Segoe UI</vt:lpstr>
      <vt:lpstr>Segoe UI Black</vt:lpstr>
      <vt:lpstr>Times New Roman</vt:lpstr>
      <vt:lpstr>Trebuchet MS</vt:lpstr>
      <vt:lpstr>Wingdings</vt:lpstr>
      <vt:lpstr>Default</vt:lpstr>
      <vt:lpstr>PowerPoint Presentation</vt:lpstr>
      <vt:lpstr>GRACE DISPENSATIONALISM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Meaning of Born Again?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Wallace</cp:lastModifiedBy>
  <cp:revision>20</cp:revision>
  <dcterms:created xsi:type="dcterms:W3CDTF">2014-03-26T14:03:34Z</dcterms:created>
  <dcterms:modified xsi:type="dcterms:W3CDTF">2021-09-02T21:02:36Z</dcterms:modified>
</cp:coreProperties>
</file>