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8"/>
  </p:notesMasterIdLst>
  <p:sldIdLst>
    <p:sldId id="258" r:id="rId2"/>
    <p:sldId id="261" r:id="rId3"/>
    <p:sldId id="264" r:id="rId4"/>
    <p:sldId id="269" r:id="rId5"/>
    <p:sldId id="268" r:id="rId6"/>
    <p:sldId id="265" r:id="rId7"/>
    <p:sldId id="270" r:id="rId8"/>
    <p:sldId id="272" r:id="rId9"/>
    <p:sldId id="271" r:id="rId10"/>
    <p:sldId id="273" r:id="rId11"/>
    <p:sldId id="274" r:id="rId12"/>
    <p:sldId id="275" r:id="rId13"/>
    <p:sldId id="267" r:id="rId14"/>
    <p:sldId id="276" r:id="rId15"/>
    <p:sldId id="277" r:id="rId16"/>
    <p:sldId id="278" r:id="rId17"/>
  </p:sldIdLst>
  <p:sldSz cx="9144000" cy="6858000" type="screen4x3"/>
  <p:notesSz cx="6858000" cy="9144000"/>
  <p:embeddedFontLst>
    <p:embeddedFont>
      <p:font typeface="Candara" panose="020E0502030303020204" pitchFamily="34" charset="0"/>
      <p:regular r:id="rId19"/>
      <p:bold r:id="rId20"/>
      <p:italic r:id="rId21"/>
      <p:boldItalic r:id="rId22"/>
    </p:embeddedFont>
    <p:embeddedFont>
      <p:font typeface="Arial Black" panose="020B0A04020102020204" pitchFamily="34" charset="0"/>
      <p:bold r:id="rId23"/>
    </p:embeddedFont>
    <p:embeddedFont>
      <p:font typeface="Calibri" panose="020F0502020204030204" pitchFamily="34" charset="0"/>
      <p:regular r:id="rId24"/>
      <p:bold r:id="rId25"/>
      <p:italic r:id="rId26"/>
      <p:boldItalic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87" autoAdjust="0"/>
    <p:restoredTop sz="76149" autoAdjust="0"/>
  </p:normalViewPr>
  <p:slideViewPr>
    <p:cSldViewPr snapToGrid="0" snapToObjects="1">
      <p:cViewPr varScale="1">
        <p:scale>
          <a:sx n="42" d="100"/>
          <a:sy n="42" d="100"/>
        </p:scale>
        <p:origin x="1368" y="53"/>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9CC9C3-53A5-45CE-870B-281C9CEA6BD6}" type="datetimeFigureOut">
              <a:rPr lang="en-US" smtClean="0"/>
              <a:t>8/2/2016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251BE7-BF71-473B-B786-C5F6648CD0D3}" type="slidenum">
              <a:rPr lang="en-US" smtClean="0"/>
              <a:t>‹#›</a:t>
            </a:fld>
            <a:endParaRPr lang="en-US"/>
          </a:p>
        </p:txBody>
      </p:sp>
    </p:spTree>
    <p:extLst>
      <p:ext uri="{BB962C8B-B14F-4D97-AF65-F5344CB8AC3E}">
        <p14:creationId xmlns:p14="http://schemas.microsoft.com/office/powerpoint/2010/main" val="4560244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251BE7-BF71-473B-B786-C5F6648CD0D3}" type="slidenum">
              <a:rPr lang="en-US" smtClean="0"/>
              <a:t>2</a:t>
            </a:fld>
            <a:endParaRPr lang="en-US"/>
          </a:p>
        </p:txBody>
      </p:sp>
    </p:spTree>
    <p:extLst>
      <p:ext uri="{BB962C8B-B14F-4D97-AF65-F5344CB8AC3E}">
        <p14:creationId xmlns:p14="http://schemas.microsoft.com/office/powerpoint/2010/main" val="29168285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251BE7-BF71-473B-B786-C5F6648CD0D3}" type="slidenum">
              <a:rPr lang="en-US" smtClean="0"/>
              <a:t>5</a:t>
            </a:fld>
            <a:endParaRPr lang="en-US"/>
          </a:p>
        </p:txBody>
      </p:sp>
    </p:spTree>
    <p:extLst>
      <p:ext uri="{BB962C8B-B14F-4D97-AF65-F5344CB8AC3E}">
        <p14:creationId xmlns:p14="http://schemas.microsoft.com/office/powerpoint/2010/main" val="21793088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251BE7-BF71-473B-B786-C5F6648CD0D3}" type="slidenum">
              <a:rPr lang="en-US" smtClean="0"/>
              <a:t>6</a:t>
            </a:fld>
            <a:endParaRPr lang="en-US"/>
          </a:p>
        </p:txBody>
      </p:sp>
    </p:spTree>
    <p:extLst>
      <p:ext uri="{BB962C8B-B14F-4D97-AF65-F5344CB8AC3E}">
        <p14:creationId xmlns:p14="http://schemas.microsoft.com/office/powerpoint/2010/main" val="33743962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251BE7-BF71-473B-B786-C5F6648CD0D3}" type="slidenum">
              <a:rPr lang="en-US" smtClean="0"/>
              <a:t>9</a:t>
            </a:fld>
            <a:endParaRPr lang="en-US"/>
          </a:p>
        </p:txBody>
      </p:sp>
    </p:spTree>
    <p:extLst>
      <p:ext uri="{BB962C8B-B14F-4D97-AF65-F5344CB8AC3E}">
        <p14:creationId xmlns:p14="http://schemas.microsoft.com/office/powerpoint/2010/main" val="13684045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28251BE7-BF71-473B-B786-C5F6648CD0D3}"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10</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42507334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28251BE7-BF71-473B-B786-C5F6648CD0D3}"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11</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0129766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251BE7-BF71-473B-B786-C5F6648CD0D3}" type="slidenum">
              <a:rPr lang="en-US" smtClean="0"/>
              <a:t>13</a:t>
            </a:fld>
            <a:endParaRPr lang="en-US"/>
          </a:p>
        </p:txBody>
      </p:sp>
    </p:spTree>
    <p:extLst>
      <p:ext uri="{BB962C8B-B14F-4D97-AF65-F5344CB8AC3E}">
        <p14:creationId xmlns:p14="http://schemas.microsoft.com/office/powerpoint/2010/main" val="5080243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251BE7-BF71-473B-B786-C5F6648CD0D3}" type="slidenum">
              <a:rPr lang="en-US" smtClean="0"/>
              <a:t>15</a:t>
            </a:fld>
            <a:endParaRPr lang="en-US"/>
          </a:p>
        </p:txBody>
      </p:sp>
    </p:spTree>
    <p:extLst>
      <p:ext uri="{BB962C8B-B14F-4D97-AF65-F5344CB8AC3E}">
        <p14:creationId xmlns:p14="http://schemas.microsoft.com/office/powerpoint/2010/main" val="4149275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1" hasCustomPrompt="1"/>
          </p:nvPr>
        </p:nvSpPr>
        <p:spPr>
          <a:xfrm>
            <a:off x="3752371" y="4364351"/>
            <a:ext cx="3187805" cy="416827"/>
          </a:xfrm>
        </p:spPr>
        <p:txBody>
          <a:bodyPr anchor="ctr">
            <a:normAutofit/>
          </a:bodyPr>
          <a:lstStyle>
            <a:lvl1pPr>
              <a:defRPr sz="2000"/>
            </a:lvl1pPr>
          </a:lstStyle>
          <a:p>
            <a:pPr lvl="0"/>
            <a:r>
              <a:rPr lang="en-US" dirty="0"/>
              <a:t>Add Your Subtitle</a:t>
            </a:r>
          </a:p>
        </p:txBody>
      </p:sp>
      <p:sp>
        <p:nvSpPr>
          <p:cNvPr id="6" name="Title 1"/>
          <p:cNvSpPr>
            <a:spLocks noGrp="1"/>
          </p:cNvSpPr>
          <p:nvPr>
            <p:ph type="title" hasCustomPrompt="1"/>
          </p:nvPr>
        </p:nvSpPr>
        <p:spPr>
          <a:xfrm>
            <a:off x="3752371" y="2876944"/>
            <a:ext cx="5047981" cy="1406194"/>
          </a:xfrm>
        </p:spPr>
        <p:txBody>
          <a:bodyPr>
            <a:normAutofit/>
          </a:bodyPr>
          <a:lstStyle>
            <a:lvl1pPr>
              <a:defRPr sz="4800" b="1" cap="none" spc="0">
                <a:ln w="9525">
                  <a:solidFill>
                    <a:schemeClr val="bg1"/>
                  </a:solidFill>
                  <a:prstDash val="solid"/>
                </a:ln>
                <a:solidFill>
                  <a:schemeClr val="tx1"/>
                </a:solidFill>
                <a:effectLst>
                  <a:outerShdw blurRad="12700" dist="38100" dir="2700000" algn="tl" rotWithShape="0">
                    <a:schemeClr val="bg1">
                      <a:lumMod val="50000"/>
                    </a:schemeClr>
                  </a:outerShdw>
                </a:effectLst>
              </a:defRPr>
            </a:lvl1pPr>
          </a:lstStyle>
          <a:p>
            <a:r>
              <a:rPr lang="en-US" dirty="0"/>
              <a:t>Add Your Title</a:t>
            </a:r>
          </a:p>
        </p:txBody>
      </p:sp>
    </p:spTree>
    <p:extLst>
      <p:ext uri="{BB962C8B-B14F-4D97-AF65-F5344CB8AC3E}">
        <p14:creationId xmlns:p14="http://schemas.microsoft.com/office/powerpoint/2010/main" val="33662725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298825" y="223407"/>
            <a:ext cx="8523941" cy="5015965"/>
          </a:xfrm>
        </p:spPr>
        <p:txBody>
          <a:bodyPr anchor="ctr">
            <a:normAutofit/>
          </a:bodyPr>
          <a:lstStyle>
            <a:lvl1pPr algn="ctr">
              <a:defRPr sz="3600" baseline="0"/>
            </a:lvl1pPr>
            <a:lvl2pPr algn="l">
              <a:defRPr/>
            </a:lvl2pPr>
            <a:lvl3pPr algn="l">
              <a:defRPr/>
            </a:lvl3pPr>
            <a:lvl4pPr algn="l">
              <a:defRPr/>
            </a:lvl4pPr>
            <a:lvl5pPr algn="l">
              <a:defRPr/>
            </a:lvl5pPr>
          </a:lstStyle>
          <a:p>
            <a:pPr lvl="0"/>
            <a:r>
              <a:rPr lang="en-US" dirty="0"/>
              <a:t>Add Your Text Here</a:t>
            </a:r>
          </a:p>
        </p:txBody>
      </p:sp>
    </p:spTree>
    <p:extLst>
      <p:ext uri="{BB962C8B-B14F-4D97-AF65-F5344CB8AC3E}">
        <p14:creationId xmlns:p14="http://schemas.microsoft.com/office/powerpoint/2010/main" val="36304006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xt Placeholder 6"/>
          <p:cNvSpPr>
            <a:spLocks noGrp="1"/>
          </p:cNvSpPr>
          <p:nvPr>
            <p:ph type="body" sz="quarter" idx="10" hasCustomPrompt="1"/>
          </p:nvPr>
        </p:nvSpPr>
        <p:spPr>
          <a:xfrm>
            <a:off x="298825" y="223407"/>
            <a:ext cx="8523941" cy="5015965"/>
          </a:xfrm>
        </p:spPr>
        <p:txBody>
          <a:bodyPr anchor="t" anchorCtr="0">
            <a:normAutofit/>
          </a:bodyPr>
          <a:lstStyle>
            <a:lvl1pPr algn="ctr">
              <a:defRPr sz="3600" baseline="0"/>
            </a:lvl1pPr>
            <a:lvl2pPr algn="l">
              <a:defRPr/>
            </a:lvl2pPr>
            <a:lvl3pPr algn="l">
              <a:defRPr/>
            </a:lvl3pPr>
            <a:lvl4pPr algn="l">
              <a:defRPr/>
            </a:lvl4pPr>
            <a:lvl5pPr algn="l">
              <a:defRPr/>
            </a:lvl5pPr>
          </a:lstStyle>
          <a:p>
            <a:pPr lvl="0"/>
            <a:r>
              <a:rPr lang="en-US" dirty="0"/>
              <a:t>Add Your Text Here</a:t>
            </a:r>
          </a:p>
        </p:txBody>
      </p:sp>
      <p:sp>
        <p:nvSpPr>
          <p:cNvPr id="7" name="Title 1"/>
          <p:cNvSpPr>
            <a:spLocks noGrp="1"/>
          </p:cNvSpPr>
          <p:nvPr>
            <p:ph type="title" hasCustomPrompt="1"/>
          </p:nvPr>
        </p:nvSpPr>
        <p:spPr>
          <a:xfrm>
            <a:off x="2584840" y="5368033"/>
            <a:ext cx="3601761" cy="1066516"/>
          </a:xfrm>
        </p:spPr>
        <p:txBody>
          <a:bodyPr>
            <a:normAutofit/>
          </a:bodyPr>
          <a:lstStyle>
            <a:lvl1pPr>
              <a:defRPr sz="2400"/>
            </a:lvl1pPr>
          </a:lstStyle>
          <a:p>
            <a:r>
              <a:rPr lang="en-US" dirty="0"/>
              <a:t>Add Your Title</a:t>
            </a:r>
          </a:p>
        </p:txBody>
      </p:sp>
    </p:spTree>
    <p:extLst>
      <p:ext uri="{BB962C8B-B14F-4D97-AF65-F5344CB8AC3E}">
        <p14:creationId xmlns:p14="http://schemas.microsoft.com/office/powerpoint/2010/main" val="33436013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ntent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xt Placeholder 6"/>
          <p:cNvSpPr>
            <a:spLocks noGrp="1"/>
          </p:cNvSpPr>
          <p:nvPr>
            <p:ph type="body" sz="quarter" idx="10" hasCustomPrompt="1"/>
          </p:nvPr>
        </p:nvSpPr>
        <p:spPr>
          <a:xfrm>
            <a:off x="298825" y="223407"/>
            <a:ext cx="8523941" cy="5015965"/>
          </a:xfrm>
        </p:spPr>
        <p:txBody>
          <a:bodyPr anchor="ctr"/>
          <a:lstStyle>
            <a:lvl1pPr algn="ctr">
              <a:defRPr baseline="0"/>
            </a:lvl1pPr>
            <a:lvl2pPr algn="l">
              <a:defRPr/>
            </a:lvl2pPr>
            <a:lvl3pPr algn="l">
              <a:defRPr/>
            </a:lvl3pPr>
            <a:lvl4pPr algn="l">
              <a:defRPr/>
            </a:lvl4pPr>
            <a:lvl5pPr algn="l">
              <a:defRPr/>
            </a:lvl5pPr>
          </a:lstStyle>
          <a:p>
            <a:pPr lvl="0"/>
            <a:r>
              <a:rPr lang="en-US" dirty="0"/>
              <a:t>Add Your Text Here</a:t>
            </a:r>
          </a:p>
        </p:txBody>
      </p:sp>
      <p:sp>
        <p:nvSpPr>
          <p:cNvPr id="7" name="Title 1"/>
          <p:cNvSpPr>
            <a:spLocks noGrp="1"/>
          </p:cNvSpPr>
          <p:nvPr>
            <p:ph type="title" hasCustomPrompt="1"/>
          </p:nvPr>
        </p:nvSpPr>
        <p:spPr>
          <a:xfrm>
            <a:off x="2584840" y="5368033"/>
            <a:ext cx="3601761" cy="1066516"/>
          </a:xfrm>
        </p:spPr>
        <p:txBody>
          <a:bodyPr>
            <a:normAutofit/>
          </a:bodyPr>
          <a:lstStyle>
            <a:lvl1pPr>
              <a:defRPr sz="1600"/>
            </a:lvl1pPr>
          </a:lstStyle>
          <a:p>
            <a:r>
              <a:rPr lang="en-US" dirty="0"/>
              <a:t>Add Your Title</a:t>
            </a:r>
          </a:p>
        </p:txBody>
      </p:sp>
    </p:spTree>
    <p:extLst>
      <p:ext uri="{BB962C8B-B14F-4D97-AF65-F5344CB8AC3E}">
        <p14:creationId xmlns:p14="http://schemas.microsoft.com/office/powerpoint/2010/main" val="5711977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cripture">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526739" y="561831"/>
            <a:ext cx="8160063" cy="4486813"/>
          </a:xfrm>
        </p:spPr>
        <p:txBody>
          <a:bodyPr anchor="ctr">
            <a:normAutofit/>
          </a:bodyPr>
          <a:lstStyle>
            <a:lvl1pPr marL="0" indent="0">
              <a:buFont typeface="Arial"/>
              <a:buNone/>
              <a:defRPr sz="3600"/>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a:t>Add Your Scripture Here</a:t>
            </a:r>
          </a:p>
        </p:txBody>
      </p:sp>
      <p:sp>
        <p:nvSpPr>
          <p:cNvPr id="10" name="Text Placeholder 9"/>
          <p:cNvSpPr>
            <a:spLocks noGrp="1"/>
          </p:cNvSpPr>
          <p:nvPr>
            <p:ph type="body" sz="quarter" idx="14" hasCustomPrompt="1"/>
          </p:nvPr>
        </p:nvSpPr>
        <p:spPr>
          <a:xfrm>
            <a:off x="527050" y="5361519"/>
            <a:ext cx="8159750" cy="990253"/>
          </a:xfrm>
        </p:spPr>
        <p:txBody>
          <a:bodyPr>
            <a:normAutofit/>
          </a:bodyPr>
          <a:lstStyle>
            <a:lvl1pPr>
              <a:defRPr sz="1800" baseline="0"/>
            </a:lvl1pPr>
          </a:lstStyle>
          <a:p>
            <a:pPr lvl="0"/>
            <a:r>
              <a:rPr lang="en-US" dirty="0"/>
              <a:t>Add Verse Here</a:t>
            </a:r>
          </a:p>
        </p:txBody>
      </p:sp>
    </p:spTree>
    <p:extLst>
      <p:ext uri="{BB962C8B-B14F-4D97-AF65-F5344CB8AC3E}">
        <p14:creationId xmlns:p14="http://schemas.microsoft.com/office/powerpoint/2010/main" val="4063350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526739" y="561829"/>
            <a:ext cx="8160063" cy="5805547"/>
          </a:xfrm>
        </p:spPr>
        <p:txBody>
          <a:bodyPr anchor="ctr">
            <a:normAutofit/>
          </a:bodyPr>
          <a:lstStyle>
            <a:lvl1pPr marL="0" indent="0">
              <a:buFont typeface="Arial"/>
              <a:buNone/>
              <a:defRPr sz="3600"/>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a:t>Add Your Text Here</a:t>
            </a:r>
          </a:p>
        </p:txBody>
      </p:sp>
    </p:spTree>
    <p:extLst>
      <p:ext uri="{BB962C8B-B14F-4D97-AF65-F5344CB8AC3E}">
        <p14:creationId xmlns:p14="http://schemas.microsoft.com/office/powerpoint/2010/main" val="38225146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8"/>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8/2/2016</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51" r:id="rId1"/>
    <p:sldLayoutId id="2147483656" r:id="rId2"/>
    <p:sldLayoutId id="2147483655" r:id="rId3"/>
    <p:sldLayoutId id="2147483658" r:id="rId4"/>
    <p:sldLayoutId id="2147483650" r:id="rId5"/>
    <p:sldLayoutId id="2147483657" r:id="rId6"/>
  </p:sldLayoutIdLst>
  <p:txStyles>
    <p:titleStyle>
      <a:lvl1pPr algn="ctr" defTabSz="914400" rtl="0" eaLnBrk="1" latinLnBrk="0" hangingPunct="1">
        <a:spcBef>
          <a:spcPct val="0"/>
        </a:spcBef>
        <a:buNone/>
        <a:defRPr sz="4400" kern="1200">
          <a:solidFill>
            <a:schemeClr val="tx1"/>
          </a:solidFill>
          <a:latin typeface="+mj-lt"/>
          <a:ea typeface="+mj-ea"/>
          <a:cs typeface="Adelle-Regular"/>
        </a:defRPr>
      </a:lvl1pPr>
    </p:titleStyle>
    <p:bodyStyle>
      <a:lvl1pPr marL="0" indent="0" algn="ctr" defTabSz="914400" rtl="0" eaLnBrk="1" latinLnBrk="0" hangingPunct="1">
        <a:spcBef>
          <a:spcPct val="20000"/>
        </a:spcBef>
        <a:buFont typeface="Arial"/>
        <a:buNone/>
        <a:defRPr sz="3000" kern="1200">
          <a:solidFill>
            <a:schemeClr val="tx1"/>
          </a:solidFill>
          <a:latin typeface="+mn-lt"/>
          <a:ea typeface="+mn-ea"/>
          <a:cs typeface="Apple Chancery"/>
        </a:defRPr>
      </a:lvl1pPr>
      <a:lvl2pPr marL="914400" indent="-457200" algn="ctr" defTabSz="914400" rtl="0" eaLnBrk="1" latinLnBrk="0" hangingPunct="1">
        <a:spcBef>
          <a:spcPct val="20000"/>
        </a:spcBef>
        <a:buFont typeface="Arial"/>
        <a:buChar char="•"/>
        <a:defRPr sz="3000" kern="1200">
          <a:solidFill>
            <a:schemeClr val="tx1"/>
          </a:solidFill>
          <a:latin typeface="+mn-lt"/>
          <a:ea typeface="+mn-ea"/>
          <a:cs typeface="Apple Chancery"/>
        </a:defRPr>
      </a:lvl2pPr>
      <a:lvl3pPr marL="914400" indent="0" algn="ctr" defTabSz="914400" rtl="0" eaLnBrk="1" latinLnBrk="0" hangingPunct="1">
        <a:spcBef>
          <a:spcPct val="20000"/>
        </a:spcBef>
        <a:buFont typeface="Arial" pitchFamily="34" charset="0"/>
        <a:buNone/>
        <a:defRPr sz="3000" kern="1200">
          <a:solidFill>
            <a:schemeClr val="tx1"/>
          </a:solidFill>
          <a:latin typeface="+mn-lt"/>
          <a:ea typeface="+mn-ea"/>
          <a:cs typeface="Apple Chancery"/>
        </a:defRPr>
      </a:lvl3pPr>
      <a:lvl4pPr marL="1371600" indent="0" algn="ctr" defTabSz="914400" rtl="0" eaLnBrk="1" latinLnBrk="0" hangingPunct="1">
        <a:spcBef>
          <a:spcPct val="20000"/>
        </a:spcBef>
        <a:buFont typeface="Arial" pitchFamily="34" charset="0"/>
        <a:buNone/>
        <a:defRPr sz="3000" kern="1200">
          <a:solidFill>
            <a:schemeClr val="tx1"/>
          </a:solidFill>
          <a:latin typeface="+mn-lt"/>
          <a:ea typeface="+mn-ea"/>
          <a:cs typeface="Apple Chancery"/>
        </a:defRPr>
      </a:lvl4pPr>
      <a:lvl5pPr marL="1828800" indent="0" algn="ctr" defTabSz="914400" rtl="0" eaLnBrk="1" latinLnBrk="0" hangingPunct="1">
        <a:spcBef>
          <a:spcPct val="20000"/>
        </a:spcBef>
        <a:buFont typeface="Arial" pitchFamily="34" charset="0"/>
        <a:buNone/>
        <a:defRPr sz="3000" kern="1200">
          <a:solidFill>
            <a:schemeClr val="tx1"/>
          </a:solidFill>
          <a:latin typeface="+mn-lt"/>
          <a:ea typeface="+mn-ea"/>
          <a:cs typeface="Apple Chancery"/>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4682458" y="4263867"/>
            <a:ext cx="3187805" cy="416827"/>
          </a:xfrm>
        </p:spPr>
        <p:txBody>
          <a:bodyPr>
            <a:noAutofit/>
          </a:bodyPr>
          <a:lstStyle/>
          <a:p>
            <a:r>
              <a:rPr lang="en-US" sz="2400" dirty="0"/>
              <a:t>Psalm 119:9-11</a:t>
            </a:r>
          </a:p>
        </p:txBody>
      </p:sp>
      <p:sp>
        <p:nvSpPr>
          <p:cNvPr id="6" name="Title 5"/>
          <p:cNvSpPr>
            <a:spLocks noGrp="1"/>
          </p:cNvSpPr>
          <p:nvPr>
            <p:ph type="title"/>
          </p:nvPr>
        </p:nvSpPr>
        <p:spPr>
          <a:xfrm>
            <a:off x="3752369" y="775504"/>
            <a:ext cx="5047981" cy="3174927"/>
          </a:xfrm>
        </p:spPr>
        <p:txBody>
          <a:bodyPr>
            <a:prstTxWarp prst="textPlain">
              <a:avLst/>
            </a:prstTxWarp>
            <a:noAutofit/>
          </a:bodyPr>
          <a:lstStyle/>
          <a:p>
            <a:r>
              <a:rPr lang="en-US"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How Can A Young Man Cleanse His </a:t>
            </a:r>
            <a:r>
              <a:rPr lang="en-US" sz="8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WAY?</a:t>
            </a:r>
            <a:endParaRPr lang="en-US"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3" name="TextBox 2"/>
          <p:cNvSpPr txBox="1"/>
          <p:nvPr/>
        </p:nvSpPr>
        <p:spPr>
          <a:xfrm>
            <a:off x="8151421" y="6304002"/>
            <a:ext cx="992579" cy="369332"/>
          </a:xfrm>
          <a:prstGeom prst="rect">
            <a:avLst/>
          </a:prstGeom>
        </p:spPr>
        <p:style>
          <a:lnRef idx="0">
            <a:schemeClr val="dk1"/>
          </a:lnRef>
          <a:fillRef idx="3">
            <a:schemeClr val="dk1"/>
          </a:fillRef>
          <a:effectRef idx="3">
            <a:schemeClr val="dk1"/>
          </a:effectRef>
          <a:fontRef idx="minor">
            <a:schemeClr val="lt1"/>
          </a:fontRef>
        </p:style>
        <p:txBody>
          <a:bodyPr wrap="none" rtlCol="0">
            <a:spAutoFit/>
          </a:bodyPr>
          <a:lstStyle/>
          <a:p>
            <a:r>
              <a:rPr lang="en-US" dirty="0"/>
              <a:t>Lesson 1</a:t>
            </a:r>
          </a:p>
        </p:txBody>
      </p:sp>
    </p:spTree>
    <p:extLst>
      <p:ext uri="{BB962C8B-B14F-4D97-AF65-F5344CB8AC3E}">
        <p14:creationId xmlns:p14="http://schemas.microsoft.com/office/powerpoint/2010/main" val="38938567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normAutofit/>
          </a:bodyPr>
          <a:lstStyle/>
          <a:p>
            <a:r>
              <a:rPr lang="en-US" sz="4400" dirty="0"/>
              <a:t>“Flee also youthful lusts: but </a:t>
            </a:r>
            <a:r>
              <a:rPr lang="en-US" sz="4400" b="1" u="sng" dirty="0">
                <a:solidFill>
                  <a:srgbClr val="FFC000"/>
                </a:solidFill>
              </a:rPr>
              <a:t>follow</a:t>
            </a:r>
            <a:r>
              <a:rPr lang="en-US" sz="4400" dirty="0"/>
              <a:t> </a:t>
            </a:r>
            <a:r>
              <a:rPr lang="en-US" sz="4400" dirty="0">
                <a:solidFill>
                  <a:srgbClr val="FFC000"/>
                </a:solidFill>
              </a:rPr>
              <a:t>righteousness, faith, charity, peace, </a:t>
            </a:r>
            <a:r>
              <a:rPr lang="en-US" sz="4400" dirty="0"/>
              <a:t>with them that call on the Lord out of a pure heart.”</a:t>
            </a:r>
          </a:p>
        </p:txBody>
      </p:sp>
      <p:sp>
        <p:nvSpPr>
          <p:cNvPr id="4" name="Text Placeholder 3"/>
          <p:cNvSpPr>
            <a:spLocks noGrp="1"/>
          </p:cNvSpPr>
          <p:nvPr>
            <p:ph type="body" sz="quarter" idx="14"/>
          </p:nvPr>
        </p:nvSpPr>
        <p:spPr/>
        <p:txBody>
          <a:bodyPr>
            <a:normAutofit/>
          </a:bodyPr>
          <a:lstStyle/>
          <a:p>
            <a:r>
              <a:rPr lang="en-US" sz="2400" dirty="0"/>
              <a:t>2 Timothy 2:22 (KJV)</a:t>
            </a:r>
          </a:p>
        </p:txBody>
      </p:sp>
      <p:sp>
        <p:nvSpPr>
          <p:cNvPr id="5" name="TextBox 4"/>
          <p:cNvSpPr txBox="1"/>
          <p:nvPr/>
        </p:nvSpPr>
        <p:spPr>
          <a:xfrm>
            <a:off x="921305" y="6090162"/>
            <a:ext cx="4660250" cy="523220"/>
          </a:xfrm>
          <a:prstGeom prst="rect">
            <a:avLst/>
          </a:prstGeom>
          <a:noFill/>
        </p:spPr>
        <p:txBody>
          <a:bodyPr wrap="none" rtlCol="0">
            <a:spAutoFit/>
          </a:bodyPr>
          <a:lstStyle/>
          <a:p>
            <a:r>
              <a:rPr lang="en-US" sz="2800" b="1" spc="600" dirty="0">
                <a:solidFill>
                  <a:srgbClr val="FFC000"/>
                </a:solidFill>
              </a:rPr>
              <a:t>RUN FROM | RUN TO</a:t>
            </a:r>
          </a:p>
        </p:txBody>
      </p:sp>
    </p:spTree>
    <p:extLst>
      <p:ext uri="{BB962C8B-B14F-4D97-AF65-F5344CB8AC3E}">
        <p14:creationId xmlns:p14="http://schemas.microsoft.com/office/powerpoint/2010/main" val="3107287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485938" y="561831"/>
            <a:ext cx="8241664" cy="4486813"/>
          </a:xfrm>
        </p:spPr>
        <p:txBody>
          <a:bodyPr>
            <a:normAutofit/>
          </a:bodyPr>
          <a:lstStyle/>
          <a:p>
            <a:r>
              <a:rPr lang="en-US" sz="4400" dirty="0"/>
              <a:t>“Flee also youthful lusts: but </a:t>
            </a:r>
            <a:r>
              <a:rPr lang="en-US" sz="4400" b="1" dirty="0">
                <a:solidFill>
                  <a:srgbClr val="FFC000"/>
                </a:solidFill>
              </a:rPr>
              <a:t>follow</a:t>
            </a:r>
            <a:r>
              <a:rPr lang="en-US" sz="4400" dirty="0"/>
              <a:t> righteousness, faith, charity, peace, </a:t>
            </a:r>
            <a:r>
              <a:rPr lang="en-US" sz="4400" b="1" u="sng" dirty="0">
                <a:solidFill>
                  <a:srgbClr val="FFC000"/>
                </a:solidFill>
              </a:rPr>
              <a:t>with them </a:t>
            </a:r>
            <a:r>
              <a:rPr lang="en-US" sz="4400" dirty="0"/>
              <a:t>that call on the Lord out of a pure heart.”</a:t>
            </a:r>
          </a:p>
        </p:txBody>
      </p:sp>
      <p:sp>
        <p:nvSpPr>
          <p:cNvPr id="4" name="Text Placeholder 3"/>
          <p:cNvSpPr>
            <a:spLocks noGrp="1"/>
          </p:cNvSpPr>
          <p:nvPr>
            <p:ph type="body" sz="quarter" idx="14"/>
          </p:nvPr>
        </p:nvSpPr>
        <p:spPr/>
        <p:txBody>
          <a:bodyPr>
            <a:normAutofit/>
          </a:bodyPr>
          <a:lstStyle/>
          <a:p>
            <a:r>
              <a:rPr lang="en-US" sz="2400" dirty="0"/>
              <a:t>2 Timothy 2:22 (KJV)</a:t>
            </a:r>
          </a:p>
        </p:txBody>
      </p:sp>
      <p:sp>
        <p:nvSpPr>
          <p:cNvPr id="5" name="TextBox 4"/>
          <p:cNvSpPr txBox="1"/>
          <p:nvPr/>
        </p:nvSpPr>
        <p:spPr>
          <a:xfrm>
            <a:off x="921305" y="6090162"/>
            <a:ext cx="7370929" cy="523220"/>
          </a:xfrm>
          <a:prstGeom prst="rect">
            <a:avLst/>
          </a:prstGeom>
          <a:noFill/>
        </p:spPr>
        <p:txBody>
          <a:bodyPr wrap="none" rtlCol="0">
            <a:spAutoFit/>
          </a:bodyPr>
          <a:lstStyle/>
          <a:p>
            <a:r>
              <a:rPr lang="en-US" sz="2800" b="1" spc="600" dirty="0">
                <a:solidFill>
                  <a:srgbClr val="FFC000"/>
                </a:solidFill>
              </a:rPr>
              <a:t>RUN FROM | RUN TO | RUN WITH</a:t>
            </a:r>
          </a:p>
        </p:txBody>
      </p:sp>
    </p:spTree>
    <p:extLst>
      <p:ext uri="{BB962C8B-B14F-4D97-AF65-F5344CB8AC3E}">
        <p14:creationId xmlns:p14="http://schemas.microsoft.com/office/powerpoint/2010/main" val="9459378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p:txBody>
          <a:bodyPr/>
          <a:lstStyle/>
          <a:p>
            <a:endParaRPr lang="en-US"/>
          </a:p>
        </p:txBody>
      </p:sp>
      <p:sp>
        <p:nvSpPr>
          <p:cNvPr id="3" name="Title 2"/>
          <p:cNvSpPr>
            <a:spLocks noGrp="1"/>
          </p:cNvSpPr>
          <p:nvPr>
            <p:ph type="title"/>
          </p:nvPr>
        </p:nvSpPr>
        <p:spPr/>
        <p:txBody>
          <a:bodyPr/>
          <a:lstStyle/>
          <a:p>
            <a:r>
              <a:rPr lang="en-US" dirty="0"/>
              <a:t>3. Pride</a:t>
            </a:r>
          </a:p>
        </p:txBody>
      </p:sp>
    </p:spTree>
    <p:extLst>
      <p:ext uri="{BB962C8B-B14F-4D97-AF65-F5344CB8AC3E}">
        <p14:creationId xmlns:p14="http://schemas.microsoft.com/office/powerpoint/2010/main" val="29244223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a:bodyPr>
          <a:lstStyle/>
          <a:p>
            <a:r>
              <a:rPr lang="en-US" sz="4400" dirty="0"/>
              <a:t>“But he rejected the advice which the elders had given him, and consulted the young men who had grown up with him, who stood before him.”</a:t>
            </a:r>
          </a:p>
          <a:p>
            <a:r>
              <a:rPr lang="en-US" sz="4400" dirty="0"/>
              <a:t>1 Kings 12:8</a:t>
            </a:r>
          </a:p>
          <a:p>
            <a:endParaRPr lang="en-US" sz="4400" dirty="0"/>
          </a:p>
        </p:txBody>
      </p:sp>
      <p:sp>
        <p:nvSpPr>
          <p:cNvPr id="3" name="Title 2"/>
          <p:cNvSpPr>
            <a:spLocks noGrp="1"/>
          </p:cNvSpPr>
          <p:nvPr>
            <p:ph type="title"/>
          </p:nvPr>
        </p:nvSpPr>
        <p:spPr/>
        <p:txBody>
          <a:bodyPr/>
          <a:lstStyle/>
          <a:p>
            <a:r>
              <a:rPr lang="en-US" dirty="0"/>
              <a:t>3. Pride</a:t>
            </a:r>
          </a:p>
        </p:txBody>
      </p:sp>
    </p:spTree>
    <p:extLst>
      <p:ext uri="{BB962C8B-B14F-4D97-AF65-F5344CB8AC3E}">
        <p14:creationId xmlns:p14="http://schemas.microsoft.com/office/powerpoint/2010/main" val="36508998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98825" y="223407"/>
            <a:ext cx="8523941" cy="5367165"/>
          </a:xfrm>
        </p:spPr>
        <p:style>
          <a:lnRef idx="0">
            <a:schemeClr val="accent6"/>
          </a:lnRef>
          <a:fillRef idx="3">
            <a:schemeClr val="accent6"/>
          </a:fillRef>
          <a:effectRef idx="3">
            <a:schemeClr val="accent6"/>
          </a:effectRef>
          <a:fontRef idx="minor">
            <a:schemeClr val="lt1"/>
          </a:fontRef>
        </p:style>
        <p:txBody>
          <a:bodyPr>
            <a:normAutofit fontScale="92500"/>
          </a:bodyPr>
          <a:lstStyle/>
          <a:p>
            <a:r>
              <a:rPr lang="en-US" dirty="0"/>
              <a:t>“Then he went up from there to Bethel; and as he was going up the road, some youths came from the city and mocked him, and said to him, ‘Go up, you baldhead! Go up, you baldhead!’ So he turned around and looked at them, and pronounced a curse on them in the name of the LORD. And two female bears came out of the woods and mauled forty-two of the youths.”</a:t>
            </a:r>
          </a:p>
          <a:p>
            <a:r>
              <a:rPr lang="en-US" dirty="0"/>
              <a:t>2 Kings 2:23, 24</a:t>
            </a:r>
          </a:p>
          <a:p>
            <a:endParaRPr lang="en-US" dirty="0"/>
          </a:p>
        </p:txBody>
      </p:sp>
      <p:sp>
        <p:nvSpPr>
          <p:cNvPr id="3" name="Title 2"/>
          <p:cNvSpPr>
            <a:spLocks noGrp="1"/>
          </p:cNvSpPr>
          <p:nvPr>
            <p:ph type="title"/>
          </p:nvPr>
        </p:nvSpPr>
        <p:spPr/>
        <p:txBody>
          <a:bodyPr/>
          <a:lstStyle/>
          <a:p>
            <a:r>
              <a:rPr lang="en-US" dirty="0"/>
              <a:t>3. Pride</a:t>
            </a:r>
          </a:p>
        </p:txBody>
      </p:sp>
    </p:spTree>
    <p:extLst>
      <p:ext uri="{BB962C8B-B14F-4D97-AF65-F5344CB8AC3E}">
        <p14:creationId xmlns:p14="http://schemas.microsoft.com/office/powerpoint/2010/main" val="160478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sz="quarter" idx="10"/>
          </p:nvPr>
        </p:nvSpPr>
        <p:spPr/>
        <p:txBody>
          <a:bodyPr>
            <a:normAutofit/>
          </a:bodyPr>
          <a:lstStyle/>
          <a:p>
            <a:pPr marL="742950" indent="-742950" algn="l">
              <a:buFont typeface="+mj-lt"/>
              <a:buAutoNum type="arabicPeriod"/>
            </a:pPr>
            <a:r>
              <a:rPr lang="en-US" sz="4000" b="1" dirty="0"/>
              <a:t>Care to not overestimate your own looks, talents, etc.</a:t>
            </a:r>
          </a:p>
          <a:p>
            <a:pPr marL="1371600" lvl="1">
              <a:buFont typeface="Wingdings" panose="05000000000000000000" pitchFamily="2" charset="2"/>
              <a:buChar char="§"/>
            </a:pPr>
            <a:r>
              <a:rPr lang="en-US" sz="3200" dirty="0"/>
              <a:t>ROMANS 12:3</a:t>
            </a:r>
          </a:p>
          <a:p>
            <a:pPr marL="1371600" lvl="1">
              <a:buFont typeface="Wingdings" panose="05000000000000000000" pitchFamily="2" charset="2"/>
              <a:buChar char="§"/>
            </a:pPr>
            <a:r>
              <a:rPr lang="en-US" sz="3200" dirty="0"/>
              <a:t>PROVERBS 26:12</a:t>
            </a:r>
          </a:p>
          <a:p>
            <a:pPr marL="742950" indent="-742950" algn="l">
              <a:buFont typeface="+mj-lt"/>
              <a:buAutoNum type="arabicPeriod"/>
            </a:pPr>
            <a:r>
              <a:rPr lang="en-US" sz="4400" b="1" dirty="0"/>
              <a:t>Be sober-minded</a:t>
            </a:r>
          </a:p>
        </p:txBody>
      </p:sp>
      <p:sp>
        <p:nvSpPr>
          <p:cNvPr id="10" name="Title 9"/>
          <p:cNvSpPr>
            <a:spLocks noGrp="1"/>
          </p:cNvSpPr>
          <p:nvPr>
            <p:ph type="title"/>
          </p:nvPr>
        </p:nvSpPr>
        <p:spPr/>
        <p:txBody>
          <a:bodyPr/>
          <a:lstStyle/>
          <a:p>
            <a:r>
              <a:rPr lang="en-US" dirty="0"/>
              <a:t>3. Pride</a:t>
            </a:r>
          </a:p>
        </p:txBody>
      </p:sp>
    </p:spTree>
    <p:extLst>
      <p:ext uri="{BB962C8B-B14F-4D97-AF65-F5344CB8AC3E}">
        <p14:creationId xmlns:p14="http://schemas.microsoft.com/office/powerpoint/2010/main" val="17398795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3" end="3"/>
                                            </p:txEl>
                                          </p:spTgt>
                                        </p:tgtEl>
                                        <p:attrNameLst>
                                          <p:attrName>style.visibility</p:attrName>
                                        </p:attrNameLst>
                                      </p:cBhvr>
                                      <p:to>
                                        <p:strVal val="visible"/>
                                      </p:to>
                                    </p:set>
                                    <p:animEffect transition="in" filter="fade">
                                      <p:cBhvr>
                                        <p:cTn id="7" dur="500"/>
                                        <p:tgtEl>
                                          <p:spTgt spid="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normAutofit/>
          </a:bodyPr>
          <a:lstStyle/>
          <a:p>
            <a:r>
              <a:rPr lang="en-US" sz="4400" dirty="0"/>
              <a:t>“Likewise exhort the young men to be sober-minded”</a:t>
            </a:r>
          </a:p>
        </p:txBody>
      </p:sp>
      <p:sp>
        <p:nvSpPr>
          <p:cNvPr id="5" name="Text Placeholder 4"/>
          <p:cNvSpPr>
            <a:spLocks noGrp="1"/>
          </p:cNvSpPr>
          <p:nvPr>
            <p:ph type="body" sz="quarter" idx="14"/>
          </p:nvPr>
        </p:nvSpPr>
        <p:spPr/>
        <p:txBody>
          <a:bodyPr>
            <a:normAutofit/>
          </a:bodyPr>
          <a:lstStyle/>
          <a:p>
            <a:r>
              <a:rPr lang="en-US" sz="4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Titus 2:6</a:t>
            </a:r>
          </a:p>
        </p:txBody>
      </p:sp>
    </p:spTree>
    <p:extLst>
      <p:ext uri="{BB962C8B-B14F-4D97-AF65-F5344CB8AC3E}">
        <p14:creationId xmlns:p14="http://schemas.microsoft.com/office/powerpoint/2010/main" val="16006282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298825" y="223407"/>
            <a:ext cx="8523941" cy="2346173"/>
          </a:xfrm>
        </p:spPr>
        <p:txBody>
          <a:bodyPr/>
          <a:lstStyle/>
          <a:p>
            <a:r>
              <a:rPr lang="en-US" sz="4800" b="1" dirty="0">
                <a:ln w="9525">
                  <a:solidFill>
                    <a:schemeClr val="bg1"/>
                  </a:solidFill>
                  <a:prstDash val="solid"/>
                </a:ln>
                <a:effectLst>
                  <a:outerShdw blurRad="12700" dist="38100" dir="2700000" algn="tl" rotWithShape="0">
                    <a:schemeClr val="bg1">
                      <a:lumMod val="50000"/>
                    </a:schemeClr>
                  </a:outerShdw>
                </a:effectLst>
              </a:rPr>
              <a:t>ANSWERED</a:t>
            </a:r>
            <a:endParaRPr lang="en-US" b="1" dirty="0"/>
          </a:p>
          <a:p>
            <a:r>
              <a:rPr lang="en-US" dirty="0"/>
              <a:t>By taking heed according to Your word</a:t>
            </a:r>
          </a:p>
        </p:txBody>
      </p:sp>
      <p:sp>
        <p:nvSpPr>
          <p:cNvPr id="6" name="Title 5"/>
          <p:cNvSpPr>
            <a:spLocks noGrp="1"/>
          </p:cNvSpPr>
          <p:nvPr>
            <p:ph type="title"/>
          </p:nvPr>
        </p:nvSpPr>
        <p:spPr/>
        <p:txBody>
          <a:bodyPr/>
          <a:lstStyle/>
          <a:p>
            <a:endParaRPr lang="en-US"/>
          </a:p>
        </p:txBody>
      </p:sp>
      <p:sp>
        <p:nvSpPr>
          <p:cNvPr id="2" name="TextBox 1"/>
          <p:cNvSpPr txBox="1"/>
          <p:nvPr/>
        </p:nvSpPr>
        <p:spPr>
          <a:xfrm>
            <a:off x="381965" y="2569580"/>
            <a:ext cx="4641448" cy="1077218"/>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3200" dirty="0">
                <a:solidFill>
                  <a:srgbClr val="C00000"/>
                </a:solidFill>
              </a:rPr>
              <a:t>Verse 10</a:t>
            </a:r>
          </a:p>
          <a:p>
            <a:r>
              <a:rPr lang="en-US" sz="3200" dirty="0"/>
              <a:t>Search With Whole Heart</a:t>
            </a:r>
          </a:p>
        </p:txBody>
      </p:sp>
      <p:sp>
        <p:nvSpPr>
          <p:cNvPr id="3" name="TextBox 2"/>
          <p:cNvSpPr txBox="1"/>
          <p:nvPr/>
        </p:nvSpPr>
        <p:spPr>
          <a:xfrm>
            <a:off x="381965" y="2095053"/>
            <a:ext cx="1035861" cy="400110"/>
          </a:xfrm>
          <a:prstGeom prst="rect">
            <a:avLst/>
          </a:prstGeom>
        </p:spPr>
        <p:style>
          <a:lnRef idx="3">
            <a:schemeClr val="lt1"/>
          </a:lnRef>
          <a:fillRef idx="1">
            <a:schemeClr val="accent6"/>
          </a:fillRef>
          <a:effectRef idx="1">
            <a:schemeClr val="accent6"/>
          </a:effectRef>
          <a:fontRef idx="minor">
            <a:schemeClr val="lt1"/>
          </a:fontRef>
        </p:style>
        <p:txBody>
          <a:bodyPr wrap="none" rtlCol="0">
            <a:spAutoFit/>
          </a:bodyPr>
          <a:lstStyle/>
          <a:p>
            <a:r>
              <a:rPr lang="en-US" sz="2000" dirty="0"/>
              <a:t>ACTION</a:t>
            </a:r>
          </a:p>
        </p:txBody>
      </p:sp>
      <p:sp>
        <p:nvSpPr>
          <p:cNvPr id="10" name="TextBox 9"/>
          <p:cNvSpPr txBox="1"/>
          <p:nvPr/>
        </p:nvSpPr>
        <p:spPr>
          <a:xfrm>
            <a:off x="6186601" y="2047398"/>
            <a:ext cx="971741" cy="400110"/>
          </a:xfrm>
          <a:prstGeom prst="rect">
            <a:avLst/>
          </a:prstGeom>
        </p:spPr>
        <p:style>
          <a:lnRef idx="3">
            <a:schemeClr val="lt1"/>
          </a:lnRef>
          <a:fillRef idx="1">
            <a:schemeClr val="accent6"/>
          </a:fillRef>
          <a:effectRef idx="1">
            <a:schemeClr val="accent6"/>
          </a:effectRef>
          <a:fontRef idx="minor">
            <a:schemeClr val="lt1"/>
          </a:fontRef>
        </p:style>
        <p:txBody>
          <a:bodyPr wrap="none" rtlCol="0">
            <a:spAutoFit/>
          </a:bodyPr>
          <a:lstStyle/>
          <a:p>
            <a:r>
              <a:rPr lang="en-US" sz="2000" dirty="0"/>
              <a:t>EFFECT</a:t>
            </a:r>
          </a:p>
        </p:txBody>
      </p:sp>
      <p:grpSp>
        <p:nvGrpSpPr>
          <p:cNvPr id="13" name="Group 12"/>
          <p:cNvGrpSpPr/>
          <p:nvPr/>
        </p:nvGrpSpPr>
        <p:grpSpPr>
          <a:xfrm>
            <a:off x="5023413" y="2855727"/>
            <a:ext cx="3485474" cy="584775"/>
            <a:chOff x="5023413" y="2855727"/>
            <a:chExt cx="3485474" cy="584775"/>
          </a:xfrm>
        </p:grpSpPr>
        <p:sp>
          <p:nvSpPr>
            <p:cNvPr id="5" name="TextBox 4"/>
            <p:cNvSpPr txBox="1"/>
            <p:nvPr/>
          </p:nvSpPr>
          <p:spPr>
            <a:xfrm>
              <a:off x="5903089" y="2855727"/>
              <a:ext cx="2605798" cy="584775"/>
            </a:xfrm>
            <a:prstGeom prst="rect">
              <a:avLst/>
            </a:prstGeom>
            <a:noFill/>
          </p:spPr>
          <p:txBody>
            <a:bodyPr wrap="square" rtlCol="0">
              <a:spAutoFit/>
            </a:bodyPr>
            <a:lstStyle/>
            <a:p>
              <a:r>
                <a:rPr lang="en-US" sz="3200" b="1" dirty="0"/>
                <a:t>Not Wander</a:t>
              </a:r>
            </a:p>
          </p:txBody>
        </p:sp>
        <p:cxnSp>
          <p:nvCxnSpPr>
            <p:cNvPr id="11" name="Straight Arrow Connector 10"/>
            <p:cNvCxnSpPr>
              <a:stCxn id="2" idx="3"/>
            </p:cNvCxnSpPr>
            <p:nvPr/>
          </p:nvCxnSpPr>
          <p:spPr>
            <a:xfrm flipV="1">
              <a:off x="5023413" y="3108188"/>
              <a:ext cx="879676" cy="1"/>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grpSp>
      <p:grpSp>
        <p:nvGrpSpPr>
          <p:cNvPr id="14" name="Group 13"/>
          <p:cNvGrpSpPr/>
          <p:nvPr/>
        </p:nvGrpSpPr>
        <p:grpSpPr>
          <a:xfrm>
            <a:off x="381965" y="3828890"/>
            <a:ext cx="8126923" cy="1077218"/>
            <a:chOff x="381965" y="3828890"/>
            <a:chExt cx="8126923" cy="1077218"/>
          </a:xfrm>
        </p:grpSpPr>
        <p:sp>
          <p:nvSpPr>
            <p:cNvPr id="8" name="TextBox 7"/>
            <p:cNvSpPr txBox="1"/>
            <p:nvPr/>
          </p:nvSpPr>
          <p:spPr>
            <a:xfrm>
              <a:off x="381965" y="3828890"/>
              <a:ext cx="4641448" cy="1077218"/>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3200" dirty="0">
                  <a:solidFill>
                    <a:srgbClr val="C00000"/>
                  </a:solidFill>
                </a:rPr>
                <a:t>Verse 11</a:t>
              </a:r>
            </a:p>
            <a:p>
              <a:r>
                <a:rPr lang="en-US" sz="3200" dirty="0"/>
                <a:t>Hide Word in Heart</a:t>
              </a:r>
            </a:p>
          </p:txBody>
        </p:sp>
        <p:sp>
          <p:nvSpPr>
            <p:cNvPr id="9" name="TextBox 8"/>
            <p:cNvSpPr txBox="1"/>
            <p:nvPr/>
          </p:nvSpPr>
          <p:spPr>
            <a:xfrm>
              <a:off x="5903089" y="3998427"/>
              <a:ext cx="2605799" cy="584775"/>
            </a:xfrm>
            <a:prstGeom prst="rect">
              <a:avLst/>
            </a:prstGeom>
            <a:noFill/>
          </p:spPr>
          <p:txBody>
            <a:bodyPr wrap="square" rtlCol="0">
              <a:spAutoFit/>
            </a:bodyPr>
            <a:lstStyle/>
            <a:p>
              <a:r>
                <a:rPr lang="en-US" sz="3200" b="1" dirty="0"/>
                <a:t>Not Sin</a:t>
              </a:r>
            </a:p>
          </p:txBody>
        </p:sp>
        <p:cxnSp>
          <p:nvCxnSpPr>
            <p:cNvPr id="12" name="Straight Arrow Connector 11"/>
            <p:cNvCxnSpPr/>
            <p:nvPr/>
          </p:nvCxnSpPr>
          <p:spPr>
            <a:xfrm flipV="1">
              <a:off x="5023413" y="4290814"/>
              <a:ext cx="879676" cy="1"/>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grpSp>
    </p:spTree>
    <p:extLst>
      <p:ext uri="{BB962C8B-B14F-4D97-AF65-F5344CB8AC3E}">
        <p14:creationId xmlns:p14="http://schemas.microsoft.com/office/powerpoint/2010/main" val="1405483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left)">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p:txBody>
          <a:bodyPr/>
          <a:lstStyle/>
          <a:p>
            <a:endParaRPr lang="en-US"/>
          </a:p>
        </p:txBody>
      </p:sp>
      <p:sp>
        <p:nvSpPr>
          <p:cNvPr id="4" name="Title 3"/>
          <p:cNvSpPr>
            <a:spLocks noGrp="1"/>
          </p:cNvSpPr>
          <p:nvPr>
            <p:ph type="title"/>
          </p:nvPr>
        </p:nvSpPr>
        <p:spPr/>
        <p:txBody>
          <a:bodyPr>
            <a:prstTxWarp prst="textDeflateInflate">
              <a:avLst/>
            </a:prstTxWarp>
            <a:noAutofit/>
          </a:bodyPr>
          <a:lstStyle/>
          <a:p>
            <a:r>
              <a:rPr lang="en-US" spc="300" dirty="0">
                <a:latin typeface="Arial Black" panose="020B0A04020102020204" pitchFamily="34" charset="0"/>
              </a:rPr>
              <a:t>TRAPS TO AVOID</a:t>
            </a:r>
          </a:p>
        </p:txBody>
      </p:sp>
    </p:spTree>
    <p:extLst>
      <p:ext uri="{BB962C8B-B14F-4D97-AF65-F5344CB8AC3E}">
        <p14:creationId xmlns:p14="http://schemas.microsoft.com/office/powerpoint/2010/main" val="203570503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p:txBody>
          <a:bodyPr/>
          <a:lstStyle/>
          <a:p>
            <a:endParaRPr lang="en-US"/>
          </a:p>
        </p:txBody>
      </p:sp>
      <p:sp>
        <p:nvSpPr>
          <p:cNvPr id="3" name="Title 2"/>
          <p:cNvSpPr>
            <a:spLocks noGrp="1"/>
          </p:cNvSpPr>
          <p:nvPr>
            <p:ph type="title"/>
          </p:nvPr>
        </p:nvSpPr>
        <p:spPr/>
        <p:txBody>
          <a:bodyPr/>
          <a:lstStyle/>
          <a:p>
            <a:r>
              <a:rPr lang="en-US" dirty="0"/>
              <a:t>1. Peer Pressure</a:t>
            </a:r>
          </a:p>
        </p:txBody>
      </p:sp>
    </p:spTree>
    <p:extLst>
      <p:ext uri="{BB962C8B-B14F-4D97-AF65-F5344CB8AC3E}">
        <p14:creationId xmlns:p14="http://schemas.microsoft.com/office/powerpoint/2010/main" val="38032288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ormAutofit/>
          </a:bodyPr>
          <a:lstStyle/>
          <a:p>
            <a:r>
              <a:rPr lang="en-US" sz="6600" dirty="0"/>
              <a:t>“The fear of man brings a snare, But whoever trusts in the LORD shall be safe.”</a:t>
            </a:r>
          </a:p>
          <a:p>
            <a:endParaRPr lang="en-US" sz="6600" dirty="0"/>
          </a:p>
        </p:txBody>
      </p:sp>
      <p:sp>
        <p:nvSpPr>
          <p:cNvPr id="4" name="Text Placeholder 3"/>
          <p:cNvSpPr>
            <a:spLocks noGrp="1"/>
          </p:cNvSpPr>
          <p:nvPr>
            <p:ph type="body" sz="quarter" idx="14"/>
          </p:nvPr>
        </p:nvSpPr>
        <p:spPr/>
        <p:txBody>
          <a:bodyPr>
            <a:normAutofit/>
          </a:bodyPr>
          <a:lstStyle/>
          <a:p>
            <a:r>
              <a:rPr lang="en-US" sz="2400" dirty="0"/>
              <a:t>Proverbs 29:25</a:t>
            </a:r>
          </a:p>
        </p:txBody>
      </p:sp>
    </p:spTree>
    <p:extLst>
      <p:ext uri="{BB962C8B-B14F-4D97-AF65-F5344CB8AC3E}">
        <p14:creationId xmlns:p14="http://schemas.microsoft.com/office/powerpoint/2010/main" val="6437314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98825" y="223407"/>
            <a:ext cx="8523941" cy="5332441"/>
          </a:xfrm>
        </p:spPr>
        <p:txBody>
          <a:bodyPr>
            <a:normAutofit/>
          </a:bodyPr>
          <a:lstStyle/>
          <a:p>
            <a:pPr marL="571500" indent="-571500" algn="l">
              <a:buFont typeface="Wingdings" panose="05000000000000000000" pitchFamily="2" charset="2"/>
              <a:buChar char="§"/>
            </a:pPr>
            <a:r>
              <a:rPr lang="en-US" dirty="0"/>
              <a:t>The majority of people are on the wrong course (Matt. 7:13, 14)</a:t>
            </a:r>
          </a:p>
          <a:p>
            <a:pPr marL="1485900" lvl="1" indent="-571500">
              <a:buFont typeface="Arial" panose="020B0604020202020204" pitchFamily="34" charset="0"/>
              <a:buChar char="•"/>
            </a:pPr>
            <a:r>
              <a:rPr lang="en-US" dirty="0"/>
              <a:t>Likely most of your acquaintances are too</a:t>
            </a:r>
          </a:p>
          <a:p>
            <a:pPr marL="571500" indent="-571500" algn="l">
              <a:buFont typeface="Wingdings" panose="05000000000000000000" pitchFamily="2" charset="2"/>
              <a:buChar char="§"/>
            </a:pPr>
            <a:r>
              <a:rPr lang="en-US" dirty="0"/>
              <a:t>Resolve to never do wrong to please anyone</a:t>
            </a:r>
          </a:p>
          <a:p>
            <a:pPr marL="1485900" lvl="1" indent="-571500">
              <a:buFont typeface="Wingdings" panose="05000000000000000000" pitchFamily="2" charset="2"/>
              <a:buChar char="ü"/>
            </a:pPr>
            <a:r>
              <a:rPr lang="en-US" dirty="0"/>
              <a:t>Even friends…Deuteronomy 13:6-8</a:t>
            </a:r>
          </a:p>
          <a:p>
            <a:pPr marL="1485900" lvl="1" indent="-571500">
              <a:buFont typeface="Wingdings" panose="05000000000000000000" pitchFamily="2" charset="2"/>
              <a:buChar char="ü"/>
            </a:pPr>
            <a:r>
              <a:rPr lang="en-US" dirty="0"/>
              <a:t>A </a:t>
            </a:r>
            <a:r>
              <a:rPr lang="en-US" u="sng" dirty="0"/>
              <a:t>real</a:t>
            </a:r>
            <a:r>
              <a:rPr lang="en-US" dirty="0"/>
              <a:t> friend of your soul would not want you to do wrong (Prov. 17:17; 27:6, 9)</a:t>
            </a:r>
          </a:p>
          <a:p>
            <a:pPr marL="1485900" lvl="1" indent="-571500">
              <a:buFont typeface="Wingdings" panose="05000000000000000000" pitchFamily="2" charset="2"/>
              <a:buChar char="ü"/>
            </a:pPr>
            <a:r>
              <a:rPr lang="en-US" dirty="0"/>
              <a:t>Proverbs 1:10-15</a:t>
            </a:r>
          </a:p>
          <a:p>
            <a:pPr marL="1485900" lvl="1" indent="-571500">
              <a:buFont typeface="Arial" panose="020B0604020202020204" pitchFamily="34" charset="0"/>
              <a:buChar char="•"/>
            </a:pPr>
            <a:endParaRPr lang="en-US" dirty="0"/>
          </a:p>
          <a:p>
            <a:pPr marL="571500" indent="-571500" algn="l">
              <a:buFont typeface="Arial" panose="020B0604020202020204" pitchFamily="34" charset="0"/>
              <a:buChar char="•"/>
            </a:pPr>
            <a:endParaRPr lang="en-US" dirty="0"/>
          </a:p>
        </p:txBody>
      </p:sp>
      <p:sp>
        <p:nvSpPr>
          <p:cNvPr id="3" name="Title 2"/>
          <p:cNvSpPr>
            <a:spLocks noGrp="1"/>
          </p:cNvSpPr>
          <p:nvPr>
            <p:ph type="title"/>
          </p:nvPr>
        </p:nvSpPr>
        <p:spPr/>
        <p:txBody>
          <a:bodyPr/>
          <a:lstStyle/>
          <a:p>
            <a:r>
              <a:rPr lang="en-US" dirty="0"/>
              <a:t>1. Peer Pressure</a:t>
            </a:r>
          </a:p>
        </p:txBody>
      </p:sp>
    </p:spTree>
    <p:extLst>
      <p:ext uri="{BB962C8B-B14F-4D97-AF65-F5344CB8AC3E}">
        <p14:creationId xmlns:p14="http://schemas.microsoft.com/office/powerpoint/2010/main" val="49767239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fade">
                                      <p:cBhvr>
                                        <p:cTn id="16" dur="500"/>
                                        <p:tgtEl>
                                          <p:spTgt spid="4">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fade">
                                      <p:cBhvr>
                                        <p:cTn id="21" dur="500"/>
                                        <p:tgtEl>
                                          <p:spTgt spid="4">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4">
                                            <p:txEl>
                                              <p:pRg st="5" end="5"/>
                                            </p:txEl>
                                          </p:spTgt>
                                        </p:tgtEl>
                                        <p:attrNameLst>
                                          <p:attrName>style.visibility</p:attrName>
                                        </p:attrNameLst>
                                      </p:cBhvr>
                                      <p:to>
                                        <p:strVal val="visible"/>
                                      </p:to>
                                    </p:set>
                                    <p:animEffect transition="in" filter="fade">
                                      <p:cBhvr>
                                        <p:cTn id="26"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p:txBody>
          <a:bodyPr/>
          <a:lstStyle/>
          <a:p>
            <a:endParaRPr lang="en-US"/>
          </a:p>
        </p:txBody>
      </p:sp>
      <p:sp>
        <p:nvSpPr>
          <p:cNvPr id="3" name="Title 2"/>
          <p:cNvSpPr>
            <a:spLocks noGrp="1"/>
          </p:cNvSpPr>
          <p:nvPr>
            <p:ph type="title"/>
          </p:nvPr>
        </p:nvSpPr>
        <p:spPr/>
        <p:txBody>
          <a:bodyPr/>
          <a:lstStyle/>
          <a:p>
            <a:r>
              <a:rPr lang="en-US" dirty="0"/>
              <a:t>2. Youthful Lusts</a:t>
            </a:r>
          </a:p>
        </p:txBody>
      </p:sp>
    </p:spTree>
    <p:extLst>
      <p:ext uri="{BB962C8B-B14F-4D97-AF65-F5344CB8AC3E}">
        <p14:creationId xmlns:p14="http://schemas.microsoft.com/office/powerpoint/2010/main" val="14948937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normAutofit fontScale="85000" lnSpcReduction="20000"/>
          </a:bodyPr>
          <a:lstStyle/>
          <a:p>
            <a:r>
              <a:rPr lang="en-US" sz="4400" dirty="0"/>
              <a:t>“Rejoice, O young man, in your youth, And let your heart cheer you in the days of your youth; Walk in the ways of your heart, And in the sight of your eyes; But know that for all these God will bring you into judgment. Therefore </a:t>
            </a:r>
            <a:r>
              <a:rPr lang="en-US" sz="4400" u="sng" dirty="0"/>
              <a:t>remove</a:t>
            </a:r>
            <a:r>
              <a:rPr lang="en-US" sz="4400" dirty="0"/>
              <a:t> sorrow from your heart, And </a:t>
            </a:r>
            <a:r>
              <a:rPr lang="en-US" sz="4400" u="sng" dirty="0"/>
              <a:t>put away </a:t>
            </a:r>
            <a:r>
              <a:rPr lang="en-US" sz="4400" dirty="0"/>
              <a:t>evil from your flesh, For childhood and youth are vanity.”</a:t>
            </a:r>
          </a:p>
        </p:txBody>
      </p:sp>
      <p:sp>
        <p:nvSpPr>
          <p:cNvPr id="4" name="Text Placeholder 3"/>
          <p:cNvSpPr>
            <a:spLocks noGrp="1"/>
          </p:cNvSpPr>
          <p:nvPr>
            <p:ph type="body" sz="quarter" idx="14"/>
          </p:nvPr>
        </p:nvSpPr>
        <p:spPr/>
        <p:txBody>
          <a:bodyPr>
            <a:normAutofit/>
          </a:bodyPr>
          <a:lstStyle/>
          <a:p>
            <a:r>
              <a:rPr lang="en-US" sz="2400" dirty="0"/>
              <a:t>Ecclesiastes 11:9, 10</a:t>
            </a:r>
          </a:p>
        </p:txBody>
      </p:sp>
    </p:spTree>
    <p:extLst>
      <p:ext uri="{BB962C8B-B14F-4D97-AF65-F5344CB8AC3E}">
        <p14:creationId xmlns:p14="http://schemas.microsoft.com/office/powerpoint/2010/main" val="12983114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normAutofit/>
          </a:bodyPr>
          <a:lstStyle/>
          <a:p>
            <a:r>
              <a:rPr lang="en-US" sz="4400" dirty="0"/>
              <a:t>“</a:t>
            </a:r>
            <a:r>
              <a:rPr lang="en-US" sz="4400" b="1" u="sng" dirty="0">
                <a:solidFill>
                  <a:srgbClr val="FFC000"/>
                </a:solidFill>
              </a:rPr>
              <a:t>Flee</a:t>
            </a:r>
            <a:r>
              <a:rPr lang="en-US" sz="4400" dirty="0"/>
              <a:t> also youthful lusts: but follow righteousness, faith, charity, peace, with them that call on the Lord out of a pure heart.”</a:t>
            </a:r>
          </a:p>
        </p:txBody>
      </p:sp>
      <p:sp>
        <p:nvSpPr>
          <p:cNvPr id="4" name="Text Placeholder 3"/>
          <p:cNvSpPr>
            <a:spLocks noGrp="1"/>
          </p:cNvSpPr>
          <p:nvPr>
            <p:ph type="body" sz="quarter" idx="14"/>
          </p:nvPr>
        </p:nvSpPr>
        <p:spPr/>
        <p:txBody>
          <a:bodyPr>
            <a:normAutofit/>
          </a:bodyPr>
          <a:lstStyle/>
          <a:p>
            <a:r>
              <a:rPr lang="en-US" sz="2400" dirty="0"/>
              <a:t>2 Timothy 2:22 (KJV)</a:t>
            </a:r>
          </a:p>
        </p:txBody>
      </p:sp>
      <p:sp>
        <p:nvSpPr>
          <p:cNvPr id="5" name="TextBox 4"/>
          <p:cNvSpPr txBox="1"/>
          <p:nvPr/>
        </p:nvSpPr>
        <p:spPr>
          <a:xfrm>
            <a:off x="921305" y="6090162"/>
            <a:ext cx="2515432" cy="523220"/>
          </a:xfrm>
          <a:prstGeom prst="rect">
            <a:avLst/>
          </a:prstGeom>
          <a:noFill/>
        </p:spPr>
        <p:txBody>
          <a:bodyPr wrap="none" rtlCol="0">
            <a:spAutoFit/>
          </a:bodyPr>
          <a:lstStyle/>
          <a:p>
            <a:r>
              <a:rPr lang="en-US" sz="2800" b="1" spc="600" dirty="0">
                <a:solidFill>
                  <a:srgbClr val="FFC000"/>
                </a:solidFill>
              </a:rPr>
              <a:t>RUN FROM</a:t>
            </a:r>
          </a:p>
        </p:txBody>
      </p:sp>
    </p:spTree>
    <p:extLst>
      <p:ext uri="{BB962C8B-B14F-4D97-AF65-F5344CB8AC3E}">
        <p14:creationId xmlns:p14="http://schemas.microsoft.com/office/powerpoint/2010/main" val="1478115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Default">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andara">
      <a:maj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Black .thmx</Template>
  <TotalTime>431</TotalTime>
  <Words>505</Words>
  <Application>Microsoft Office PowerPoint</Application>
  <PresentationFormat>On-screen Show (4:3)</PresentationFormat>
  <Paragraphs>58</Paragraphs>
  <Slides>16</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vt:lpstr>
      <vt:lpstr>Candara</vt:lpstr>
      <vt:lpstr>Wingdings</vt:lpstr>
      <vt:lpstr>Adelle-Regular</vt:lpstr>
      <vt:lpstr>Apple Chancery</vt:lpstr>
      <vt:lpstr>Arial Black</vt:lpstr>
      <vt:lpstr>Calibri</vt:lpstr>
      <vt:lpstr>Default</vt:lpstr>
      <vt:lpstr>How Can A Young Man Cleanse His WAY?</vt:lpstr>
      <vt:lpstr>PowerPoint Presentation</vt:lpstr>
      <vt:lpstr>TRAPS TO AVOID</vt:lpstr>
      <vt:lpstr>1. Peer Pressure</vt:lpstr>
      <vt:lpstr>PowerPoint Presentation</vt:lpstr>
      <vt:lpstr>1. Peer Pressure</vt:lpstr>
      <vt:lpstr>2. Youthful Lusts</vt:lpstr>
      <vt:lpstr>PowerPoint Presentation</vt:lpstr>
      <vt:lpstr>PowerPoint Presentation</vt:lpstr>
      <vt:lpstr>PowerPoint Presentation</vt:lpstr>
      <vt:lpstr>PowerPoint Presentation</vt:lpstr>
      <vt:lpstr>3. Pride</vt:lpstr>
      <vt:lpstr>3. Pride</vt:lpstr>
      <vt:lpstr>3. Pride</vt:lpstr>
      <vt:lpstr>3. Pride</vt:lpstr>
      <vt:lpstr>PowerPoint Presentation</vt:lpstr>
    </vt:vector>
  </TitlesOfParts>
  <Company>RT Creative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Steven J. Wallace</dc:creator>
  <cp:lastModifiedBy>Steven Wallace</cp:lastModifiedBy>
  <cp:revision>55</cp:revision>
  <dcterms:created xsi:type="dcterms:W3CDTF">2014-03-26T14:03:34Z</dcterms:created>
  <dcterms:modified xsi:type="dcterms:W3CDTF">2016-08-02T21:29:57Z</dcterms:modified>
</cp:coreProperties>
</file>