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notesMasterIdLst>
    <p:notesMasterId r:id="rId19"/>
  </p:notesMasterIdLst>
  <p:sldIdLst>
    <p:sldId id="256" r:id="rId2"/>
    <p:sldId id="271" r:id="rId3"/>
    <p:sldId id="268" r:id="rId4"/>
    <p:sldId id="269" r:id="rId5"/>
    <p:sldId id="270" r:id="rId6"/>
    <p:sldId id="257" r:id="rId7"/>
    <p:sldId id="258" r:id="rId8"/>
    <p:sldId id="259" r:id="rId9"/>
    <p:sldId id="260" r:id="rId10"/>
    <p:sldId id="261" r:id="rId11"/>
    <p:sldId id="262" r:id="rId12"/>
    <p:sldId id="263" r:id="rId13"/>
    <p:sldId id="264" r:id="rId14"/>
    <p:sldId id="265" r:id="rId15"/>
    <p:sldId id="266" r:id="rId16"/>
    <p:sldId id="267" r:id="rId17"/>
    <p:sldId id="272" r:id="rId18"/>
  </p:sldIdLst>
  <p:sldSz cx="9144000" cy="6858000" type="screen4x3"/>
  <p:notesSz cx="6858000" cy="9144000"/>
  <p:embeddedFontLst>
    <p:embeddedFont>
      <p:font typeface="Corbel" pitchFamily="34" charset="0"/>
      <p:regular r:id="rId20"/>
      <p:bold r:id="rId21"/>
      <p:italic r:id="rId22"/>
      <p:boldItalic r:id="rId23"/>
    </p:embeddedFont>
    <p:embeddedFont>
      <p:font typeface="Andalus" pitchFamily="18" charset="-78"/>
      <p:regular r:id="rId24"/>
    </p:embeddedFont>
    <p:embeddedFont>
      <p:font typeface="Tunga" pitchFamily="34" charset="0"/>
      <p:regular r:id="rId25"/>
      <p:bold r:id="rId26"/>
    </p:embeddedFont>
    <p:embeddedFont>
      <p:font typeface="Tahoma" pitchFamily="34" charset="0"/>
      <p:regular r:id="rId27"/>
      <p:bold r:id="rId28"/>
    </p:embeddedFont>
    <p:embeddedFont>
      <p:font typeface="Aharoni" pitchFamily="2" charset="-79"/>
      <p:bold r:id="rId29"/>
    </p:embeddedFont>
    <p:embeddedFont>
      <p:font typeface="Calibri"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01" autoAdjust="0"/>
  </p:normalViewPr>
  <p:slideViewPr>
    <p:cSldViewPr>
      <p:cViewPr varScale="1">
        <p:scale>
          <a:sx n="63" d="100"/>
          <a:sy n="63" d="100"/>
        </p:scale>
        <p:origin x="-103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83DF6-BA1C-403C-AE12-E8BAF19EA0D9}" type="doc">
      <dgm:prSet loTypeId="urn:microsoft.com/office/officeart/2005/8/layout/cycle5" loCatId="cycle" qsTypeId="urn:microsoft.com/office/officeart/2005/8/quickstyle/simple2" qsCatId="simple" csTypeId="urn:microsoft.com/office/officeart/2005/8/colors/colorful4" csCatId="colorful" phldr="1"/>
      <dgm:spPr/>
      <dgm:t>
        <a:bodyPr/>
        <a:lstStyle/>
        <a:p>
          <a:endParaRPr lang="en-US"/>
        </a:p>
      </dgm:t>
    </dgm:pt>
    <dgm:pt modelId="{8B83CA53-34BF-4273-AAF0-817A7A29CF61}">
      <dgm:prSet phldrT="[Text]" custT="1"/>
      <dgm:spPr/>
      <dgm:t>
        <a:bodyPr/>
        <a:lstStyle/>
        <a:p>
          <a:r>
            <a:rPr lang="en-US" sz="1800" b="1" smtClean="0"/>
            <a:t>unbelieving</a:t>
          </a:r>
          <a:endParaRPr lang="en-US" sz="1800" b="1"/>
        </a:p>
      </dgm:t>
    </dgm:pt>
    <dgm:pt modelId="{5036E547-D345-47EB-BDBD-747014910FBF}" type="parTrans" cxnId="{B950C5AB-2E1F-4FBD-BB85-314735A8B040}">
      <dgm:prSet/>
      <dgm:spPr/>
      <dgm:t>
        <a:bodyPr/>
        <a:lstStyle/>
        <a:p>
          <a:endParaRPr lang="en-US"/>
        </a:p>
      </dgm:t>
    </dgm:pt>
    <dgm:pt modelId="{041950D0-C5FB-4460-942B-EB3F74E6F56C}" type="sibTrans" cxnId="{B950C5AB-2E1F-4FBD-BB85-314735A8B040}">
      <dgm:prSet/>
      <dgm:spPr/>
      <dgm:t>
        <a:bodyPr/>
        <a:lstStyle/>
        <a:p>
          <a:endParaRPr lang="en-US"/>
        </a:p>
      </dgm:t>
    </dgm:pt>
    <dgm:pt modelId="{6CACA379-E03B-4817-ABDE-7F2034655891}">
      <dgm:prSet phldrT="[Text]" custT="1"/>
      <dgm:spPr/>
      <dgm:t>
        <a:bodyPr/>
        <a:lstStyle/>
        <a:p>
          <a:r>
            <a:rPr lang="en-US" sz="1800" b="1" smtClean="0"/>
            <a:t>disobedient</a:t>
          </a:r>
          <a:endParaRPr lang="en-US" sz="1800" b="1"/>
        </a:p>
      </dgm:t>
    </dgm:pt>
    <dgm:pt modelId="{0FE0EA84-194C-438A-BEC7-942717FC0FC0}" type="parTrans" cxnId="{A5E59783-D4A5-45C3-BA0B-E3C0E074A23D}">
      <dgm:prSet/>
      <dgm:spPr/>
      <dgm:t>
        <a:bodyPr/>
        <a:lstStyle/>
        <a:p>
          <a:endParaRPr lang="en-US"/>
        </a:p>
      </dgm:t>
    </dgm:pt>
    <dgm:pt modelId="{F2843573-2DB3-46A0-A8C5-26BFCA46DE2D}" type="sibTrans" cxnId="{A5E59783-D4A5-45C3-BA0B-E3C0E074A23D}">
      <dgm:prSet/>
      <dgm:spPr/>
      <dgm:t>
        <a:bodyPr/>
        <a:lstStyle/>
        <a:p>
          <a:endParaRPr lang="en-US"/>
        </a:p>
      </dgm:t>
    </dgm:pt>
    <dgm:pt modelId="{EE643201-3AE1-432E-AD22-B9609D3F347F}">
      <dgm:prSet phldrT="[Text]" custT="1"/>
      <dgm:spPr/>
      <dgm:t>
        <a:bodyPr/>
        <a:lstStyle/>
        <a:p>
          <a:r>
            <a:rPr lang="en-US" sz="1800" b="1" smtClean="0"/>
            <a:t>unprepared</a:t>
          </a:r>
          <a:endParaRPr lang="en-US" sz="1800" b="1"/>
        </a:p>
      </dgm:t>
    </dgm:pt>
    <dgm:pt modelId="{CCFE8467-5B70-4EF4-A966-0A12B588F455}" type="parTrans" cxnId="{D6701A8C-E5E7-43B9-9999-54B1E35983EC}">
      <dgm:prSet/>
      <dgm:spPr/>
      <dgm:t>
        <a:bodyPr/>
        <a:lstStyle/>
        <a:p>
          <a:endParaRPr lang="en-US"/>
        </a:p>
      </dgm:t>
    </dgm:pt>
    <dgm:pt modelId="{826CB4F4-807F-4348-9F95-FABCCFC82B52}" type="sibTrans" cxnId="{D6701A8C-E5E7-43B9-9999-54B1E35983EC}">
      <dgm:prSet/>
      <dgm:spPr/>
      <dgm:t>
        <a:bodyPr/>
        <a:lstStyle/>
        <a:p>
          <a:endParaRPr lang="en-US"/>
        </a:p>
      </dgm:t>
    </dgm:pt>
    <dgm:pt modelId="{0077E311-19DB-447A-A216-4FDE821C2949}">
      <dgm:prSet phldrT="[Text]" custT="1"/>
      <dgm:spPr/>
      <dgm:t>
        <a:bodyPr/>
        <a:lstStyle/>
        <a:p>
          <a:r>
            <a:rPr lang="en-US" sz="1800" b="1" smtClean="0"/>
            <a:t>fallen away</a:t>
          </a:r>
          <a:endParaRPr lang="en-US" sz="1800" b="1"/>
        </a:p>
      </dgm:t>
    </dgm:pt>
    <dgm:pt modelId="{046032DC-12C7-4BB4-8F94-3BCF253D8EF8}" type="parTrans" cxnId="{B8B70CCE-F705-470B-B789-B2F8C0392F94}">
      <dgm:prSet/>
      <dgm:spPr/>
      <dgm:t>
        <a:bodyPr/>
        <a:lstStyle/>
        <a:p>
          <a:endParaRPr lang="en-US"/>
        </a:p>
      </dgm:t>
    </dgm:pt>
    <dgm:pt modelId="{4CB72693-1ADA-4EA1-8C5E-A74F19D71D3F}" type="sibTrans" cxnId="{B8B70CCE-F705-470B-B789-B2F8C0392F94}">
      <dgm:prSet/>
      <dgm:spPr/>
      <dgm:t>
        <a:bodyPr/>
        <a:lstStyle/>
        <a:p>
          <a:endParaRPr lang="en-US"/>
        </a:p>
      </dgm:t>
    </dgm:pt>
    <dgm:pt modelId="{E3B2A227-266D-473A-8A2D-6249C764D15C}">
      <dgm:prSet phldrT="[Text]" custT="1"/>
      <dgm:spPr/>
      <dgm:t>
        <a:bodyPr/>
        <a:lstStyle/>
        <a:p>
          <a:r>
            <a:rPr lang="en-US" sz="1800" b="1" smtClean="0"/>
            <a:t>cause offenses</a:t>
          </a:r>
          <a:endParaRPr lang="en-US" sz="1800" b="1"/>
        </a:p>
      </dgm:t>
    </dgm:pt>
    <dgm:pt modelId="{A67591E7-A09A-45C3-97A9-087FD0B9E2FC}" type="parTrans" cxnId="{DB5E2155-1F12-4F4E-8BB7-332C5F058EBA}">
      <dgm:prSet/>
      <dgm:spPr/>
      <dgm:t>
        <a:bodyPr/>
        <a:lstStyle/>
        <a:p>
          <a:endParaRPr lang="en-US"/>
        </a:p>
      </dgm:t>
    </dgm:pt>
    <dgm:pt modelId="{7EDE7439-8119-4C01-AF79-E93684874DA4}" type="sibTrans" cxnId="{DB5E2155-1F12-4F4E-8BB7-332C5F058EBA}">
      <dgm:prSet/>
      <dgm:spPr/>
      <dgm:t>
        <a:bodyPr/>
        <a:lstStyle/>
        <a:p>
          <a:endParaRPr lang="en-US"/>
        </a:p>
      </dgm:t>
    </dgm:pt>
    <dgm:pt modelId="{0065B1F1-E41C-47E2-923A-A6E4B6C354AF}">
      <dgm:prSet phldrT="[Text]" custT="1"/>
      <dgm:spPr/>
      <dgm:t>
        <a:bodyPr/>
        <a:lstStyle/>
        <a:p>
          <a:r>
            <a:rPr lang="en-US" sz="1800" b="1" smtClean="0"/>
            <a:t>evil doers</a:t>
          </a:r>
          <a:endParaRPr lang="en-US" sz="1800" b="1"/>
        </a:p>
      </dgm:t>
    </dgm:pt>
    <dgm:pt modelId="{17E8BA22-CF35-427E-860E-8CDEEE64CC1F}" type="parTrans" cxnId="{C9F11A58-FB90-42B9-8B68-DAB3FD2DBA8C}">
      <dgm:prSet/>
      <dgm:spPr/>
      <dgm:t>
        <a:bodyPr/>
        <a:lstStyle/>
        <a:p>
          <a:endParaRPr lang="en-US"/>
        </a:p>
      </dgm:t>
    </dgm:pt>
    <dgm:pt modelId="{EE4F1C17-1812-4E4D-9250-C80F6035E8CC}" type="sibTrans" cxnId="{C9F11A58-FB90-42B9-8B68-DAB3FD2DBA8C}">
      <dgm:prSet/>
      <dgm:spPr/>
      <dgm:t>
        <a:bodyPr/>
        <a:lstStyle/>
        <a:p>
          <a:endParaRPr lang="en-US"/>
        </a:p>
      </dgm:t>
    </dgm:pt>
    <dgm:pt modelId="{C06B57C9-2797-4013-9E09-0168CC35CD52}">
      <dgm:prSet phldrT="[Text]" custT="1"/>
      <dgm:spPr/>
      <dgm:t>
        <a:bodyPr/>
        <a:lstStyle/>
        <a:p>
          <a:r>
            <a:rPr lang="en-US" sz="1400" b="1" smtClean="0"/>
            <a:t>Rev. 21:8</a:t>
          </a:r>
          <a:endParaRPr lang="en-US" sz="1400" b="1"/>
        </a:p>
      </dgm:t>
    </dgm:pt>
    <dgm:pt modelId="{C12BE11E-1370-47BC-952C-FA756C797C16}" type="parTrans" cxnId="{F895D779-A203-4099-AB4E-F90DD20E5EBD}">
      <dgm:prSet/>
      <dgm:spPr/>
      <dgm:t>
        <a:bodyPr/>
        <a:lstStyle/>
        <a:p>
          <a:endParaRPr lang="en-US"/>
        </a:p>
      </dgm:t>
    </dgm:pt>
    <dgm:pt modelId="{280F32AD-46EB-419C-907B-B01D15E04070}" type="sibTrans" cxnId="{F895D779-A203-4099-AB4E-F90DD20E5EBD}">
      <dgm:prSet/>
      <dgm:spPr/>
      <dgm:t>
        <a:bodyPr/>
        <a:lstStyle/>
        <a:p>
          <a:endParaRPr lang="en-US"/>
        </a:p>
      </dgm:t>
    </dgm:pt>
    <dgm:pt modelId="{4D027898-AABB-42DE-AEFD-B6B42EB7DA22}">
      <dgm:prSet phldrT="[Text]" custT="1"/>
      <dgm:spPr/>
      <dgm:t>
        <a:bodyPr/>
        <a:lstStyle/>
        <a:p>
          <a:r>
            <a:rPr lang="en-US" sz="1400" b="1" smtClean="0"/>
            <a:t>Jn. 3:18</a:t>
          </a:r>
          <a:endParaRPr lang="en-US" sz="1400" b="1"/>
        </a:p>
      </dgm:t>
    </dgm:pt>
    <dgm:pt modelId="{8C1A622A-7B06-43DC-9655-411688EC4D2E}" type="parTrans" cxnId="{6D1B5027-D92B-4A5B-9444-4686A73E5EFC}">
      <dgm:prSet/>
      <dgm:spPr/>
      <dgm:t>
        <a:bodyPr/>
        <a:lstStyle/>
        <a:p>
          <a:endParaRPr lang="en-US"/>
        </a:p>
      </dgm:t>
    </dgm:pt>
    <dgm:pt modelId="{764D4B59-7C32-47CF-836A-60103703906D}" type="sibTrans" cxnId="{6D1B5027-D92B-4A5B-9444-4686A73E5EFC}">
      <dgm:prSet/>
      <dgm:spPr/>
      <dgm:t>
        <a:bodyPr/>
        <a:lstStyle/>
        <a:p>
          <a:endParaRPr lang="en-US"/>
        </a:p>
      </dgm:t>
    </dgm:pt>
    <dgm:pt modelId="{6A0E8BC8-6FCF-4527-AF51-F45FD79B17CD}">
      <dgm:prSet phldrT="[Text]" custT="1"/>
      <dgm:spPr/>
      <dgm:t>
        <a:bodyPr/>
        <a:lstStyle/>
        <a:p>
          <a:r>
            <a:rPr lang="en-US" sz="1400" b="1" smtClean="0"/>
            <a:t>Heb. 3:12</a:t>
          </a:r>
          <a:endParaRPr lang="en-US" sz="1400" b="1"/>
        </a:p>
      </dgm:t>
    </dgm:pt>
    <dgm:pt modelId="{F392A981-6EB5-4E74-A7DA-54440A4AB234}" type="parTrans" cxnId="{A2A56EBC-6854-40F1-AB85-4F2DD11149BB}">
      <dgm:prSet/>
      <dgm:spPr/>
      <dgm:t>
        <a:bodyPr/>
        <a:lstStyle/>
        <a:p>
          <a:endParaRPr lang="en-US"/>
        </a:p>
      </dgm:t>
    </dgm:pt>
    <dgm:pt modelId="{F7633207-9D73-46BE-A0B9-D5984B1B8434}" type="sibTrans" cxnId="{A2A56EBC-6854-40F1-AB85-4F2DD11149BB}">
      <dgm:prSet/>
      <dgm:spPr/>
      <dgm:t>
        <a:bodyPr/>
        <a:lstStyle/>
        <a:p>
          <a:endParaRPr lang="en-US"/>
        </a:p>
      </dgm:t>
    </dgm:pt>
    <dgm:pt modelId="{F172ACD0-63B5-409B-B853-AC61A1ABE2B3}">
      <dgm:prSet phldrT="[Text]" custT="1"/>
      <dgm:spPr/>
      <dgm:t>
        <a:bodyPr/>
        <a:lstStyle/>
        <a:p>
          <a:r>
            <a:rPr lang="en-US" sz="1400" b="1" smtClean="0"/>
            <a:t>Gal. 5:4</a:t>
          </a:r>
          <a:endParaRPr lang="en-US" sz="1400" b="1"/>
        </a:p>
      </dgm:t>
    </dgm:pt>
    <dgm:pt modelId="{B19F6445-6C8D-4EE5-8E57-B4C803EB67B2}" type="parTrans" cxnId="{172E97F8-8C2A-4C20-930E-41F1E9C74422}">
      <dgm:prSet/>
      <dgm:spPr/>
      <dgm:t>
        <a:bodyPr/>
        <a:lstStyle/>
        <a:p>
          <a:endParaRPr lang="en-US"/>
        </a:p>
      </dgm:t>
    </dgm:pt>
    <dgm:pt modelId="{1D0B385E-0A55-43E5-AB92-5C83FC84AC1D}" type="sibTrans" cxnId="{172E97F8-8C2A-4C20-930E-41F1E9C74422}">
      <dgm:prSet/>
      <dgm:spPr/>
      <dgm:t>
        <a:bodyPr/>
        <a:lstStyle/>
        <a:p>
          <a:endParaRPr lang="en-US"/>
        </a:p>
      </dgm:t>
    </dgm:pt>
    <dgm:pt modelId="{CBE124DA-643B-407E-B06E-A5EA701CC765}">
      <dgm:prSet phldrT="[Text]" custT="1"/>
      <dgm:spPr/>
      <dgm:t>
        <a:bodyPr/>
        <a:lstStyle/>
        <a:p>
          <a:r>
            <a:rPr lang="en-US" sz="1400" b="1" smtClean="0"/>
            <a:t>1 Pet. 4:17</a:t>
          </a:r>
          <a:endParaRPr lang="en-US" sz="1400" b="1"/>
        </a:p>
      </dgm:t>
    </dgm:pt>
    <dgm:pt modelId="{9FFF0319-EF91-47C2-886B-A8B85C8C91C2}" type="parTrans" cxnId="{C4177F4E-E5D7-4AFD-B9D1-BAA59DBCE9DA}">
      <dgm:prSet/>
      <dgm:spPr/>
      <dgm:t>
        <a:bodyPr/>
        <a:lstStyle/>
        <a:p>
          <a:endParaRPr lang="en-US"/>
        </a:p>
      </dgm:t>
    </dgm:pt>
    <dgm:pt modelId="{0B96B612-62C5-4A49-A57B-571F0E64A945}" type="sibTrans" cxnId="{C4177F4E-E5D7-4AFD-B9D1-BAA59DBCE9DA}">
      <dgm:prSet/>
      <dgm:spPr/>
      <dgm:t>
        <a:bodyPr/>
        <a:lstStyle/>
        <a:p>
          <a:endParaRPr lang="en-US"/>
        </a:p>
      </dgm:t>
    </dgm:pt>
    <dgm:pt modelId="{0E2BA7E4-F625-4A88-85AB-87E2B6768CBC}">
      <dgm:prSet phldrT="[Text]" custT="1"/>
      <dgm:spPr/>
      <dgm:t>
        <a:bodyPr/>
        <a:lstStyle/>
        <a:p>
          <a:r>
            <a:rPr lang="en-US" sz="1400" b="1" smtClean="0"/>
            <a:t>2 Thess. 1:8</a:t>
          </a:r>
          <a:endParaRPr lang="en-US" sz="1400" b="1"/>
        </a:p>
      </dgm:t>
    </dgm:pt>
    <dgm:pt modelId="{6C133DBD-87AF-4F30-929A-0D65DD77CC7A}" type="parTrans" cxnId="{77DC1807-3B23-4DDC-A21A-7672D69F0260}">
      <dgm:prSet/>
      <dgm:spPr/>
      <dgm:t>
        <a:bodyPr/>
        <a:lstStyle/>
        <a:p>
          <a:endParaRPr lang="en-US"/>
        </a:p>
      </dgm:t>
    </dgm:pt>
    <dgm:pt modelId="{92A55D1F-2C53-4BCB-96F5-E2EC55671C9F}" type="sibTrans" cxnId="{77DC1807-3B23-4DDC-A21A-7672D69F0260}">
      <dgm:prSet/>
      <dgm:spPr/>
      <dgm:t>
        <a:bodyPr/>
        <a:lstStyle/>
        <a:p>
          <a:endParaRPr lang="en-US"/>
        </a:p>
      </dgm:t>
    </dgm:pt>
    <dgm:pt modelId="{5B03728E-B74D-41DE-94E3-613F2423A347}">
      <dgm:prSet phldrT="[Text]" custT="1"/>
      <dgm:spPr/>
      <dgm:t>
        <a:bodyPr/>
        <a:lstStyle/>
        <a:p>
          <a:r>
            <a:rPr lang="en-US" sz="1400" b="1" smtClean="0"/>
            <a:t>Matt. 25:1-13</a:t>
          </a:r>
          <a:endParaRPr lang="en-US" sz="1400" b="1"/>
        </a:p>
      </dgm:t>
    </dgm:pt>
    <dgm:pt modelId="{7983E3C6-950B-41A4-8B4A-4FA6C0BE01E3}" type="parTrans" cxnId="{981DBD91-E412-4D1B-871F-F7F4BD99B6E9}">
      <dgm:prSet/>
      <dgm:spPr/>
      <dgm:t>
        <a:bodyPr/>
        <a:lstStyle/>
        <a:p>
          <a:endParaRPr lang="en-US"/>
        </a:p>
      </dgm:t>
    </dgm:pt>
    <dgm:pt modelId="{323A3138-437F-43AD-8FD0-61D43FC59C9F}" type="sibTrans" cxnId="{981DBD91-E412-4D1B-871F-F7F4BD99B6E9}">
      <dgm:prSet/>
      <dgm:spPr/>
      <dgm:t>
        <a:bodyPr/>
        <a:lstStyle/>
        <a:p>
          <a:endParaRPr lang="en-US"/>
        </a:p>
      </dgm:t>
    </dgm:pt>
    <dgm:pt modelId="{E13119CC-A4A2-4676-9846-A2900EFA1237}">
      <dgm:prSet phldrT="[Text]" custT="1"/>
      <dgm:spPr/>
      <dgm:t>
        <a:bodyPr/>
        <a:lstStyle/>
        <a:p>
          <a:r>
            <a:rPr lang="en-US" sz="1400" b="1" smtClean="0"/>
            <a:t>Matt. 13:24-30, 36-43: Rom. 16:17, 18</a:t>
          </a:r>
          <a:endParaRPr lang="en-US" sz="1400" b="1"/>
        </a:p>
      </dgm:t>
    </dgm:pt>
    <dgm:pt modelId="{F6187255-09D9-4435-95BB-0B444D7C3636}" type="parTrans" cxnId="{95DAD486-A966-4652-93E4-A13471C00A57}">
      <dgm:prSet/>
      <dgm:spPr/>
      <dgm:t>
        <a:bodyPr/>
        <a:lstStyle/>
        <a:p>
          <a:endParaRPr lang="en-US"/>
        </a:p>
      </dgm:t>
    </dgm:pt>
    <dgm:pt modelId="{F2690F03-2B48-4D39-841F-0A64FF975C79}" type="sibTrans" cxnId="{95DAD486-A966-4652-93E4-A13471C00A57}">
      <dgm:prSet/>
      <dgm:spPr/>
      <dgm:t>
        <a:bodyPr/>
        <a:lstStyle/>
        <a:p>
          <a:endParaRPr lang="en-US"/>
        </a:p>
      </dgm:t>
    </dgm:pt>
    <dgm:pt modelId="{26F500ED-ABF4-40C9-9BB0-26D1671AF94E}">
      <dgm:prSet phldrT="[Text]" custT="1"/>
      <dgm:spPr/>
      <dgm:t>
        <a:bodyPr/>
        <a:lstStyle/>
        <a:p>
          <a:r>
            <a:rPr lang="en-US" sz="1400" b="1" smtClean="0"/>
            <a:t>1 Pet. 3:12</a:t>
          </a:r>
          <a:endParaRPr lang="en-US" sz="1400" b="1"/>
        </a:p>
      </dgm:t>
    </dgm:pt>
    <dgm:pt modelId="{78570E7F-4F1D-4785-8649-235F82D19120}" type="parTrans" cxnId="{D37AA458-9C9B-4ACC-B488-B998167CC0A5}">
      <dgm:prSet/>
      <dgm:spPr/>
      <dgm:t>
        <a:bodyPr/>
        <a:lstStyle/>
        <a:p>
          <a:endParaRPr lang="en-US"/>
        </a:p>
      </dgm:t>
    </dgm:pt>
    <dgm:pt modelId="{3A11224D-7FEF-451D-99F9-ED5A2490779D}" type="sibTrans" cxnId="{D37AA458-9C9B-4ACC-B488-B998167CC0A5}">
      <dgm:prSet/>
      <dgm:spPr/>
      <dgm:t>
        <a:bodyPr/>
        <a:lstStyle/>
        <a:p>
          <a:endParaRPr lang="en-US"/>
        </a:p>
      </dgm:t>
    </dgm:pt>
    <dgm:pt modelId="{39791AEC-9433-4EDF-B701-D60936520B28}" type="pres">
      <dgm:prSet presAssocID="{D0C83DF6-BA1C-403C-AE12-E8BAF19EA0D9}" presName="cycle" presStyleCnt="0">
        <dgm:presLayoutVars>
          <dgm:dir/>
          <dgm:resizeHandles val="exact"/>
        </dgm:presLayoutVars>
      </dgm:prSet>
      <dgm:spPr/>
      <dgm:t>
        <a:bodyPr/>
        <a:lstStyle/>
        <a:p>
          <a:endParaRPr lang="en-US"/>
        </a:p>
      </dgm:t>
    </dgm:pt>
    <dgm:pt modelId="{7D49D052-33C4-439A-8E15-526527E666D1}" type="pres">
      <dgm:prSet presAssocID="{8B83CA53-34BF-4273-AAF0-817A7A29CF61}" presName="node" presStyleLbl="node1" presStyleIdx="0" presStyleCnt="6">
        <dgm:presLayoutVars>
          <dgm:bulletEnabled val="1"/>
        </dgm:presLayoutVars>
      </dgm:prSet>
      <dgm:spPr/>
      <dgm:t>
        <a:bodyPr/>
        <a:lstStyle/>
        <a:p>
          <a:endParaRPr lang="en-US"/>
        </a:p>
      </dgm:t>
    </dgm:pt>
    <dgm:pt modelId="{46E66B8F-C22F-48F4-B6AA-D12679FC44DC}" type="pres">
      <dgm:prSet presAssocID="{8B83CA53-34BF-4273-AAF0-817A7A29CF61}" presName="spNode" presStyleCnt="0"/>
      <dgm:spPr/>
      <dgm:t>
        <a:bodyPr/>
        <a:lstStyle/>
        <a:p>
          <a:endParaRPr lang="en-US"/>
        </a:p>
      </dgm:t>
    </dgm:pt>
    <dgm:pt modelId="{068C8EB3-F03D-4124-A0DF-51DC6EBAD9E5}" type="pres">
      <dgm:prSet presAssocID="{041950D0-C5FB-4460-942B-EB3F74E6F56C}" presName="sibTrans" presStyleLbl="sibTrans1D1" presStyleIdx="0" presStyleCnt="6"/>
      <dgm:spPr/>
      <dgm:t>
        <a:bodyPr/>
        <a:lstStyle/>
        <a:p>
          <a:endParaRPr lang="en-US"/>
        </a:p>
      </dgm:t>
    </dgm:pt>
    <dgm:pt modelId="{964CE386-A552-4F65-9390-4C777853E0ED}" type="pres">
      <dgm:prSet presAssocID="{6CACA379-E03B-4817-ABDE-7F2034655891}" presName="node" presStyleLbl="node1" presStyleIdx="1" presStyleCnt="6">
        <dgm:presLayoutVars>
          <dgm:bulletEnabled val="1"/>
        </dgm:presLayoutVars>
      </dgm:prSet>
      <dgm:spPr/>
      <dgm:t>
        <a:bodyPr/>
        <a:lstStyle/>
        <a:p>
          <a:endParaRPr lang="en-US"/>
        </a:p>
      </dgm:t>
    </dgm:pt>
    <dgm:pt modelId="{120F5B21-38D6-40EE-94E7-62B0F8D850C8}" type="pres">
      <dgm:prSet presAssocID="{6CACA379-E03B-4817-ABDE-7F2034655891}" presName="spNode" presStyleCnt="0"/>
      <dgm:spPr/>
      <dgm:t>
        <a:bodyPr/>
        <a:lstStyle/>
        <a:p>
          <a:endParaRPr lang="en-US"/>
        </a:p>
      </dgm:t>
    </dgm:pt>
    <dgm:pt modelId="{8C496D6C-422B-4F20-A19F-891BFED814FC}" type="pres">
      <dgm:prSet presAssocID="{F2843573-2DB3-46A0-A8C5-26BFCA46DE2D}" presName="sibTrans" presStyleLbl="sibTrans1D1" presStyleIdx="1" presStyleCnt="6"/>
      <dgm:spPr/>
      <dgm:t>
        <a:bodyPr/>
        <a:lstStyle/>
        <a:p>
          <a:endParaRPr lang="en-US"/>
        </a:p>
      </dgm:t>
    </dgm:pt>
    <dgm:pt modelId="{1F9E7C1B-EAA2-41C7-A951-818ECC2066CE}" type="pres">
      <dgm:prSet presAssocID="{EE643201-3AE1-432E-AD22-B9609D3F347F}" presName="node" presStyleLbl="node1" presStyleIdx="2" presStyleCnt="6">
        <dgm:presLayoutVars>
          <dgm:bulletEnabled val="1"/>
        </dgm:presLayoutVars>
      </dgm:prSet>
      <dgm:spPr/>
      <dgm:t>
        <a:bodyPr/>
        <a:lstStyle/>
        <a:p>
          <a:endParaRPr lang="en-US"/>
        </a:p>
      </dgm:t>
    </dgm:pt>
    <dgm:pt modelId="{071A5F2D-0A89-42B6-BF88-8268BB926D53}" type="pres">
      <dgm:prSet presAssocID="{EE643201-3AE1-432E-AD22-B9609D3F347F}" presName="spNode" presStyleCnt="0"/>
      <dgm:spPr/>
      <dgm:t>
        <a:bodyPr/>
        <a:lstStyle/>
        <a:p>
          <a:endParaRPr lang="en-US"/>
        </a:p>
      </dgm:t>
    </dgm:pt>
    <dgm:pt modelId="{E7146A7D-C222-487C-BC97-2D26648529F5}" type="pres">
      <dgm:prSet presAssocID="{826CB4F4-807F-4348-9F95-FABCCFC82B52}" presName="sibTrans" presStyleLbl="sibTrans1D1" presStyleIdx="2" presStyleCnt="6"/>
      <dgm:spPr/>
      <dgm:t>
        <a:bodyPr/>
        <a:lstStyle/>
        <a:p>
          <a:endParaRPr lang="en-US"/>
        </a:p>
      </dgm:t>
    </dgm:pt>
    <dgm:pt modelId="{2F72CA32-64E9-4D0C-8DA1-1BE66EED2FC2}" type="pres">
      <dgm:prSet presAssocID="{0077E311-19DB-447A-A216-4FDE821C2949}" presName="node" presStyleLbl="node1" presStyleIdx="3" presStyleCnt="6">
        <dgm:presLayoutVars>
          <dgm:bulletEnabled val="1"/>
        </dgm:presLayoutVars>
      </dgm:prSet>
      <dgm:spPr/>
      <dgm:t>
        <a:bodyPr/>
        <a:lstStyle/>
        <a:p>
          <a:endParaRPr lang="en-US"/>
        </a:p>
      </dgm:t>
    </dgm:pt>
    <dgm:pt modelId="{4AA99E1E-F81C-49D9-948C-29A19B1406F7}" type="pres">
      <dgm:prSet presAssocID="{0077E311-19DB-447A-A216-4FDE821C2949}" presName="spNode" presStyleCnt="0"/>
      <dgm:spPr/>
      <dgm:t>
        <a:bodyPr/>
        <a:lstStyle/>
        <a:p>
          <a:endParaRPr lang="en-US"/>
        </a:p>
      </dgm:t>
    </dgm:pt>
    <dgm:pt modelId="{B63DCEA5-7F36-4AB7-9298-26E399DA225D}" type="pres">
      <dgm:prSet presAssocID="{4CB72693-1ADA-4EA1-8C5E-A74F19D71D3F}" presName="sibTrans" presStyleLbl="sibTrans1D1" presStyleIdx="3" presStyleCnt="6"/>
      <dgm:spPr/>
      <dgm:t>
        <a:bodyPr/>
        <a:lstStyle/>
        <a:p>
          <a:endParaRPr lang="en-US"/>
        </a:p>
      </dgm:t>
    </dgm:pt>
    <dgm:pt modelId="{8D4DE14F-0806-4851-B256-15F13225EA27}" type="pres">
      <dgm:prSet presAssocID="{E3B2A227-266D-473A-8A2D-6249C764D15C}" presName="node" presStyleLbl="node1" presStyleIdx="4" presStyleCnt="6" custScaleY="137969">
        <dgm:presLayoutVars>
          <dgm:bulletEnabled val="1"/>
        </dgm:presLayoutVars>
      </dgm:prSet>
      <dgm:spPr/>
      <dgm:t>
        <a:bodyPr/>
        <a:lstStyle/>
        <a:p>
          <a:endParaRPr lang="en-US"/>
        </a:p>
      </dgm:t>
    </dgm:pt>
    <dgm:pt modelId="{FB43F2D4-0E9B-48ED-A058-1294426EF229}" type="pres">
      <dgm:prSet presAssocID="{E3B2A227-266D-473A-8A2D-6249C764D15C}" presName="spNode" presStyleCnt="0"/>
      <dgm:spPr/>
      <dgm:t>
        <a:bodyPr/>
        <a:lstStyle/>
        <a:p>
          <a:endParaRPr lang="en-US"/>
        </a:p>
      </dgm:t>
    </dgm:pt>
    <dgm:pt modelId="{DF17F94C-06E2-40AA-A442-E4F285BBD3E8}" type="pres">
      <dgm:prSet presAssocID="{7EDE7439-8119-4C01-AF79-E93684874DA4}" presName="sibTrans" presStyleLbl="sibTrans1D1" presStyleIdx="4" presStyleCnt="6"/>
      <dgm:spPr/>
      <dgm:t>
        <a:bodyPr/>
        <a:lstStyle/>
        <a:p>
          <a:endParaRPr lang="en-US"/>
        </a:p>
      </dgm:t>
    </dgm:pt>
    <dgm:pt modelId="{F46898AF-0957-4365-942C-B69CF6FA45F6}" type="pres">
      <dgm:prSet presAssocID="{0065B1F1-E41C-47E2-923A-A6E4B6C354AF}" presName="node" presStyleLbl="node1" presStyleIdx="5" presStyleCnt="6">
        <dgm:presLayoutVars>
          <dgm:bulletEnabled val="1"/>
        </dgm:presLayoutVars>
      </dgm:prSet>
      <dgm:spPr/>
      <dgm:t>
        <a:bodyPr/>
        <a:lstStyle/>
        <a:p>
          <a:endParaRPr lang="en-US"/>
        </a:p>
      </dgm:t>
    </dgm:pt>
    <dgm:pt modelId="{5587BC94-6FB5-4A19-BC34-5D12A8268676}" type="pres">
      <dgm:prSet presAssocID="{0065B1F1-E41C-47E2-923A-A6E4B6C354AF}" presName="spNode" presStyleCnt="0"/>
      <dgm:spPr/>
      <dgm:t>
        <a:bodyPr/>
        <a:lstStyle/>
        <a:p>
          <a:endParaRPr lang="en-US"/>
        </a:p>
      </dgm:t>
    </dgm:pt>
    <dgm:pt modelId="{2AE804BA-2105-4212-A296-D28DE8B9E88C}" type="pres">
      <dgm:prSet presAssocID="{EE4F1C17-1812-4E4D-9250-C80F6035E8CC}" presName="sibTrans" presStyleLbl="sibTrans1D1" presStyleIdx="5" presStyleCnt="6"/>
      <dgm:spPr/>
      <dgm:t>
        <a:bodyPr/>
        <a:lstStyle/>
        <a:p>
          <a:endParaRPr lang="en-US"/>
        </a:p>
      </dgm:t>
    </dgm:pt>
  </dgm:ptLst>
  <dgm:cxnLst>
    <dgm:cxn modelId="{947657F3-258D-485D-86B9-A14159BE041A}" type="presOf" srcId="{0077E311-19DB-447A-A216-4FDE821C2949}" destId="{2F72CA32-64E9-4D0C-8DA1-1BE66EED2FC2}" srcOrd="0" destOrd="0" presId="urn:microsoft.com/office/officeart/2005/8/layout/cycle5"/>
    <dgm:cxn modelId="{E6D2C046-1A6A-407C-B34B-FC86E4A3C548}" type="presOf" srcId="{26F500ED-ABF4-40C9-9BB0-26D1671AF94E}" destId="{F46898AF-0957-4365-942C-B69CF6FA45F6}" srcOrd="0" destOrd="1" presId="urn:microsoft.com/office/officeart/2005/8/layout/cycle5"/>
    <dgm:cxn modelId="{EFC9331D-D70E-4B22-BD05-4EF0E1F3B77A}" type="presOf" srcId="{EE643201-3AE1-432E-AD22-B9609D3F347F}" destId="{1F9E7C1B-EAA2-41C7-A951-818ECC2066CE}" srcOrd="0" destOrd="0" presId="urn:microsoft.com/office/officeart/2005/8/layout/cycle5"/>
    <dgm:cxn modelId="{DB5E2155-1F12-4F4E-8BB7-332C5F058EBA}" srcId="{D0C83DF6-BA1C-403C-AE12-E8BAF19EA0D9}" destId="{E3B2A227-266D-473A-8A2D-6249C764D15C}" srcOrd="4" destOrd="0" parTransId="{A67591E7-A09A-45C3-97A9-087FD0B9E2FC}" sibTransId="{7EDE7439-8119-4C01-AF79-E93684874DA4}"/>
    <dgm:cxn modelId="{D37AA458-9C9B-4ACC-B488-B998167CC0A5}" srcId="{0065B1F1-E41C-47E2-923A-A6E4B6C354AF}" destId="{26F500ED-ABF4-40C9-9BB0-26D1671AF94E}" srcOrd="0" destOrd="0" parTransId="{78570E7F-4F1D-4785-8649-235F82D19120}" sibTransId="{3A11224D-7FEF-451D-99F9-ED5A2490779D}"/>
    <dgm:cxn modelId="{C4177F4E-E5D7-4AFD-B9D1-BAA59DBCE9DA}" srcId="{6CACA379-E03B-4817-ABDE-7F2034655891}" destId="{CBE124DA-643B-407E-B06E-A5EA701CC765}" srcOrd="0" destOrd="0" parTransId="{9FFF0319-EF91-47C2-886B-A8B85C8C91C2}" sibTransId="{0B96B612-62C5-4A49-A57B-571F0E64A945}"/>
    <dgm:cxn modelId="{F6E8258A-1BE1-4411-802F-BB31817E2414}" type="presOf" srcId="{826CB4F4-807F-4348-9F95-FABCCFC82B52}" destId="{E7146A7D-C222-487C-BC97-2D26648529F5}" srcOrd="0" destOrd="0" presId="urn:microsoft.com/office/officeart/2005/8/layout/cycle5"/>
    <dgm:cxn modelId="{77DC1807-3B23-4DDC-A21A-7672D69F0260}" srcId="{6CACA379-E03B-4817-ABDE-7F2034655891}" destId="{0E2BA7E4-F625-4A88-85AB-87E2B6768CBC}" srcOrd="1" destOrd="0" parTransId="{6C133DBD-87AF-4F30-929A-0D65DD77CC7A}" sibTransId="{92A55D1F-2C53-4BCB-96F5-E2EC55671C9F}"/>
    <dgm:cxn modelId="{4BF1CE42-5C41-432B-BBA8-3F87C10A6AA3}" type="presOf" srcId="{0065B1F1-E41C-47E2-923A-A6E4B6C354AF}" destId="{F46898AF-0957-4365-942C-B69CF6FA45F6}" srcOrd="0" destOrd="0" presId="urn:microsoft.com/office/officeart/2005/8/layout/cycle5"/>
    <dgm:cxn modelId="{6D1B5027-D92B-4A5B-9444-4686A73E5EFC}" srcId="{8B83CA53-34BF-4273-AAF0-817A7A29CF61}" destId="{4D027898-AABB-42DE-AEFD-B6B42EB7DA22}" srcOrd="1" destOrd="0" parTransId="{8C1A622A-7B06-43DC-9655-411688EC4D2E}" sibTransId="{764D4B59-7C32-47CF-836A-60103703906D}"/>
    <dgm:cxn modelId="{B8B70CCE-F705-470B-B789-B2F8C0392F94}" srcId="{D0C83DF6-BA1C-403C-AE12-E8BAF19EA0D9}" destId="{0077E311-19DB-447A-A216-4FDE821C2949}" srcOrd="3" destOrd="0" parTransId="{046032DC-12C7-4BB4-8F94-3BCF253D8EF8}" sibTransId="{4CB72693-1ADA-4EA1-8C5E-A74F19D71D3F}"/>
    <dgm:cxn modelId="{95DAD486-A966-4652-93E4-A13471C00A57}" srcId="{E3B2A227-266D-473A-8A2D-6249C764D15C}" destId="{E13119CC-A4A2-4676-9846-A2900EFA1237}" srcOrd="0" destOrd="0" parTransId="{F6187255-09D9-4435-95BB-0B444D7C3636}" sibTransId="{F2690F03-2B48-4D39-841F-0A64FF975C79}"/>
    <dgm:cxn modelId="{B950C5AB-2E1F-4FBD-BB85-314735A8B040}" srcId="{D0C83DF6-BA1C-403C-AE12-E8BAF19EA0D9}" destId="{8B83CA53-34BF-4273-AAF0-817A7A29CF61}" srcOrd="0" destOrd="0" parTransId="{5036E547-D345-47EB-BDBD-747014910FBF}" sibTransId="{041950D0-C5FB-4460-942B-EB3F74E6F56C}"/>
    <dgm:cxn modelId="{C2DA037C-0DE6-4A51-B1AE-13BE4DB1D3EE}" type="presOf" srcId="{D0C83DF6-BA1C-403C-AE12-E8BAF19EA0D9}" destId="{39791AEC-9433-4EDF-B701-D60936520B28}" srcOrd="0" destOrd="0" presId="urn:microsoft.com/office/officeart/2005/8/layout/cycle5"/>
    <dgm:cxn modelId="{B6AA4573-B374-4022-8D94-CA1BE72A29E6}" type="presOf" srcId="{041950D0-C5FB-4460-942B-EB3F74E6F56C}" destId="{068C8EB3-F03D-4124-A0DF-51DC6EBAD9E5}" srcOrd="0" destOrd="0" presId="urn:microsoft.com/office/officeart/2005/8/layout/cycle5"/>
    <dgm:cxn modelId="{D6701A8C-E5E7-43B9-9999-54B1E35983EC}" srcId="{D0C83DF6-BA1C-403C-AE12-E8BAF19EA0D9}" destId="{EE643201-3AE1-432E-AD22-B9609D3F347F}" srcOrd="2" destOrd="0" parTransId="{CCFE8467-5B70-4EF4-A966-0A12B588F455}" sibTransId="{826CB4F4-807F-4348-9F95-FABCCFC82B52}"/>
    <dgm:cxn modelId="{5EC4F22D-95F9-443B-8DC9-CD55182802A5}" type="presOf" srcId="{CBE124DA-643B-407E-B06E-A5EA701CC765}" destId="{964CE386-A552-4F65-9390-4C777853E0ED}" srcOrd="0" destOrd="1" presId="urn:microsoft.com/office/officeart/2005/8/layout/cycle5"/>
    <dgm:cxn modelId="{497A1FC7-52EF-4EFD-B645-7C6835F853BA}" type="presOf" srcId="{F172ACD0-63B5-409B-B853-AC61A1ABE2B3}" destId="{2F72CA32-64E9-4D0C-8DA1-1BE66EED2FC2}" srcOrd="0" destOrd="2" presId="urn:microsoft.com/office/officeart/2005/8/layout/cycle5"/>
    <dgm:cxn modelId="{F22A07BD-A40A-4444-9ECD-2871DE54CEC9}" type="presOf" srcId="{EE4F1C17-1812-4E4D-9250-C80F6035E8CC}" destId="{2AE804BA-2105-4212-A296-D28DE8B9E88C}" srcOrd="0" destOrd="0" presId="urn:microsoft.com/office/officeart/2005/8/layout/cycle5"/>
    <dgm:cxn modelId="{C9F11A58-FB90-42B9-8B68-DAB3FD2DBA8C}" srcId="{D0C83DF6-BA1C-403C-AE12-E8BAF19EA0D9}" destId="{0065B1F1-E41C-47E2-923A-A6E4B6C354AF}" srcOrd="5" destOrd="0" parTransId="{17E8BA22-CF35-427E-860E-8CDEEE64CC1F}" sibTransId="{EE4F1C17-1812-4E4D-9250-C80F6035E8CC}"/>
    <dgm:cxn modelId="{90E3BE4C-6879-4448-B850-C355D98E571B}" type="presOf" srcId="{0E2BA7E4-F625-4A88-85AB-87E2B6768CBC}" destId="{964CE386-A552-4F65-9390-4C777853E0ED}" srcOrd="0" destOrd="2" presId="urn:microsoft.com/office/officeart/2005/8/layout/cycle5"/>
    <dgm:cxn modelId="{B729F118-6DCA-4D98-87F1-019DFC1F715F}" type="presOf" srcId="{8B83CA53-34BF-4273-AAF0-817A7A29CF61}" destId="{7D49D052-33C4-439A-8E15-526527E666D1}" srcOrd="0" destOrd="0" presId="urn:microsoft.com/office/officeart/2005/8/layout/cycle5"/>
    <dgm:cxn modelId="{7FEB341C-2C8A-4F97-BE13-9D007B464437}" type="presOf" srcId="{E13119CC-A4A2-4676-9846-A2900EFA1237}" destId="{8D4DE14F-0806-4851-B256-15F13225EA27}" srcOrd="0" destOrd="1" presId="urn:microsoft.com/office/officeart/2005/8/layout/cycle5"/>
    <dgm:cxn modelId="{A2A56EBC-6854-40F1-AB85-4F2DD11149BB}" srcId="{0077E311-19DB-447A-A216-4FDE821C2949}" destId="{6A0E8BC8-6FCF-4527-AF51-F45FD79B17CD}" srcOrd="0" destOrd="0" parTransId="{F392A981-6EB5-4E74-A7DA-54440A4AB234}" sibTransId="{F7633207-9D73-46BE-A0B9-D5984B1B8434}"/>
    <dgm:cxn modelId="{BAC75159-BB68-4AD0-972F-5235F182FA09}" type="presOf" srcId="{C06B57C9-2797-4013-9E09-0168CC35CD52}" destId="{7D49D052-33C4-439A-8E15-526527E666D1}" srcOrd="0" destOrd="1" presId="urn:microsoft.com/office/officeart/2005/8/layout/cycle5"/>
    <dgm:cxn modelId="{172E97F8-8C2A-4C20-930E-41F1E9C74422}" srcId="{0077E311-19DB-447A-A216-4FDE821C2949}" destId="{F172ACD0-63B5-409B-B853-AC61A1ABE2B3}" srcOrd="1" destOrd="0" parTransId="{B19F6445-6C8D-4EE5-8E57-B4C803EB67B2}" sibTransId="{1D0B385E-0A55-43E5-AB92-5C83FC84AC1D}"/>
    <dgm:cxn modelId="{7E44294D-B1A3-433E-A64A-6ADFFF23FBF3}" type="presOf" srcId="{4CB72693-1ADA-4EA1-8C5E-A74F19D71D3F}" destId="{B63DCEA5-7F36-4AB7-9298-26E399DA225D}" srcOrd="0" destOrd="0" presId="urn:microsoft.com/office/officeart/2005/8/layout/cycle5"/>
    <dgm:cxn modelId="{A5E59783-D4A5-45C3-BA0B-E3C0E074A23D}" srcId="{D0C83DF6-BA1C-403C-AE12-E8BAF19EA0D9}" destId="{6CACA379-E03B-4817-ABDE-7F2034655891}" srcOrd="1" destOrd="0" parTransId="{0FE0EA84-194C-438A-BEC7-942717FC0FC0}" sibTransId="{F2843573-2DB3-46A0-A8C5-26BFCA46DE2D}"/>
    <dgm:cxn modelId="{952804D1-8778-4447-9597-D56890FAFB27}" type="presOf" srcId="{6A0E8BC8-6FCF-4527-AF51-F45FD79B17CD}" destId="{2F72CA32-64E9-4D0C-8DA1-1BE66EED2FC2}" srcOrd="0" destOrd="1" presId="urn:microsoft.com/office/officeart/2005/8/layout/cycle5"/>
    <dgm:cxn modelId="{F895D779-A203-4099-AB4E-F90DD20E5EBD}" srcId="{8B83CA53-34BF-4273-AAF0-817A7A29CF61}" destId="{C06B57C9-2797-4013-9E09-0168CC35CD52}" srcOrd="0" destOrd="0" parTransId="{C12BE11E-1370-47BC-952C-FA756C797C16}" sibTransId="{280F32AD-46EB-419C-907B-B01D15E04070}"/>
    <dgm:cxn modelId="{36755941-6E81-450B-8E08-8BEEF2A56097}" type="presOf" srcId="{E3B2A227-266D-473A-8A2D-6249C764D15C}" destId="{8D4DE14F-0806-4851-B256-15F13225EA27}" srcOrd="0" destOrd="0" presId="urn:microsoft.com/office/officeart/2005/8/layout/cycle5"/>
    <dgm:cxn modelId="{DD3AB5A1-6FCB-468D-BF57-6F6A6163299D}" type="presOf" srcId="{F2843573-2DB3-46A0-A8C5-26BFCA46DE2D}" destId="{8C496D6C-422B-4F20-A19F-891BFED814FC}" srcOrd="0" destOrd="0" presId="urn:microsoft.com/office/officeart/2005/8/layout/cycle5"/>
    <dgm:cxn modelId="{981DBD91-E412-4D1B-871F-F7F4BD99B6E9}" srcId="{EE643201-3AE1-432E-AD22-B9609D3F347F}" destId="{5B03728E-B74D-41DE-94E3-613F2423A347}" srcOrd="0" destOrd="0" parTransId="{7983E3C6-950B-41A4-8B4A-4FA6C0BE01E3}" sibTransId="{323A3138-437F-43AD-8FD0-61D43FC59C9F}"/>
    <dgm:cxn modelId="{49239F6A-8CDD-41D4-9E82-13435CC27882}" type="presOf" srcId="{6CACA379-E03B-4817-ABDE-7F2034655891}" destId="{964CE386-A552-4F65-9390-4C777853E0ED}" srcOrd="0" destOrd="0" presId="urn:microsoft.com/office/officeart/2005/8/layout/cycle5"/>
    <dgm:cxn modelId="{BD905660-7EAF-43E8-B1E2-018D05CDECBE}" type="presOf" srcId="{4D027898-AABB-42DE-AEFD-B6B42EB7DA22}" destId="{7D49D052-33C4-439A-8E15-526527E666D1}" srcOrd="0" destOrd="2" presId="urn:microsoft.com/office/officeart/2005/8/layout/cycle5"/>
    <dgm:cxn modelId="{7B2AF822-DAAC-489A-A974-E6B468B60AEB}" type="presOf" srcId="{5B03728E-B74D-41DE-94E3-613F2423A347}" destId="{1F9E7C1B-EAA2-41C7-A951-818ECC2066CE}" srcOrd="0" destOrd="1" presId="urn:microsoft.com/office/officeart/2005/8/layout/cycle5"/>
    <dgm:cxn modelId="{F9354407-F55B-4F1A-9618-155DDFF8AE12}" type="presOf" srcId="{7EDE7439-8119-4C01-AF79-E93684874DA4}" destId="{DF17F94C-06E2-40AA-A442-E4F285BBD3E8}" srcOrd="0" destOrd="0" presId="urn:microsoft.com/office/officeart/2005/8/layout/cycle5"/>
    <dgm:cxn modelId="{EE8ABA5D-83FE-46D6-BFB1-F51E9BCDAB0E}" type="presParOf" srcId="{39791AEC-9433-4EDF-B701-D60936520B28}" destId="{7D49D052-33C4-439A-8E15-526527E666D1}" srcOrd="0" destOrd="0" presId="urn:microsoft.com/office/officeart/2005/8/layout/cycle5"/>
    <dgm:cxn modelId="{36E3DE47-1DA3-4D2E-9341-D89632F87E2B}" type="presParOf" srcId="{39791AEC-9433-4EDF-B701-D60936520B28}" destId="{46E66B8F-C22F-48F4-B6AA-D12679FC44DC}" srcOrd="1" destOrd="0" presId="urn:microsoft.com/office/officeart/2005/8/layout/cycle5"/>
    <dgm:cxn modelId="{385376BC-80D4-467C-9F68-B9EA9862D78F}" type="presParOf" srcId="{39791AEC-9433-4EDF-B701-D60936520B28}" destId="{068C8EB3-F03D-4124-A0DF-51DC6EBAD9E5}" srcOrd="2" destOrd="0" presId="urn:microsoft.com/office/officeart/2005/8/layout/cycle5"/>
    <dgm:cxn modelId="{49CB81B9-159E-40D7-AED5-D7CD4078142A}" type="presParOf" srcId="{39791AEC-9433-4EDF-B701-D60936520B28}" destId="{964CE386-A552-4F65-9390-4C777853E0ED}" srcOrd="3" destOrd="0" presId="urn:microsoft.com/office/officeart/2005/8/layout/cycle5"/>
    <dgm:cxn modelId="{D7AF5C7E-07DB-405D-B082-0E0F94E4060B}" type="presParOf" srcId="{39791AEC-9433-4EDF-B701-D60936520B28}" destId="{120F5B21-38D6-40EE-94E7-62B0F8D850C8}" srcOrd="4" destOrd="0" presId="urn:microsoft.com/office/officeart/2005/8/layout/cycle5"/>
    <dgm:cxn modelId="{09552B7D-FBFC-4739-B6B1-EF2917659AB7}" type="presParOf" srcId="{39791AEC-9433-4EDF-B701-D60936520B28}" destId="{8C496D6C-422B-4F20-A19F-891BFED814FC}" srcOrd="5" destOrd="0" presId="urn:microsoft.com/office/officeart/2005/8/layout/cycle5"/>
    <dgm:cxn modelId="{4CD8F813-8C18-45DC-B00F-8BD7EF24E667}" type="presParOf" srcId="{39791AEC-9433-4EDF-B701-D60936520B28}" destId="{1F9E7C1B-EAA2-41C7-A951-818ECC2066CE}" srcOrd="6" destOrd="0" presId="urn:microsoft.com/office/officeart/2005/8/layout/cycle5"/>
    <dgm:cxn modelId="{835B24C1-F0C5-4208-BAE1-2AA00CCC085A}" type="presParOf" srcId="{39791AEC-9433-4EDF-B701-D60936520B28}" destId="{071A5F2D-0A89-42B6-BF88-8268BB926D53}" srcOrd="7" destOrd="0" presId="urn:microsoft.com/office/officeart/2005/8/layout/cycle5"/>
    <dgm:cxn modelId="{82724DF9-648F-42EB-90B7-FC0E825948FC}" type="presParOf" srcId="{39791AEC-9433-4EDF-B701-D60936520B28}" destId="{E7146A7D-C222-487C-BC97-2D26648529F5}" srcOrd="8" destOrd="0" presId="urn:microsoft.com/office/officeart/2005/8/layout/cycle5"/>
    <dgm:cxn modelId="{2C8C8A4F-AFC8-4FA4-B240-B9F25D58D374}" type="presParOf" srcId="{39791AEC-9433-4EDF-B701-D60936520B28}" destId="{2F72CA32-64E9-4D0C-8DA1-1BE66EED2FC2}" srcOrd="9" destOrd="0" presId="urn:microsoft.com/office/officeart/2005/8/layout/cycle5"/>
    <dgm:cxn modelId="{42958CD3-2714-423D-BAE5-D208D7C916B7}" type="presParOf" srcId="{39791AEC-9433-4EDF-B701-D60936520B28}" destId="{4AA99E1E-F81C-49D9-948C-29A19B1406F7}" srcOrd="10" destOrd="0" presId="urn:microsoft.com/office/officeart/2005/8/layout/cycle5"/>
    <dgm:cxn modelId="{064304EE-85FA-4299-A1A8-AD6139F92D99}" type="presParOf" srcId="{39791AEC-9433-4EDF-B701-D60936520B28}" destId="{B63DCEA5-7F36-4AB7-9298-26E399DA225D}" srcOrd="11" destOrd="0" presId="urn:microsoft.com/office/officeart/2005/8/layout/cycle5"/>
    <dgm:cxn modelId="{4D77E8D7-5953-4714-9504-E6829AAD3175}" type="presParOf" srcId="{39791AEC-9433-4EDF-B701-D60936520B28}" destId="{8D4DE14F-0806-4851-B256-15F13225EA27}" srcOrd="12" destOrd="0" presId="urn:microsoft.com/office/officeart/2005/8/layout/cycle5"/>
    <dgm:cxn modelId="{252F635D-1461-4D33-A988-37C40F0FAA0E}" type="presParOf" srcId="{39791AEC-9433-4EDF-B701-D60936520B28}" destId="{FB43F2D4-0E9B-48ED-A058-1294426EF229}" srcOrd="13" destOrd="0" presId="urn:microsoft.com/office/officeart/2005/8/layout/cycle5"/>
    <dgm:cxn modelId="{F882B3DD-A29D-4FFC-9A42-2F641BC8E509}" type="presParOf" srcId="{39791AEC-9433-4EDF-B701-D60936520B28}" destId="{DF17F94C-06E2-40AA-A442-E4F285BBD3E8}" srcOrd="14" destOrd="0" presId="urn:microsoft.com/office/officeart/2005/8/layout/cycle5"/>
    <dgm:cxn modelId="{98C074E7-DA10-4504-A8E8-0F66A23BF3DB}" type="presParOf" srcId="{39791AEC-9433-4EDF-B701-D60936520B28}" destId="{F46898AF-0957-4365-942C-B69CF6FA45F6}" srcOrd="15" destOrd="0" presId="urn:microsoft.com/office/officeart/2005/8/layout/cycle5"/>
    <dgm:cxn modelId="{E8899141-0595-4D80-BC44-243462E18A58}" type="presParOf" srcId="{39791AEC-9433-4EDF-B701-D60936520B28}" destId="{5587BC94-6FB5-4A19-BC34-5D12A8268676}" srcOrd="16" destOrd="0" presId="urn:microsoft.com/office/officeart/2005/8/layout/cycle5"/>
    <dgm:cxn modelId="{098D0538-F7EA-40F0-B5C4-3F19A2E018CD}" type="presParOf" srcId="{39791AEC-9433-4EDF-B701-D60936520B28}" destId="{2AE804BA-2105-4212-A296-D28DE8B9E88C}"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AB7FC6-4F40-499F-BA61-BF2604C662B6}" type="doc">
      <dgm:prSet loTypeId="urn:microsoft.com/office/officeart/2005/8/layout/equation2" loCatId="relationship" qsTypeId="urn:microsoft.com/office/officeart/2005/8/quickstyle/3d3" qsCatId="3D" csTypeId="urn:microsoft.com/office/officeart/2005/8/colors/accent1_2" csCatId="accent1" phldr="1"/>
      <dgm:spPr/>
    </dgm:pt>
    <dgm:pt modelId="{A7358973-2892-4A86-92CA-440BF556564D}">
      <dgm:prSet phldrT="[Text]" custT="1"/>
      <dgm:spPr/>
      <dgm:t>
        <a:bodyPr/>
        <a:lstStyle/>
        <a:p>
          <a:pPr algn="ctr"/>
          <a:r>
            <a:rPr lang="en-US" sz="2800" b="1" smtClean="0"/>
            <a:t>Obedience</a:t>
          </a:r>
          <a:endParaRPr lang="en-US" sz="2800" b="1"/>
        </a:p>
      </dgm:t>
    </dgm:pt>
    <dgm:pt modelId="{5FE190B5-5209-4156-864D-9861224FA6AF}" type="parTrans" cxnId="{87D42457-4215-474C-ACE7-3184B1221826}">
      <dgm:prSet/>
      <dgm:spPr/>
      <dgm:t>
        <a:bodyPr/>
        <a:lstStyle/>
        <a:p>
          <a:endParaRPr lang="en-US"/>
        </a:p>
      </dgm:t>
    </dgm:pt>
    <dgm:pt modelId="{01A32B5C-157F-4726-8C33-D61927C74375}" type="sibTrans" cxnId="{87D42457-4215-474C-ACE7-3184B1221826}">
      <dgm:prSet/>
      <dgm:spPr/>
      <dgm:t>
        <a:bodyPr/>
        <a:lstStyle/>
        <a:p>
          <a:endParaRPr lang="en-US"/>
        </a:p>
      </dgm:t>
    </dgm:pt>
    <dgm:pt modelId="{E40B55FC-3C38-4AD6-B944-22AEA71FC8B7}">
      <dgm:prSet phldrT="[Text]" custT="1"/>
      <dgm:spPr/>
      <dgm:t>
        <a:bodyPr/>
        <a:lstStyle/>
        <a:p>
          <a:pPr algn="ctr"/>
          <a:r>
            <a:rPr lang="en-US" sz="2800" b="1" smtClean="0"/>
            <a:t>Holy Conduct</a:t>
          </a:r>
          <a:endParaRPr lang="en-US" sz="2800" b="1"/>
        </a:p>
      </dgm:t>
    </dgm:pt>
    <dgm:pt modelId="{2242F504-BC16-4C35-A949-01B3DD59F4D4}" type="parTrans" cxnId="{05F378B9-220A-4C41-8623-80F2BB40EEDC}">
      <dgm:prSet/>
      <dgm:spPr/>
      <dgm:t>
        <a:bodyPr/>
        <a:lstStyle/>
        <a:p>
          <a:endParaRPr lang="en-US"/>
        </a:p>
      </dgm:t>
    </dgm:pt>
    <dgm:pt modelId="{E7B51E60-39D9-4A37-A5B5-3CE6D6B4F02D}" type="sibTrans" cxnId="{05F378B9-220A-4C41-8623-80F2BB40EEDC}">
      <dgm:prSet/>
      <dgm:spPr/>
      <dgm:t>
        <a:bodyPr/>
        <a:lstStyle/>
        <a:p>
          <a:endParaRPr lang="en-US"/>
        </a:p>
      </dgm:t>
    </dgm:pt>
    <dgm:pt modelId="{DD9BB491-E893-42D6-92B7-1A09E1A7110C}">
      <dgm:prSet phldrT="[Text]"/>
      <dgm:spPr/>
      <dgm:t>
        <a:bodyPr/>
        <a:lstStyle/>
        <a:p>
          <a:pPr algn="ctr"/>
          <a:r>
            <a:rPr lang="en-US" b="1" smtClean="0"/>
            <a:t>REWARD</a:t>
          </a:r>
          <a:endParaRPr lang="en-US" b="1"/>
        </a:p>
      </dgm:t>
    </dgm:pt>
    <dgm:pt modelId="{B7CBDEE0-37C8-42EC-900E-FC30FCE4F533}" type="parTrans" cxnId="{61FD95BD-F474-4120-BD43-19C2733A5497}">
      <dgm:prSet/>
      <dgm:spPr/>
      <dgm:t>
        <a:bodyPr/>
        <a:lstStyle/>
        <a:p>
          <a:endParaRPr lang="en-US"/>
        </a:p>
      </dgm:t>
    </dgm:pt>
    <dgm:pt modelId="{7D2D7005-BB41-4C2F-89A3-B266E1285013}" type="sibTrans" cxnId="{61FD95BD-F474-4120-BD43-19C2733A5497}">
      <dgm:prSet/>
      <dgm:spPr/>
      <dgm:t>
        <a:bodyPr/>
        <a:lstStyle/>
        <a:p>
          <a:endParaRPr lang="en-US"/>
        </a:p>
      </dgm:t>
    </dgm:pt>
    <dgm:pt modelId="{C2D16949-E1C0-495B-8193-512209004A6B}">
      <dgm:prSet phldrT="[Text]" custT="1"/>
      <dgm:spPr/>
      <dgm:t>
        <a:bodyPr/>
        <a:lstStyle/>
        <a:p>
          <a:pPr algn="l"/>
          <a:r>
            <a:rPr lang="en-US" sz="2000" b="1" smtClean="0"/>
            <a:t>Heb. 5:9</a:t>
          </a:r>
          <a:endParaRPr lang="en-US" sz="2000" b="1"/>
        </a:p>
      </dgm:t>
    </dgm:pt>
    <dgm:pt modelId="{5F633F64-9860-4291-A430-11335A8B85CF}" type="parTrans" cxnId="{6C157B70-B3DB-436F-ABAB-A523BA85FB4C}">
      <dgm:prSet/>
      <dgm:spPr/>
      <dgm:t>
        <a:bodyPr/>
        <a:lstStyle/>
        <a:p>
          <a:endParaRPr lang="en-US"/>
        </a:p>
      </dgm:t>
    </dgm:pt>
    <dgm:pt modelId="{86B31DE4-D395-4226-B358-9425AD748E98}" type="sibTrans" cxnId="{6C157B70-B3DB-436F-ABAB-A523BA85FB4C}">
      <dgm:prSet/>
      <dgm:spPr/>
      <dgm:t>
        <a:bodyPr/>
        <a:lstStyle/>
        <a:p>
          <a:endParaRPr lang="en-US"/>
        </a:p>
      </dgm:t>
    </dgm:pt>
    <dgm:pt modelId="{4877538E-E483-4306-91DD-734B25F9586A}">
      <dgm:prSet phldrT="[Text]"/>
      <dgm:spPr/>
      <dgm:t>
        <a:bodyPr/>
        <a:lstStyle/>
        <a:p>
          <a:pPr algn="l"/>
          <a:r>
            <a:rPr lang="en-US" b="1" smtClean="0"/>
            <a:t>Rev. 22:20, 21</a:t>
          </a:r>
          <a:endParaRPr lang="en-US" b="1"/>
        </a:p>
      </dgm:t>
    </dgm:pt>
    <dgm:pt modelId="{50340184-84DF-4E48-8641-8002C84A6299}" type="parTrans" cxnId="{8BA274D3-CBB4-4243-A4A7-780AB20F20D2}">
      <dgm:prSet/>
      <dgm:spPr/>
      <dgm:t>
        <a:bodyPr/>
        <a:lstStyle/>
        <a:p>
          <a:endParaRPr lang="en-US"/>
        </a:p>
      </dgm:t>
    </dgm:pt>
    <dgm:pt modelId="{0C75936B-F641-48FA-A9AA-B911FC585C82}" type="sibTrans" cxnId="{8BA274D3-CBB4-4243-A4A7-780AB20F20D2}">
      <dgm:prSet/>
      <dgm:spPr/>
      <dgm:t>
        <a:bodyPr/>
        <a:lstStyle/>
        <a:p>
          <a:endParaRPr lang="en-US"/>
        </a:p>
      </dgm:t>
    </dgm:pt>
    <dgm:pt modelId="{39CB6279-494E-4FBC-AA47-C74DF3C64B9C}">
      <dgm:prSet phldrT="[Text]"/>
      <dgm:spPr/>
      <dgm:t>
        <a:bodyPr/>
        <a:lstStyle/>
        <a:p>
          <a:pPr algn="l"/>
          <a:r>
            <a:rPr lang="en-US" b="1" smtClean="0"/>
            <a:t>2 Pet. 3:12</a:t>
          </a:r>
          <a:endParaRPr lang="en-US" b="1"/>
        </a:p>
      </dgm:t>
    </dgm:pt>
    <dgm:pt modelId="{05C8B900-23FE-4B0F-9C72-174D1750BD75}" type="parTrans" cxnId="{1122518C-E744-4779-A18E-7BFFC15D293D}">
      <dgm:prSet/>
      <dgm:spPr/>
      <dgm:t>
        <a:bodyPr/>
        <a:lstStyle/>
        <a:p>
          <a:endParaRPr lang="en-US"/>
        </a:p>
      </dgm:t>
    </dgm:pt>
    <dgm:pt modelId="{280EEA3A-4A9D-494F-907B-D1BF32929060}" type="sibTrans" cxnId="{1122518C-E744-4779-A18E-7BFFC15D293D}">
      <dgm:prSet/>
      <dgm:spPr/>
      <dgm:t>
        <a:bodyPr/>
        <a:lstStyle/>
        <a:p>
          <a:endParaRPr lang="en-US"/>
        </a:p>
      </dgm:t>
    </dgm:pt>
    <dgm:pt modelId="{285A7A8F-7C70-4560-AD65-D8A637988E0E}">
      <dgm:prSet phldrT="[Text]" custT="1"/>
      <dgm:spPr/>
      <dgm:t>
        <a:bodyPr/>
        <a:lstStyle/>
        <a:p>
          <a:pPr algn="l"/>
          <a:r>
            <a:rPr lang="en-US" sz="2000" b="1" smtClean="0"/>
            <a:t>2 Pet. 3:11-14</a:t>
          </a:r>
          <a:endParaRPr lang="en-US" sz="2000" b="1"/>
        </a:p>
      </dgm:t>
    </dgm:pt>
    <dgm:pt modelId="{1AAD2D30-2638-42AB-B9B1-04F8D2AED16E}" type="parTrans" cxnId="{556E8385-01C3-4BBF-B1E3-F96B54B2422C}">
      <dgm:prSet/>
      <dgm:spPr/>
      <dgm:t>
        <a:bodyPr/>
        <a:lstStyle/>
        <a:p>
          <a:endParaRPr lang="en-US"/>
        </a:p>
      </dgm:t>
    </dgm:pt>
    <dgm:pt modelId="{0844C242-9CC1-4B83-A46D-16CA8A007223}" type="sibTrans" cxnId="{556E8385-01C3-4BBF-B1E3-F96B54B2422C}">
      <dgm:prSet/>
      <dgm:spPr/>
      <dgm:t>
        <a:bodyPr/>
        <a:lstStyle/>
        <a:p>
          <a:endParaRPr lang="en-US"/>
        </a:p>
      </dgm:t>
    </dgm:pt>
    <dgm:pt modelId="{427B662F-B6CC-4DA4-9426-C9FBF1514E8A}">
      <dgm:prSet phldrT="[Text]"/>
      <dgm:spPr/>
      <dgm:t>
        <a:bodyPr/>
        <a:lstStyle/>
        <a:p>
          <a:pPr algn="l"/>
          <a:r>
            <a:rPr lang="en-US" b="1" smtClean="0"/>
            <a:t>2 Thess. 1:7</a:t>
          </a:r>
          <a:endParaRPr lang="en-US" b="1"/>
        </a:p>
      </dgm:t>
    </dgm:pt>
    <dgm:pt modelId="{2DECC055-7E78-4B1A-A054-A56DF15F4C76}" type="parTrans" cxnId="{2E267F5F-5556-4B4C-A4A7-AE965ADCFCBD}">
      <dgm:prSet/>
      <dgm:spPr/>
      <dgm:t>
        <a:bodyPr/>
        <a:lstStyle/>
        <a:p>
          <a:endParaRPr lang="en-US"/>
        </a:p>
      </dgm:t>
    </dgm:pt>
    <dgm:pt modelId="{6381A490-2FCD-4DA4-B20E-2F94736DC993}" type="sibTrans" cxnId="{2E267F5F-5556-4B4C-A4A7-AE965ADCFCBD}">
      <dgm:prSet/>
      <dgm:spPr/>
      <dgm:t>
        <a:bodyPr/>
        <a:lstStyle/>
        <a:p>
          <a:endParaRPr lang="en-US"/>
        </a:p>
      </dgm:t>
    </dgm:pt>
    <dgm:pt modelId="{320D8723-3B66-4EC7-83CD-6A1A13D911E2}">
      <dgm:prSet phldrT="[Text]" custT="1"/>
      <dgm:spPr/>
      <dgm:t>
        <a:bodyPr/>
        <a:lstStyle/>
        <a:p>
          <a:pPr algn="l"/>
          <a:r>
            <a:rPr lang="en-US" sz="2000" b="1" smtClean="0"/>
            <a:t>Rev. 2:10</a:t>
          </a:r>
          <a:endParaRPr lang="en-US" sz="2000" b="1"/>
        </a:p>
      </dgm:t>
    </dgm:pt>
    <dgm:pt modelId="{37A08C8C-1864-4F41-947D-9DB66C1B9986}" type="parTrans" cxnId="{2E92288E-35C6-42F3-941D-9689BFDD566C}">
      <dgm:prSet/>
      <dgm:spPr/>
      <dgm:t>
        <a:bodyPr/>
        <a:lstStyle/>
        <a:p>
          <a:endParaRPr lang="en-US"/>
        </a:p>
      </dgm:t>
    </dgm:pt>
    <dgm:pt modelId="{6B14A514-1B57-4874-98FD-DD45F9A33BC5}" type="sibTrans" cxnId="{2E92288E-35C6-42F3-941D-9689BFDD566C}">
      <dgm:prSet/>
      <dgm:spPr/>
      <dgm:t>
        <a:bodyPr/>
        <a:lstStyle/>
        <a:p>
          <a:endParaRPr lang="en-US"/>
        </a:p>
      </dgm:t>
    </dgm:pt>
    <dgm:pt modelId="{2343EE69-5B67-4751-8723-C2B36048911F}">
      <dgm:prSet phldrT="[Text]" custT="1"/>
      <dgm:spPr/>
      <dgm:t>
        <a:bodyPr/>
        <a:lstStyle/>
        <a:p>
          <a:pPr algn="l"/>
          <a:r>
            <a:rPr lang="en-US" sz="2000" b="1" smtClean="0"/>
            <a:t>Matt. 7:20-29</a:t>
          </a:r>
          <a:endParaRPr lang="en-US" sz="2000" b="1"/>
        </a:p>
      </dgm:t>
    </dgm:pt>
    <dgm:pt modelId="{1DFB4E0D-A0D3-44C4-A5CB-97B35B3E29DA}" type="parTrans" cxnId="{F7A7C1BB-79D6-4C89-B689-4C2CD7E164FA}">
      <dgm:prSet/>
      <dgm:spPr/>
      <dgm:t>
        <a:bodyPr/>
        <a:lstStyle/>
        <a:p>
          <a:endParaRPr lang="en-US"/>
        </a:p>
      </dgm:t>
    </dgm:pt>
    <dgm:pt modelId="{1FD8528B-5CFF-4619-BC24-B4DB0D640270}" type="sibTrans" cxnId="{F7A7C1BB-79D6-4C89-B689-4C2CD7E164FA}">
      <dgm:prSet/>
      <dgm:spPr/>
      <dgm:t>
        <a:bodyPr/>
        <a:lstStyle/>
        <a:p>
          <a:endParaRPr lang="en-US"/>
        </a:p>
      </dgm:t>
    </dgm:pt>
    <dgm:pt modelId="{82E8DC6E-5A21-4CA3-B14B-4C35E06F42FE}" type="pres">
      <dgm:prSet presAssocID="{CCAB7FC6-4F40-499F-BA61-BF2604C662B6}" presName="Name0" presStyleCnt="0">
        <dgm:presLayoutVars>
          <dgm:dir/>
          <dgm:resizeHandles val="exact"/>
        </dgm:presLayoutVars>
      </dgm:prSet>
      <dgm:spPr/>
    </dgm:pt>
    <dgm:pt modelId="{EF4B3443-4707-41B0-AAAD-86A1C7151B9B}" type="pres">
      <dgm:prSet presAssocID="{CCAB7FC6-4F40-499F-BA61-BF2604C662B6}" presName="vNodes" presStyleCnt="0"/>
      <dgm:spPr/>
    </dgm:pt>
    <dgm:pt modelId="{579A2DC3-B6DB-4801-BF70-A40FEE7C7BD9}" type="pres">
      <dgm:prSet presAssocID="{A7358973-2892-4A86-92CA-440BF556564D}" presName="node" presStyleLbl="node1" presStyleIdx="0" presStyleCnt="3" custScaleX="128343">
        <dgm:presLayoutVars>
          <dgm:bulletEnabled val="1"/>
        </dgm:presLayoutVars>
      </dgm:prSet>
      <dgm:spPr/>
      <dgm:t>
        <a:bodyPr/>
        <a:lstStyle/>
        <a:p>
          <a:endParaRPr lang="en-US"/>
        </a:p>
      </dgm:t>
    </dgm:pt>
    <dgm:pt modelId="{E7E05F4D-5747-4F87-AD25-9EB8648E4CD8}" type="pres">
      <dgm:prSet presAssocID="{01A32B5C-157F-4726-8C33-D61927C74375}" presName="spacerT" presStyleCnt="0"/>
      <dgm:spPr/>
    </dgm:pt>
    <dgm:pt modelId="{703CF88A-B74E-49A3-A127-73957D6ED485}" type="pres">
      <dgm:prSet presAssocID="{01A32B5C-157F-4726-8C33-D61927C74375}" presName="sibTrans" presStyleLbl="sibTrans2D1" presStyleIdx="0" presStyleCnt="2"/>
      <dgm:spPr/>
      <dgm:t>
        <a:bodyPr/>
        <a:lstStyle/>
        <a:p>
          <a:endParaRPr lang="en-US"/>
        </a:p>
      </dgm:t>
    </dgm:pt>
    <dgm:pt modelId="{65C2DAEF-658F-47A5-8A15-78EE46E19D8F}" type="pres">
      <dgm:prSet presAssocID="{01A32B5C-157F-4726-8C33-D61927C74375}" presName="spacerB" presStyleCnt="0"/>
      <dgm:spPr/>
    </dgm:pt>
    <dgm:pt modelId="{F6209BC2-B45B-4D34-A374-C56531CDEB6D}" type="pres">
      <dgm:prSet presAssocID="{E40B55FC-3C38-4AD6-B944-22AEA71FC8B7}" presName="node" presStyleLbl="node1" presStyleIdx="1" presStyleCnt="3" custScaleX="135657">
        <dgm:presLayoutVars>
          <dgm:bulletEnabled val="1"/>
        </dgm:presLayoutVars>
      </dgm:prSet>
      <dgm:spPr/>
      <dgm:t>
        <a:bodyPr/>
        <a:lstStyle/>
        <a:p>
          <a:endParaRPr lang="en-US"/>
        </a:p>
      </dgm:t>
    </dgm:pt>
    <dgm:pt modelId="{48F3C769-E453-4CFB-9933-0C28CDA49260}" type="pres">
      <dgm:prSet presAssocID="{CCAB7FC6-4F40-499F-BA61-BF2604C662B6}" presName="sibTransLast" presStyleLbl="sibTrans2D1" presStyleIdx="1" presStyleCnt="2"/>
      <dgm:spPr/>
      <dgm:t>
        <a:bodyPr/>
        <a:lstStyle/>
        <a:p>
          <a:endParaRPr lang="en-US"/>
        </a:p>
      </dgm:t>
    </dgm:pt>
    <dgm:pt modelId="{CE1FCDC4-DBC2-4C3A-AB43-2D96AC374B35}" type="pres">
      <dgm:prSet presAssocID="{CCAB7FC6-4F40-499F-BA61-BF2604C662B6}" presName="connectorText" presStyleLbl="sibTrans2D1" presStyleIdx="1" presStyleCnt="2"/>
      <dgm:spPr/>
      <dgm:t>
        <a:bodyPr/>
        <a:lstStyle/>
        <a:p>
          <a:endParaRPr lang="en-US"/>
        </a:p>
      </dgm:t>
    </dgm:pt>
    <dgm:pt modelId="{44C060A9-C4F2-4BB8-80B1-5F54A88A9F34}" type="pres">
      <dgm:prSet presAssocID="{CCAB7FC6-4F40-499F-BA61-BF2604C662B6}" presName="lastNode" presStyleLbl="node1" presStyleIdx="2" presStyleCnt="3">
        <dgm:presLayoutVars>
          <dgm:bulletEnabled val="1"/>
        </dgm:presLayoutVars>
      </dgm:prSet>
      <dgm:spPr/>
      <dgm:t>
        <a:bodyPr/>
        <a:lstStyle/>
        <a:p>
          <a:endParaRPr lang="en-US"/>
        </a:p>
      </dgm:t>
    </dgm:pt>
  </dgm:ptLst>
  <dgm:cxnLst>
    <dgm:cxn modelId="{563E2758-2658-424A-B685-D633AA810A5D}" type="presOf" srcId="{CCAB7FC6-4F40-499F-BA61-BF2604C662B6}" destId="{82E8DC6E-5A21-4CA3-B14B-4C35E06F42FE}" srcOrd="0" destOrd="0" presId="urn:microsoft.com/office/officeart/2005/8/layout/equation2"/>
    <dgm:cxn modelId="{F73EAA31-B1D7-4C6A-BCD8-888AD97F811D}" type="presOf" srcId="{39CB6279-494E-4FBC-AA47-C74DF3C64B9C}" destId="{44C060A9-C4F2-4BB8-80B1-5F54A88A9F34}" srcOrd="0" destOrd="2" presId="urn:microsoft.com/office/officeart/2005/8/layout/equation2"/>
    <dgm:cxn modelId="{644115C7-EFC0-4489-BD0D-FFDC66F7328D}" type="presOf" srcId="{4877538E-E483-4306-91DD-734B25F9586A}" destId="{44C060A9-C4F2-4BB8-80B1-5F54A88A9F34}" srcOrd="0" destOrd="1" presId="urn:microsoft.com/office/officeart/2005/8/layout/equation2"/>
    <dgm:cxn modelId="{B8B2C075-ABE4-4476-AB84-F4636C22A899}" type="presOf" srcId="{2343EE69-5B67-4751-8723-C2B36048911F}" destId="{579A2DC3-B6DB-4801-BF70-A40FEE7C7BD9}" srcOrd="0" destOrd="2" presId="urn:microsoft.com/office/officeart/2005/8/layout/equation2"/>
    <dgm:cxn modelId="{DCF03AED-6F00-4AEC-982A-B83C88B88C7B}" type="presOf" srcId="{C2D16949-E1C0-495B-8193-512209004A6B}" destId="{579A2DC3-B6DB-4801-BF70-A40FEE7C7BD9}" srcOrd="0" destOrd="1" presId="urn:microsoft.com/office/officeart/2005/8/layout/equation2"/>
    <dgm:cxn modelId="{0AA1F1E7-9944-4A3A-91F1-4E4969D248EF}" type="presOf" srcId="{E7B51E60-39D9-4A37-A5B5-3CE6D6B4F02D}" destId="{48F3C769-E453-4CFB-9933-0C28CDA49260}" srcOrd="0" destOrd="0" presId="urn:microsoft.com/office/officeart/2005/8/layout/equation2"/>
    <dgm:cxn modelId="{2E267F5F-5556-4B4C-A4A7-AE965ADCFCBD}" srcId="{DD9BB491-E893-42D6-92B7-1A09E1A7110C}" destId="{427B662F-B6CC-4DA4-9426-C9FBF1514E8A}" srcOrd="2" destOrd="0" parTransId="{2DECC055-7E78-4B1A-A054-A56DF15F4C76}" sibTransId="{6381A490-2FCD-4DA4-B20E-2F94736DC993}"/>
    <dgm:cxn modelId="{ED6303E5-5266-4170-A2A0-FDBEDDDBDC84}" type="presOf" srcId="{E7B51E60-39D9-4A37-A5B5-3CE6D6B4F02D}" destId="{CE1FCDC4-DBC2-4C3A-AB43-2D96AC374B35}" srcOrd="1" destOrd="0" presId="urn:microsoft.com/office/officeart/2005/8/layout/equation2"/>
    <dgm:cxn modelId="{5EF6B30A-E5B6-4CE0-BC9C-6B7CDC34ACBD}" type="presOf" srcId="{E40B55FC-3C38-4AD6-B944-22AEA71FC8B7}" destId="{F6209BC2-B45B-4D34-A374-C56531CDEB6D}" srcOrd="0" destOrd="0" presId="urn:microsoft.com/office/officeart/2005/8/layout/equation2"/>
    <dgm:cxn modelId="{05F378B9-220A-4C41-8623-80F2BB40EEDC}" srcId="{CCAB7FC6-4F40-499F-BA61-BF2604C662B6}" destId="{E40B55FC-3C38-4AD6-B944-22AEA71FC8B7}" srcOrd="1" destOrd="0" parTransId="{2242F504-BC16-4C35-A949-01B3DD59F4D4}" sibTransId="{E7B51E60-39D9-4A37-A5B5-3CE6D6B4F02D}"/>
    <dgm:cxn modelId="{B82586BF-3EF6-4F7A-94D0-E01303FC8A00}" type="presOf" srcId="{285A7A8F-7C70-4560-AD65-D8A637988E0E}" destId="{F6209BC2-B45B-4D34-A374-C56531CDEB6D}" srcOrd="0" destOrd="1" presId="urn:microsoft.com/office/officeart/2005/8/layout/equation2"/>
    <dgm:cxn modelId="{556E8385-01C3-4BBF-B1E3-F96B54B2422C}" srcId="{E40B55FC-3C38-4AD6-B944-22AEA71FC8B7}" destId="{285A7A8F-7C70-4560-AD65-D8A637988E0E}" srcOrd="0" destOrd="0" parTransId="{1AAD2D30-2638-42AB-B9B1-04F8D2AED16E}" sibTransId="{0844C242-9CC1-4B83-A46D-16CA8A007223}"/>
    <dgm:cxn modelId="{1624EEE3-FE5C-492B-A66F-E16CB565CD20}" type="presOf" srcId="{DD9BB491-E893-42D6-92B7-1A09E1A7110C}" destId="{44C060A9-C4F2-4BB8-80B1-5F54A88A9F34}" srcOrd="0" destOrd="0" presId="urn:microsoft.com/office/officeart/2005/8/layout/equation2"/>
    <dgm:cxn modelId="{2E92288E-35C6-42F3-941D-9689BFDD566C}" srcId="{E40B55FC-3C38-4AD6-B944-22AEA71FC8B7}" destId="{320D8723-3B66-4EC7-83CD-6A1A13D911E2}" srcOrd="1" destOrd="0" parTransId="{37A08C8C-1864-4F41-947D-9DB66C1B9986}" sibTransId="{6B14A514-1B57-4874-98FD-DD45F9A33BC5}"/>
    <dgm:cxn modelId="{1122518C-E744-4779-A18E-7BFFC15D293D}" srcId="{DD9BB491-E893-42D6-92B7-1A09E1A7110C}" destId="{39CB6279-494E-4FBC-AA47-C74DF3C64B9C}" srcOrd="1" destOrd="0" parTransId="{05C8B900-23FE-4B0F-9C72-174D1750BD75}" sibTransId="{280EEA3A-4A9D-494F-907B-D1BF32929060}"/>
    <dgm:cxn modelId="{F63CE816-BF2B-4B9A-AD3C-2132DDAFC03F}" type="presOf" srcId="{01A32B5C-157F-4726-8C33-D61927C74375}" destId="{703CF88A-B74E-49A3-A127-73957D6ED485}" srcOrd="0" destOrd="0" presId="urn:microsoft.com/office/officeart/2005/8/layout/equation2"/>
    <dgm:cxn modelId="{EB2930F9-B455-4C90-B1E7-C4DF1DDB8069}" type="presOf" srcId="{427B662F-B6CC-4DA4-9426-C9FBF1514E8A}" destId="{44C060A9-C4F2-4BB8-80B1-5F54A88A9F34}" srcOrd="0" destOrd="3" presId="urn:microsoft.com/office/officeart/2005/8/layout/equation2"/>
    <dgm:cxn modelId="{8BA274D3-CBB4-4243-A4A7-780AB20F20D2}" srcId="{DD9BB491-E893-42D6-92B7-1A09E1A7110C}" destId="{4877538E-E483-4306-91DD-734B25F9586A}" srcOrd="0" destOrd="0" parTransId="{50340184-84DF-4E48-8641-8002C84A6299}" sibTransId="{0C75936B-F641-48FA-A9AA-B911FC585C82}"/>
    <dgm:cxn modelId="{6C157B70-B3DB-436F-ABAB-A523BA85FB4C}" srcId="{A7358973-2892-4A86-92CA-440BF556564D}" destId="{C2D16949-E1C0-495B-8193-512209004A6B}" srcOrd="0" destOrd="0" parTransId="{5F633F64-9860-4291-A430-11335A8B85CF}" sibTransId="{86B31DE4-D395-4226-B358-9425AD748E98}"/>
    <dgm:cxn modelId="{83C9EA38-F787-4D6D-9C80-A3285FB01933}" type="presOf" srcId="{320D8723-3B66-4EC7-83CD-6A1A13D911E2}" destId="{F6209BC2-B45B-4D34-A374-C56531CDEB6D}" srcOrd="0" destOrd="2" presId="urn:microsoft.com/office/officeart/2005/8/layout/equation2"/>
    <dgm:cxn modelId="{841E52BD-DF11-414C-8AB6-4132654138FF}" type="presOf" srcId="{A7358973-2892-4A86-92CA-440BF556564D}" destId="{579A2DC3-B6DB-4801-BF70-A40FEE7C7BD9}" srcOrd="0" destOrd="0" presId="urn:microsoft.com/office/officeart/2005/8/layout/equation2"/>
    <dgm:cxn modelId="{F7A7C1BB-79D6-4C89-B689-4C2CD7E164FA}" srcId="{A7358973-2892-4A86-92CA-440BF556564D}" destId="{2343EE69-5B67-4751-8723-C2B36048911F}" srcOrd="1" destOrd="0" parTransId="{1DFB4E0D-A0D3-44C4-A5CB-97B35B3E29DA}" sibTransId="{1FD8528B-5CFF-4619-BC24-B4DB0D640270}"/>
    <dgm:cxn modelId="{87D42457-4215-474C-ACE7-3184B1221826}" srcId="{CCAB7FC6-4F40-499F-BA61-BF2604C662B6}" destId="{A7358973-2892-4A86-92CA-440BF556564D}" srcOrd="0" destOrd="0" parTransId="{5FE190B5-5209-4156-864D-9861224FA6AF}" sibTransId="{01A32B5C-157F-4726-8C33-D61927C74375}"/>
    <dgm:cxn modelId="{61FD95BD-F474-4120-BD43-19C2733A5497}" srcId="{CCAB7FC6-4F40-499F-BA61-BF2604C662B6}" destId="{DD9BB491-E893-42D6-92B7-1A09E1A7110C}" srcOrd="2" destOrd="0" parTransId="{B7CBDEE0-37C8-42EC-900E-FC30FCE4F533}" sibTransId="{7D2D7005-BB41-4C2F-89A3-B266E1285013}"/>
    <dgm:cxn modelId="{DB85F7D5-CD90-41C5-BC5C-FC4D314B0A12}" type="presParOf" srcId="{82E8DC6E-5A21-4CA3-B14B-4C35E06F42FE}" destId="{EF4B3443-4707-41B0-AAAD-86A1C7151B9B}" srcOrd="0" destOrd="0" presId="urn:microsoft.com/office/officeart/2005/8/layout/equation2"/>
    <dgm:cxn modelId="{494B8470-F69C-439C-A6C6-560762DC817E}" type="presParOf" srcId="{EF4B3443-4707-41B0-AAAD-86A1C7151B9B}" destId="{579A2DC3-B6DB-4801-BF70-A40FEE7C7BD9}" srcOrd="0" destOrd="0" presId="urn:microsoft.com/office/officeart/2005/8/layout/equation2"/>
    <dgm:cxn modelId="{ABA7C63B-F60B-48B3-AF0E-ECF1953FDCF1}" type="presParOf" srcId="{EF4B3443-4707-41B0-AAAD-86A1C7151B9B}" destId="{E7E05F4D-5747-4F87-AD25-9EB8648E4CD8}" srcOrd="1" destOrd="0" presId="urn:microsoft.com/office/officeart/2005/8/layout/equation2"/>
    <dgm:cxn modelId="{2D665F2F-45DE-4990-947B-38345930B372}" type="presParOf" srcId="{EF4B3443-4707-41B0-AAAD-86A1C7151B9B}" destId="{703CF88A-B74E-49A3-A127-73957D6ED485}" srcOrd="2" destOrd="0" presId="urn:microsoft.com/office/officeart/2005/8/layout/equation2"/>
    <dgm:cxn modelId="{FF7BD95F-7347-42F8-BDCD-05415363A0E2}" type="presParOf" srcId="{EF4B3443-4707-41B0-AAAD-86A1C7151B9B}" destId="{65C2DAEF-658F-47A5-8A15-78EE46E19D8F}" srcOrd="3" destOrd="0" presId="urn:microsoft.com/office/officeart/2005/8/layout/equation2"/>
    <dgm:cxn modelId="{76CE59A1-6E71-4A4C-9DFD-95D68C8C7848}" type="presParOf" srcId="{EF4B3443-4707-41B0-AAAD-86A1C7151B9B}" destId="{F6209BC2-B45B-4D34-A374-C56531CDEB6D}" srcOrd="4" destOrd="0" presId="urn:microsoft.com/office/officeart/2005/8/layout/equation2"/>
    <dgm:cxn modelId="{E1FE1D9A-BAB7-4BFC-9D6E-F6FB8C56DE13}" type="presParOf" srcId="{82E8DC6E-5A21-4CA3-B14B-4C35E06F42FE}" destId="{48F3C769-E453-4CFB-9933-0C28CDA49260}" srcOrd="1" destOrd="0" presId="urn:microsoft.com/office/officeart/2005/8/layout/equation2"/>
    <dgm:cxn modelId="{EBC229E1-381B-4519-AA91-8323891B1DD8}" type="presParOf" srcId="{48F3C769-E453-4CFB-9933-0C28CDA49260}" destId="{CE1FCDC4-DBC2-4C3A-AB43-2D96AC374B35}" srcOrd="0" destOrd="0" presId="urn:microsoft.com/office/officeart/2005/8/layout/equation2"/>
    <dgm:cxn modelId="{E7413593-6B1A-4FD2-B562-BEC1B337E197}" type="presParOf" srcId="{82E8DC6E-5A21-4CA3-B14B-4C35E06F42FE}" destId="{44C060A9-C4F2-4BB8-80B1-5F54A88A9F3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9D052-33C4-439A-8E15-526527E666D1}">
      <dsp:nvSpPr>
        <dsp:cNvPr id="0" name=""/>
        <dsp:cNvSpPr/>
      </dsp:nvSpPr>
      <dsp:spPr>
        <a:xfrm>
          <a:off x="3574609" y="3666"/>
          <a:ext cx="1537580" cy="9994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smtClean="0"/>
            <a:t>unbelieving</a:t>
          </a:r>
          <a:endParaRPr lang="en-US" sz="1800" b="1" kern="1200"/>
        </a:p>
        <a:p>
          <a:pPr marL="114300" lvl="1" indent="-114300" algn="l" defTabSz="622300">
            <a:lnSpc>
              <a:spcPct val="90000"/>
            </a:lnSpc>
            <a:spcBef>
              <a:spcPct val="0"/>
            </a:spcBef>
            <a:spcAft>
              <a:spcPct val="15000"/>
            </a:spcAft>
            <a:buChar char="••"/>
          </a:pPr>
          <a:r>
            <a:rPr lang="en-US" sz="1400" b="1" kern="1200" smtClean="0"/>
            <a:t>Rev. 21:8</a:t>
          </a:r>
          <a:endParaRPr lang="en-US" sz="1400" b="1" kern="1200"/>
        </a:p>
        <a:p>
          <a:pPr marL="114300" lvl="1" indent="-114300" algn="l" defTabSz="622300">
            <a:lnSpc>
              <a:spcPct val="90000"/>
            </a:lnSpc>
            <a:spcBef>
              <a:spcPct val="0"/>
            </a:spcBef>
            <a:spcAft>
              <a:spcPct val="15000"/>
            </a:spcAft>
            <a:buChar char="••"/>
          </a:pPr>
          <a:r>
            <a:rPr lang="en-US" sz="1400" b="1" kern="1200" smtClean="0"/>
            <a:t>Jn. 3:18</a:t>
          </a:r>
          <a:endParaRPr lang="en-US" sz="1400" b="1" kern="1200"/>
        </a:p>
      </dsp:txBody>
      <dsp:txXfrm>
        <a:off x="3623397" y="52454"/>
        <a:ext cx="1440004" cy="901851"/>
      </dsp:txXfrm>
    </dsp:sp>
    <dsp:sp modelId="{068C8EB3-F03D-4124-A0DF-51DC6EBAD9E5}">
      <dsp:nvSpPr>
        <dsp:cNvPr id="0" name=""/>
        <dsp:cNvSpPr/>
      </dsp:nvSpPr>
      <dsp:spPr>
        <a:xfrm>
          <a:off x="1989279" y="503379"/>
          <a:ext cx="4708240" cy="4708240"/>
        </a:xfrm>
        <a:custGeom>
          <a:avLst/>
          <a:gdLst/>
          <a:ahLst/>
          <a:cxnLst/>
          <a:rect l="0" t="0" r="0" b="0"/>
          <a:pathLst>
            <a:path>
              <a:moveTo>
                <a:pt x="3316226" y="205577"/>
              </a:moveTo>
              <a:arcTo wR="2354120" hR="2354120" stAng="17647355" swAng="923737"/>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4CE386-A552-4F65-9390-4C777853E0ED}">
      <dsp:nvSpPr>
        <dsp:cNvPr id="0" name=""/>
        <dsp:cNvSpPr/>
      </dsp:nvSpPr>
      <dsp:spPr>
        <a:xfrm>
          <a:off x="5613337" y="1180726"/>
          <a:ext cx="1537580" cy="999427"/>
        </a:xfrm>
        <a:prstGeom prst="roundRect">
          <a:avLst/>
        </a:prstGeom>
        <a:solidFill>
          <a:schemeClr val="accent4">
            <a:hueOff val="2473869"/>
            <a:satOff val="-4149"/>
            <a:lumOff val="3843"/>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smtClean="0"/>
            <a:t>disobedient</a:t>
          </a:r>
          <a:endParaRPr lang="en-US" sz="1800" b="1" kern="1200"/>
        </a:p>
        <a:p>
          <a:pPr marL="114300" lvl="1" indent="-114300" algn="l" defTabSz="622300">
            <a:lnSpc>
              <a:spcPct val="90000"/>
            </a:lnSpc>
            <a:spcBef>
              <a:spcPct val="0"/>
            </a:spcBef>
            <a:spcAft>
              <a:spcPct val="15000"/>
            </a:spcAft>
            <a:buChar char="••"/>
          </a:pPr>
          <a:r>
            <a:rPr lang="en-US" sz="1400" b="1" kern="1200" smtClean="0"/>
            <a:t>1 Pet. 4:17</a:t>
          </a:r>
          <a:endParaRPr lang="en-US" sz="1400" b="1" kern="1200"/>
        </a:p>
        <a:p>
          <a:pPr marL="114300" lvl="1" indent="-114300" algn="l" defTabSz="622300">
            <a:lnSpc>
              <a:spcPct val="90000"/>
            </a:lnSpc>
            <a:spcBef>
              <a:spcPct val="0"/>
            </a:spcBef>
            <a:spcAft>
              <a:spcPct val="15000"/>
            </a:spcAft>
            <a:buChar char="••"/>
          </a:pPr>
          <a:r>
            <a:rPr lang="en-US" sz="1400" b="1" kern="1200" smtClean="0"/>
            <a:t>2 Thess. 1:8</a:t>
          </a:r>
          <a:endParaRPr lang="en-US" sz="1400" b="1" kern="1200"/>
        </a:p>
      </dsp:txBody>
      <dsp:txXfrm>
        <a:off x="5662125" y="1229514"/>
        <a:ext cx="1440004" cy="901851"/>
      </dsp:txXfrm>
    </dsp:sp>
    <dsp:sp modelId="{8C496D6C-422B-4F20-A19F-891BFED814FC}">
      <dsp:nvSpPr>
        <dsp:cNvPr id="0" name=""/>
        <dsp:cNvSpPr/>
      </dsp:nvSpPr>
      <dsp:spPr>
        <a:xfrm>
          <a:off x="1989279" y="503379"/>
          <a:ext cx="4708240" cy="4708240"/>
        </a:xfrm>
        <a:custGeom>
          <a:avLst/>
          <a:gdLst/>
          <a:ahLst/>
          <a:cxnLst/>
          <a:rect l="0" t="0" r="0" b="0"/>
          <a:pathLst>
            <a:path>
              <a:moveTo>
                <a:pt x="4671559" y="1940163"/>
              </a:moveTo>
              <a:arcTo wR="2354120" hR="2354120" stAng="20992335" swAng="1215329"/>
            </a:path>
          </a:pathLst>
        </a:custGeom>
        <a:noFill/>
        <a:ln w="9525" cap="flat" cmpd="sng" algn="ctr">
          <a:solidFill>
            <a:schemeClr val="accent4">
              <a:hueOff val="2473869"/>
              <a:satOff val="-4149"/>
              <a:lumOff val="384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F9E7C1B-EAA2-41C7-A951-818ECC2066CE}">
      <dsp:nvSpPr>
        <dsp:cNvPr id="0" name=""/>
        <dsp:cNvSpPr/>
      </dsp:nvSpPr>
      <dsp:spPr>
        <a:xfrm>
          <a:off x="5613337" y="3534846"/>
          <a:ext cx="1537580" cy="999427"/>
        </a:xfrm>
        <a:prstGeom prst="roundRect">
          <a:avLst/>
        </a:prstGeom>
        <a:solidFill>
          <a:schemeClr val="accent4">
            <a:hueOff val="4947738"/>
            <a:satOff val="-8299"/>
            <a:lumOff val="7686"/>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smtClean="0"/>
            <a:t>unprepared</a:t>
          </a:r>
          <a:endParaRPr lang="en-US" sz="1800" b="1" kern="1200"/>
        </a:p>
        <a:p>
          <a:pPr marL="114300" lvl="1" indent="-114300" algn="l" defTabSz="622300">
            <a:lnSpc>
              <a:spcPct val="90000"/>
            </a:lnSpc>
            <a:spcBef>
              <a:spcPct val="0"/>
            </a:spcBef>
            <a:spcAft>
              <a:spcPct val="15000"/>
            </a:spcAft>
            <a:buChar char="••"/>
          </a:pPr>
          <a:r>
            <a:rPr lang="en-US" sz="1400" b="1" kern="1200" smtClean="0"/>
            <a:t>Matt. 25:1-13</a:t>
          </a:r>
          <a:endParaRPr lang="en-US" sz="1400" b="1" kern="1200"/>
        </a:p>
      </dsp:txBody>
      <dsp:txXfrm>
        <a:off x="5662125" y="3583634"/>
        <a:ext cx="1440004" cy="901851"/>
      </dsp:txXfrm>
    </dsp:sp>
    <dsp:sp modelId="{E7146A7D-C222-487C-BC97-2D26648529F5}">
      <dsp:nvSpPr>
        <dsp:cNvPr id="0" name=""/>
        <dsp:cNvSpPr/>
      </dsp:nvSpPr>
      <dsp:spPr>
        <a:xfrm>
          <a:off x="1989279" y="503379"/>
          <a:ext cx="4708240" cy="4708240"/>
        </a:xfrm>
        <a:custGeom>
          <a:avLst/>
          <a:gdLst/>
          <a:ahLst/>
          <a:cxnLst/>
          <a:rect l="0" t="0" r="0" b="0"/>
          <a:pathLst>
            <a:path>
              <a:moveTo>
                <a:pt x="3852101" y="4170141"/>
              </a:moveTo>
              <a:arcTo wR="2354120" hR="2354120" stAng="3028908" swAng="923737"/>
            </a:path>
          </a:pathLst>
        </a:custGeom>
        <a:noFill/>
        <a:ln w="9525" cap="flat" cmpd="sng" algn="ctr">
          <a:solidFill>
            <a:schemeClr val="accent4">
              <a:hueOff val="4947738"/>
              <a:satOff val="-8299"/>
              <a:lumOff val="768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72CA32-64E9-4D0C-8DA1-1BE66EED2FC2}">
      <dsp:nvSpPr>
        <dsp:cNvPr id="0" name=""/>
        <dsp:cNvSpPr/>
      </dsp:nvSpPr>
      <dsp:spPr>
        <a:xfrm>
          <a:off x="3574609" y="4711906"/>
          <a:ext cx="1537580" cy="999427"/>
        </a:xfrm>
        <a:prstGeom prst="roundRect">
          <a:avLst/>
        </a:prstGeom>
        <a:solidFill>
          <a:schemeClr val="accent4">
            <a:hueOff val="7421607"/>
            <a:satOff val="-12448"/>
            <a:lumOff val="1153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smtClean="0"/>
            <a:t>fallen away</a:t>
          </a:r>
          <a:endParaRPr lang="en-US" sz="1800" b="1" kern="1200"/>
        </a:p>
        <a:p>
          <a:pPr marL="114300" lvl="1" indent="-114300" algn="l" defTabSz="622300">
            <a:lnSpc>
              <a:spcPct val="90000"/>
            </a:lnSpc>
            <a:spcBef>
              <a:spcPct val="0"/>
            </a:spcBef>
            <a:spcAft>
              <a:spcPct val="15000"/>
            </a:spcAft>
            <a:buChar char="••"/>
          </a:pPr>
          <a:r>
            <a:rPr lang="en-US" sz="1400" b="1" kern="1200" smtClean="0"/>
            <a:t>Heb. 3:12</a:t>
          </a:r>
          <a:endParaRPr lang="en-US" sz="1400" b="1" kern="1200"/>
        </a:p>
        <a:p>
          <a:pPr marL="114300" lvl="1" indent="-114300" algn="l" defTabSz="622300">
            <a:lnSpc>
              <a:spcPct val="90000"/>
            </a:lnSpc>
            <a:spcBef>
              <a:spcPct val="0"/>
            </a:spcBef>
            <a:spcAft>
              <a:spcPct val="15000"/>
            </a:spcAft>
            <a:buChar char="••"/>
          </a:pPr>
          <a:r>
            <a:rPr lang="en-US" sz="1400" b="1" kern="1200" smtClean="0"/>
            <a:t>Gal. 5:4</a:t>
          </a:r>
          <a:endParaRPr lang="en-US" sz="1400" b="1" kern="1200"/>
        </a:p>
      </dsp:txBody>
      <dsp:txXfrm>
        <a:off x="3623397" y="4760694"/>
        <a:ext cx="1440004" cy="901851"/>
      </dsp:txXfrm>
    </dsp:sp>
    <dsp:sp modelId="{B63DCEA5-7F36-4AB7-9298-26E399DA225D}">
      <dsp:nvSpPr>
        <dsp:cNvPr id="0" name=""/>
        <dsp:cNvSpPr/>
      </dsp:nvSpPr>
      <dsp:spPr>
        <a:xfrm>
          <a:off x="1989279" y="503379"/>
          <a:ext cx="4708240" cy="4708240"/>
        </a:xfrm>
        <a:custGeom>
          <a:avLst/>
          <a:gdLst/>
          <a:ahLst/>
          <a:cxnLst/>
          <a:rect l="0" t="0" r="0" b="0"/>
          <a:pathLst>
            <a:path>
              <a:moveTo>
                <a:pt x="1444067" y="4525222"/>
              </a:moveTo>
              <a:arcTo wR="2354120" hR="2354120" stAng="6764507" swAng="667369"/>
            </a:path>
          </a:pathLst>
        </a:custGeom>
        <a:noFill/>
        <a:ln w="9525" cap="flat" cmpd="sng" algn="ctr">
          <a:solidFill>
            <a:schemeClr val="accent4">
              <a:hueOff val="7421607"/>
              <a:satOff val="-12448"/>
              <a:lumOff val="1153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D4DE14F-0806-4851-B256-15F13225EA27}">
      <dsp:nvSpPr>
        <dsp:cNvPr id="0" name=""/>
        <dsp:cNvSpPr/>
      </dsp:nvSpPr>
      <dsp:spPr>
        <a:xfrm>
          <a:off x="1535881" y="3345110"/>
          <a:ext cx="1537580" cy="1378899"/>
        </a:xfrm>
        <a:prstGeom prst="roundRect">
          <a:avLst/>
        </a:prstGeom>
        <a:solidFill>
          <a:schemeClr val="accent4">
            <a:hueOff val="9895475"/>
            <a:satOff val="-16598"/>
            <a:lumOff val="15373"/>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smtClean="0"/>
            <a:t>cause offenses</a:t>
          </a:r>
          <a:endParaRPr lang="en-US" sz="1800" b="1" kern="1200"/>
        </a:p>
        <a:p>
          <a:pPr marL="114300" lvl="1" indent="-114300" algn="l" defTabSz="622300">
            <a:lnSpc>
              <a:spcPct val="90000"/>
            </a:lnSpc>
            <a:spcBef>
              <a:spcPct val="0"/>
            </a:spcBef>
            <a:spcAft>
              <a:spcPct val="15000"/>
            </a:spcAft>
            <a:buChar char="••"/>
          </a:pPr>
          <a:r>
            <a:rPr lang="en-US" sz="1400" b="1" kern="1200" smtClean="0"/>
            <a:t>Matt. 13:24-30, 36-43: Rom. 16:17, 18</a:t>
          </a:r>
          <a:endParaRPr lang="en-US" sz="1400" b="1" kern="1200"/>
        </a:p>
      </dsp:txBody>
      <dsp:txXfrm>
        <a:off x="1603193" y="3412422"/>
        <a:ext cx="1402956" cy="1244275"/>
      </dsp:txXfrm>
    </dsp:sp>
    <dsp:sp modelId="{DF17F94C-06E2-40AA-A442-E4F285BBD3E8}">
      <dsp:nvSpPr>
        <dsp:cNvPr id="0" name=""/>
        <dsp:cNvSpPr/>
      </dsp:nvSpPr>
      <dsp:spPr>
        <a:xfrm>
          <a:off x="1989279" y="503379"/>
          <a:ext cx="4708240" cy="4708240"/>
        </a:xfrm>
        <a:custGeom>
          <a:avLst/>
          <a:gdLst/>
          <a:ahLst/>
          <a:cxnLst/>
          <a:rect l="0" t="0" r="0" b="0"/>
          <a:pathLst>
            <a:path>
              <a:moveTo>
                <a:pt x="14120" y="2611577"/>
              </a:moveTo>
              <a:arcTo wR="2354120" hR="2354120" stAng="10423280" swAng="1039505"/>
            </a:path>
          </a:pathLst>
        </a:custGeom>
        <a:noFill/>
        <a:ln w="9525" cap="flat" cmpd="sng" algn="ctr">
          <a:solidFill>
            <a:schemeClr val="accent4">
              <a:hueOff val="9895475"/>
              <a:satOff val="-16598"/>
              <a:lumOff val="1537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46898AF-0957-4365-942C-B69CF6FA45F6}">
      <dsp:nvSpPr>
        <dsp:cNvPr id="0" name=""/>
        <dsp:cNvSpPr/>
      </dsp:nvSpPr>
      <dsp:spPr>
        <a:xfrm>
          <a:off x="1535881" y="1180726"/>
          <a:ext cx="1537580" cy="999427"/>
        </a:xfrm>
        <a:prstGeom prst="roundRect">
          <a:avLst/>
        </a:prstGeom>
        <a:solidFill>
          <a:schemeClr val="accent4">
            <a:hueOff val="12369344"/>
            <a:satOff val="-20747"/>
            <a:lumOff val="19216"/>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smtClean="0"/>
            <a:t>evil doers</a:t>
          </a:r>
          <a:endParaRPr lang="en-US" sz="1800" b="1" kern="1200"/>
        </a:p>
        <a:p>
          <a:pPr marL="114300" lvl="1" indent="-114300" algn="l" defTabSz="622300">
            <a:lnSpc>
              <a:spcPct val="90000"/>
            </a:lnSpc>
            <a:spcBef>
              <a:spcPct val="0"/>
            </a:spcBef>
            <a:spcAft>
              <a:spcPct val="15000"/>
            </a:spcAft>
            <a:buChar char="••"/>
          </a:pPr>
          <a:r>
            <a:rPr lang="en-US" sz="1400" b="1" kern="1200" smtClean="0"/>
            <a:t>1 Pet. 3:12</a:t>
          </a:r>
          <a:endParaRPr lang="en-US" sz="1400" b="1" kern="1200"/>
        </a:p>
      </dsp:txBody>
      <dsp:txXfrm>
        <a:off x="1584669" y="1229514"/>
        <a:ext cx="1440004" cy="901851"/>
      </dsp:txXfrm>
    </dsp:sp>
    <dsp:sp modelId="{2AE804BA-2105-4212-A296-D28DE8B9E88C}">
      <dsp:nvSpPr>
        <dsp:cNvPr id="0" name=""/>
        <dsp:cNvSpPr/>
      </dsp:nvSpPr>
      <dsp:spPr>
        <a:xfrm>
          <a:off x="1989279" y="503379"/>
          <a:ext cx="4708240" cy="4708240"/>
        </a:xfrm>
        <a:custGeom>
          <a:avLst/>
          <a:gdLst/>
          <a:ahLst/>
          <a:cxnLst/>
          <a:rect l="0" t="0" r="0" b="0"/>
          <a:pathLst>
            <a:path>
              <a:moveTo>
                <a:pt x="856138" y="538098"/>
              </a:moveTo>
              <a:arcTo wR="2354120" hR="2354120" stAng="13828908" swAng="923737"/>
            </a:path>
          </a:pathLst>
        </a:custGeom>
        <a:noFill/>
        <a:ln w="9525" cap="flat" cmpd="sng" algn="ctr">
          <a:solidFill>
            <a:schemeClr val="accent4">
              <a:hueOff val="12369344"/>
              <a:satOff val="-20747"/>
              <a:lumOff val="1921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A2DC3-B6DB-4801-BF70-A40FEE7C7BD9}">
      <dsp:nvSpPr>
        <dsp:cNvPr id="0" name=""/>
        <dsp:cNvSpPr/>
      </dsp:nvSpPr>
      <dsp:spPr>
        <a:xfrm>
          <a:off x="221454" y="476"/>
          <a:ext cx="2674146" cy="2083593"/>
        </a:xfrm>
        <a:prstGeom prst="ellipse">
          <a:avLst/>
        </a:prstGeom>
        <a:solidFill>
          <a:schemeClr val="accent1">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smtClean="0"/>
            <a:t>Obedience</a:t>
          </a:r>
          <a:endParaRPr lang="en-US" sz="2800" b="1" kern="1200"/>
        </a:p>
        <a:p>
          <a:pPr marL="228600" lvl="1" indent="-228600" algn="l" defTabSz="889000">
            <a:lnSpc>
              <a:spcPct val="90000"/>
            </a:lnSpc>
            <a:spcBef>
              <a:spcPct val="0"/>
            </a:spcBef>
            <a:spcAft>
              <a:spcPct val="15000"/>
            </a:spcAft>
            <a:buChar char="••"/>
          </a:pPr>
          <a:r>
            <a:rPr lang="en-US" sz="2000" b="1" kern="1200" smtClean="0"/>
            <a:t>Heb. 5:9</a:t>
          </a:r>
          <a:endParaRPr lang="en-US" sz="2000" b="1" kern="1200"/>
        </a:p>
        <a:p>
          <a:pPr marL="228600" lvl="1" indent="-228600" algn="l" defTabSz="889000">
            <a:lnSpc>
              <a:spcPct val="90000"/>
            </a:lnSpc>
            <a:spcBef>
              <a:spcPct val="0"/>
            </a:spcBef>
            <a:spcAft>
              <a:spcPct val="15000"/>
            </a:spcAft>
            <a:buChar char="••"/>
          </a:pPr>
          <a:r>
            <a:rPr lang="en-US" sz="2000" b="1" kern="1200" smtClean="0"/>
            <a:t>Matt. 7:20-29</a:t>
          </a:r>
          <a:endParaRPr lang="en-US" sz="2000" b="1" kern="1200"/>
        </a:p>
      </dsp:txBody>
      <dsp:txXfrm>
        <a:off x="613074" y="305611"/>
        <a:ext cx="1890906" cy="1473323"/>
      </dsp:txXfrm>
    </dsp:sp>
    <dsp:sp modelId="{703CF88A-B74E-49A3-A127-73957D6ED485}">
      <dsp:nvSpPr>
        <dsp:cNvPr id="0" name=""/>
        <dsp:cNvSpPr/>
      </dsp:nvSpPr>
      <dsp:spPr>
        <a:xfrm>
          <a:off x="954285" y="2253257"/>
          <a:ext cx="1208484" cy="1208484"/>
        </a:xfrm>
        <a:prstGeom prst="mathPlus">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1114470" y="2715381"/>
        <a:ext cx="888114" cy="284236"/>
      </dsp:txXfrm>
    </dsp:sp>
    <dsp:sp modelId="{F6209BC2-B45B-4D34-A374-C56531CDEB6D}">
      <dsp:nvSpPr>
        <dsp:cNvPr id="0" name=""/>
        <dsp:cNvSpPr/>
      </dsp:nvSpPr>
      <dsp:spPr>
        <a:xfrm>
          <a:off x="145257" y="3630930"/>
          <a:ext cx="2826540" cy="2083593"/>
        </a:xfrm>
        <a:prstGeom prst="ellipse">
          <a:avLst/>
        </a:prstGeom>
        <a:solidFill>
          <a:schemeClr val="accent1">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smtClean="0"/>
            <a:t>Holy Conduct</a:t>
          </a:r>
          <a:endParaRPr lang="en-US" sz="2800" b="1" kern="1200"/>
        </a:p>
        <a:p>
          <a:pPr marL="228600" lvl="1" indent="-228600" algn="l" defTabSz="889000">
            <a:lnSpc>
              <a:spcPct val="90000"/>
            </a:lnSpc>
            <a:spcBef>
              <a:spcPct val="0"/>
            </a:spcBef>
            <a:spcAft>
              <a:spcPct val="15000"/>
            </a:spcAft>
            <a:buChar char="••"/>
          </a:pPr>
          <a:r>
            <a:rPr lang="en-US" sz="2000" b="1" kern="1200" smtClean="0"/>
            <a:t>2 Pet. 3:11-14</a:t>
          </a:r>
          <a:endParaRPr lang="en-US" sz="2000" b="1" kern="1200"/>
        </a:p>
        <a:p>
          <a:pPr marL="228600" lvl="1" indent="-228600" algn="l" defTabSz="889000">
            <a:lnSpc>
              <a:spcPct val="90000"/>
            </a:lnSpc>
            <a:spcBef>
              <a:spcPct val="0"/>
            </a:spcBef>
            <a:spcAft>
              <a:spcPct val="15000"/>
            </a:spcAft>
            <a:buChar char="••"/>
          </a:pPr>
          <a:r>
            <a:rPr lang="en-US" sz="2000" b="1" kern="1200" smtClean="0"/>
            <a:t>Rev. 2:10</a:t>
          </a:r>
          <a:endParaRPr lang="en-US" sz="2000" b="1" kern="1200"/>
        </a:p>
      </dsp:txBody>
      <dsp:txXfrm>
        <a:off x="559194" y="3936065"/>
        <a:ext cx="1998666" cy="1473323"/>
      </dsp:txXfrm>
    </dsp:sp>
    <dsp:sp modelId="{48F3C769-E453-4CFB-9933-0C28CDA49260}">
      <dsp:nvSpPr>
        <dsp:cNvPr id="0" name=""/>
        <dsp:cNvSpPr/>
      </dsp:nvSpPr>
      <dsp:spPr>
        <a:xfrm>
          <a:off x="3284337" y="2469951"/>
          <a:ext cx="662582" cy="77509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a:off x="3284337" y="2624970"/>
        <a:ext cx="463807" cy="465058"/>
      </dsp:txXfrm>
    </dsp:sp>
    <dsp:sp modelId="{44C060A9-C4F2-4BB8-80B1-5F54A88A9F34}">
      <dsp:nvSpPr>
        <dsp:cNvPr id="0" name=""/>
        <dsp:cNvSpPr/>
      </dsp:nvSpPr>
      <dsp:spPr>
        <a:xfrm>
          <a:off x="4221954" y="773906"/>
          <a:ext cx="4167187" cy="4167187"/>
        </a:xfrm>
        <a:prstGeom prst="ellipse">
          <a:avLst/>
        </a:prstGeom>
        <a:solidFill>
          <a:schemeClr val="accent1">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smtClean="0"/>
            <a:t>REWARD</a:t>
          </a:r>
          <a:endParaRPr lang="en-US" sz="4400" b="1" kern="1200"/>
        </a:p>
        <a:p>
          <a:pPr marL="285750" lvl="1" indent="-285750" algn="l" defTabSz="1511300">
            <a:lnSpc>
              <a:spcPct val="90000"/>
            </a:lnSpc>
            <a:spcBef>
              <a:spcPct val="0"/>
            </a:spcBef>
            <a:spcAft>
              <a:spcPct val="15000"/>
            </a:spcAft>
            <a:buChar char="••"/>
          </a:pPr>
          <a:r>
            <a:rPr lang="en-US" sz="3400" b="1" kern="1200" smtClean="0"/>
            <a:t>Rev. 22:20, 21</a:t>
          </a:r>
          <a:endParaRPr lang="en-US" sz="3400" b="1" kern="1200"/>
        </a:p>
        <a:p>
          <a:pPr marL="285750" lvl="1" indent="-285750" algn="l" defTabSz="1511300">
            <a:lnSpc>
              <a:spcPct val="90000"/>
            </a:lnSpc>
            <a:spcBef>
              <a:spcPct val="0"/>
            </a:spcBef>
            <a:spcAft>
              <a:spcPct val="15000"/>
            </a:spcAft>
            <a:buChar char="••"/>
          </a:pPr>
          <a:r>
            <a:rPr lang="en-US" sz="3400" b="1" kern="1200" smtClean="0"/>
            <a:t>2 Pet. 3:12</a:t>
          </a:r>
          <a:endParaRPr lang="en-US" sz="3400" b="1" kern="1200"/>
        </a:p>
        <a:p>
          <a:pPr marL="285750" lvl="1" indent="-285750" algn="l" defTabSz="1511300">
            <a:lnSpc>
              <a:spcPct val="90000"/>
            </a:lnSpc>
            <a:spcBef>
              <a:spcPct val="0"/>
            </a:spcBef>
            <a:spcAft>
              <a:spcPct val="15000"/>
            </a:spcAft>
            <a:buChar char="••"/>
          </a:pPr>
          <a:r>
            <a:rPr lang="en-US" sz="3400" b="1" kern="1200" smtClean="0"/>
            <a:t>2 Thess. 1:7</a:t>
          </a:r>
          <a:endParaRPr lang="en-US" sz="3400" b="1" kern="1200"/>
        </a:p>
      </dsp:txBody>
      <dsp:txXfrm>
        <a:off x="4832224" y="1384176"/>
        <a:ext cx="2946647" cy="2946647"/>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9E7B0-D720-4BF3-9252-A0A0958761F7}" type="datetimeFigureOut">
              <a:rPr lang="en-US" smtClean="0"/>
              <a:pPr/>
              <a:t>6/28/2010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72B70-82AA-48CE-A0A4-D7E884BA86BD}" type="slidenum">
              <a:rPr lang="en-US" smtClean="0"/>
              <a:pPr/>
              <a:t>‹#›</a:t>
            </a:fld>
            <a:endParaRPr lang="en-US"/>
          </a:p>
        </p:txBody>
      </p:sp>
    </p:spTree>
    <p:extLst>
      <p:ext uri="{BB962C8B-B14F-4D97-AF65-F5344CB8AC3E}">
        <p14:creationId xmlns:p14="http://schemas.microsoft.com/office/powerpoint/2010/main" val="57723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72B70-82AA-48CE-A0A4-D7E884BA86BD}" type="slidenum">
              <a:rPr lang="en-US" smtClean="0"/>
              <a:pPr/>
              <a:t>1</a:t>
            </a:fld>
            <a:endParaRPr lang="en-US"/>
          </a:p>
        </p:txBody>
      </p:sp>
    </p:spTree>
    <p:extLst>
      <p:ext uri="{BB962C8B-B14F-4D97-AF65-F5344CB8AC3E}">
        <p14:creationId xmlns:p14="http://schemas.microsoft.com/office/powerpoint/2010/main" val="87997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smaller mountains which you will see later; very interesting hydrological system “waters above”(2 Pet. 3:5; Gen. 1:6-9) warmer climate all over the globe; another difference was in the mist which went up and no rain (Gen. 2:5, 6). Hence this is further alluded to in the placement of the rainbow in the clouds (Gen. 9:13-16). Universal sin: (Gen. 6:12)</a:t>
            </a:r>
          </a:p>
          <a:p>
            <a:endParaRPr lang="en-US" baseline="0" dirty="0" smtClean="0"/>
          </a:p>
          <a:p>
            <a:r>
              <a:rPr lang="en-US" baseline="0" dirty="0" smtClean="0"/>
              <a:t>CLICK: world-wide (Gen. 7:19-21).</a:t>
            </a:r>
          </a:p>
          <a:p>
            <a:endParaRPr lang="en-US" baseline="0" dirty="0" smtClean="0"/>
          </a:p>
          <a:p>
            <a:r>
              <a:rPr lang="en-US" baseline="0" dirty="0" smtClean="0"/>
              <a:t>CLICK: Psalm. 104:6-9; universal sin (Rom. 3:23)</a:t>
            </a:r>
          </a:p>
          <a:p>
            <a:endParaRPr lang="en-US" baseline="0" dirty="0" smtClean="0"/>
          </a:p>
          <a:p>
            <a:r>
              <a:rPr lang="en-US" baseline="0" dirty="0" smtClean="0"/>
              <a:t>CLICK: scripture doesn’t tell us about the composition of the new heaven and earth other than that it would have to be a spiritual place for a spiritual body and here that there is no sin there. Righteousness dwells. Sin dwells here, but righteousness there. Earth history could pretty much be summed up as a history of sin with few pockets of righteousness. </a:t>
            </a:r>
            <a:endParaRPr lang="en-US" dirty="0"/>
          </a:p>
        </p:txBody>
      </p:sp>
      <p:sp>
        <p:nvSpPr>
          <p:cNvPr id="4" name="Slide Number Placeholder 3"/>
          <p:cNvSpPr>
            <a:spLocks noGrp="1"/>
          </p:cNvSpPr>
          <p:nvPr>
            <p:ph type="sldNum" sz="quarter" idx="10"/>
          </p:nvPr>
        </p:nvSpPr>
        <p:spPr/>
        <p:txBody>
          <a:bodyPr/>
          <a:lstStyle/>
          <a:p>
            <a:fld id="{D8972B70-82AA-48CE-A0A4-D7E884BA86BD}" type="slidenum">
              <a:rPr lang="en-US" smtClean="0"/>
              <a:pPr/>
              <a:t>2</a:t>
            </a:fld>
            <a:endParaRPr lang="en-US"/>
          </a:p>
        </p:txBody>
      </p:sp>
    </p:spTree>
    <p:extLst>
      <p:ext uri="{BB962C8B-B14F-4D97-AF65-F5344CB8AC3E}">
        <p14:creationId xmlns:p14="http://schemas.microsoft.com/office/powerpoint/2010/main" val="289305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in our text one of the few references made in scripture</a:t>
            </a:r>
            <a:r>
              <a:rPr lang="en-US" baseline="0" dirty="0" smtClean="0"/>
              <a:t> pertaining to the order of events in the last day and surprisingly, there is no mention of the earthly personal reign of Christ on earth for 1000 years. If such were the case, it would seem most appropriate to mention it here.  Rather we find the opposite the world passes away and a new order is issued in. </a:t>
            </a:r>
            <a:endParaRPr lang="en-US" dirty="0"/>
          </a:p>
        </p:txBody>
      </p:sp>
      <p:sp>
        <p:nvSpPr>
          <p:cNvPr id="4" name="Slide Number Placeholder 3"/>
          <p:cNvSpPr>
            <a:spLocks noGrp="1"/>
          </p:cNvSpPr>
          <p:nvPr>
            <p:ph type="sldNum" sz="quarter" idx="10"/>
          </p:nvPr>
        </p:nvSpPr>
        <p:spPr/>
        <p:txBody>
          <a:bodyPr/>
          <a:lstStyle/>
          <a:p>
            <a:fld id="{D8972B70-82AA-48CE-A0A4-D7E884BA86BD}" type="slidenum">
              <a:rPr lang="en-US" smtClean="0"/>
              <a:pPr/>
              <a:t>4</a:t>
            </a:fld>
            <a:endParaRPr lang="en-US"/>
          </a:p>
        </p:txBody>
      </p:sp>
    </p:spTree>
    <p:extLst>
      <p:ext uri="{BB962C8B-B14F-4D97-AF65-F5344CB8AC3E}">
        <p14:creationId xmlns:p14="http://schemas.microsoft.com/office/powerpoint/2010/main" val="1275726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72B70-82AA-48CE-A0A4-D7E884BA86BD}" type="slidenum">
              <a:rPr lang="en-US" smtClean="0"/>
              <a:pPr/>
              <a:t>6</a:t>
            </a:fld>
            <a:endParaRPr lang="en-US"/>
          </a:p>
        </p:txBody>
      </p:sp>
    </p:spTree>
    <p:extLst>
      <p:ext uri="{BB962C8B-B14F-4D97-AF65-F5344CB8AC3E}">
        <p14:creationId xmlns:p14="http://schemas.microsoft.com/office/powerpoint/2010/main" val="203149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RE: 1 Cor. 15, The resurrection is as sure as</a:t>
            </a:r>
            <a:r>
              <a:rPr lang="en-US" baseline="0" smtClean="0"/>
              <a:t> Christ is! To deny the resurrection is to deny Christ, the apostles, the church, the Bible and all.</a:t>
            </a:r>
          </a:p>
          <a:p>
            <a:endParaRPr lang="en-US" baseline="0" smtClean="0"/>
          </a:p>
          <a:p>
            <a:r>
              <a:rPr lang="en-US" baseline="0" smtClean="0"/>
              <a:t>RE: Phil. 3:9-14, Paul’s pursuit and motive to continue on was based on the resurrection! This is what he desired to attain.  He considers it a prize to press on for. Without the resurrection, there really is not much motive to press on. Jesus’ resurrection is the basis for ours and so we need to be in Him that we may be raised by him into eternal life.</a:t>
            </a:r>
            <a:endParaRPr lang="en-US"/>
          </a:p>
        </p:txBody>
      </p:sp>
      <p:sp>
        <p:nvSpPr>
          <p:cNvPr id="4" name="Slide Number Placeholder 3"/>
          <p:cNvSpPr>
            <a:spLocks noGrp="1"/>
          </p:cNvSpPr>
          <p:nvPr>
            <p:ph type="sldNum" sz="quarter" idx="10"/>
          </p:nvPr>
        </p:nvSpPr>
        <p:spPr/>
        <p:txBody>
          <a:bodyPr/>
          <a:lstStyle/>
          <a:p>
            <a:fld id="{D8972B70-82AA-48CE-A0A4-D7E884BA86BD}"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972B70-82AA-48CE-A0A4-D7E884BA86BD}"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Pictured</a:t>
            </a:r>
            <a:r>
              <a:rPr lang="en-US" baseline="0" dirty="0" smtClean="0"/>
              <a:t> here is Christ’s judgment seat. </a:t>
            </a:r>
          </a:p>
          <a:p>
            <a:r>
              <a:rPr lang="en-US" baseline="0" dirty="0" smtClean="0"/>
              <a:t>2 “Small and Great” (everyone, rich and poor, male and female, bond and free king and peasant)</a:t>
            </a:r>
          </a:p>
          <a:p>
            <a:r>
              <a:rPr lang="en-US" baseline="0" dirty="0" smtClean="0"/>
              <a:t>3 Standing before God correlates with standing before Christ.</a:t>
            </a:r>
          </a:p>
          <a:p>
            <a:r>
              <a:rPr lang="en-US" baseline="0" dirty="0" smtClean="0"/>
              <a:t>4 Judged by works and the works are judged by the things in the books.  The books may be contain the deeds of each individual, but these deeds are measured against what is written in Book of God.</a:t>
            </a:r>
            <a:endParaRPr lang="en-US" dirty="0"/>
          </a:p>
        </p:txBody>
      </p:sp>
      <p:sp>
        <p:nvSpPr>
          <p:cNvPr id="4" name="Slide Number Placeholder 3"/>
          <p:cNvSpPr>
            <a:spLocks noGrp="1"/>
          </p:cNvSpPr>
          <p:nvPr>
            <p:ph type="sldNum" sz="quarter" idx="10"/>
          </p:nvPr>
        </p:nvSpPr>
        <p:spPr/>
        <p:txBody>
          <a:bodyPr/>
          <a:lstStyle/>
          <a:p>
            <a:fld id="{D8972B70-82AA-48CE-A0A4-D7E884BA86BD}"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RE: 1 Peter 4:17,</a:t>
            </a:r>
            <a:r>
              <a:rPr lang="en-US" baseline="0" dirty="0" smtClean="0"/>
              <a:t> Christians can suffer for simply being a Christian (v. 16). This is considered the beginning of judgment as it is first directed to God’s people to try, test, burn off the dross, and prove them genuine. Hence from all that comes upon the righteous he is scarcely saved (v. 18). Many fall away, chase the world more than the word and prove themselves unfit for the kingdom of heaven. But the other point should never go dismissed. If God so tests His own people, justice requires that heaven’s serving of wrath be given to those who do not obey the gospel.  Many of the points that follow are subjective to this one point.</a:t>
            </a:r>
          </a:p>
          <a:p>
            <a:endParaRPr lang="en-US" baseline="0" dirty="0" smtClean="0"/>
          </a:p>
          <a:p>
            <a:r>
              <a:rPr lang="en-US" baseline="0" dirty="0" smtClean="0"/>
              <a:t>RE: Heb. 3:12. Please note that is possible for you to be saved and later lost. Brethren can develop a heart of unbelief. Unbelief doesn’t necessarily happen over night, however. It generally comes with a seed of doubt that falls into our heart and in time begins to germinate and grow.  Unbelief may stem from many different sources. It could be pride and found fame, it could be the desires of the world or caving into cravings of the flesh. It could be from some sorrow, the death of a loved one, friend, preacher. It could be from the effect of a well respected one who falls away.  Look at the decisions you have made this year and compare their spiritual quality to last year. Are they better decisions or worse? Are your daily decisions generally weaker or stronger than last year? How about 5 years ago?</a:t>
            </a:r>
          </a:p>
          <a:p>
            <a:endParaRPr lang="en-US" baseline="0" dirty="0" smtClean="0"/>
          </a:p>
          <a:p>
            <a:r>
              <a:rPr lang="en-US" baseline="0" dirty="0" smtClean="0"/>
              <a:t>RE: Matt. 13 Note that these tares grow with the wheat.  Note that the tares were planted in the field by an enemy.  They at first took on the appearance of wheat as they were only distinguishable after crop was produced.  Evil men can be in disguise. They can be wolves in sheep’s clothing. They can look like wheat but in fact be a weed.  Eventually their fruit tells on them as the wheat became distinguished from the tares most likely when heads of grain were produced. Note also the tares grew close to the wheat which at the expense of uprooting the wheat the tares were allowed to grow.  How many close relationships have you had with “Christians” who later showed forth their colors of divisiveness or perhaps worldliness? The point is that not all who worship, pray, sing, partake of the Lord’s Supper are necessarily wheat. They can be Satan’s seed singing right along with Christ’s. But they manifest themselves by their works and one day will be uprooted and burned.</a:t>
            </a:r>
          </a:p>
        </p:txBody>
      </p:sp>
      <p:sp>
        <p:nvSpPr>
          <p:cNvPr id="4" name="Slide Number Placeholder 3"/>
          <p:cNvSpPr>
            <a:spLocks noGrp="1"/>
          </p:cNvSpPr>
          <p:nvPr>
            <p:ph type="sldNum" sz="quarter" idx="10"/>
          </p:nvPr>
        </p:nvSpPr>
        <p:spPr/>
        <p:txBody>
          <a:bodyPr/>
          <a:lstStyle/>
          <a:p>
            <a:fld id="{D8972B70-82AA-48CE-A0A4-D7E884BA86BD}" type="slidenum">
              <a:rPr lang="en-US" smtClean="0"/>
              <a:pPr/>
              <a:t>14</a:t>
            </a:fld>
            <a:endParaRPr lang="en-US"/>
          </a:p>
        </p:txBody>
      </p:sp>
    </p:spTree>
    <p:extLst>
      <p:ext uri="{BB962C8B-B14F-4D97-AF65-F5344CB8AC3E}">
        <p14:creationId xmlns:p14="http://schemas.microsoft.com/office/powerpoint/2010/main" val="386462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who has ears to hear, let him hear!” (Matt. 11:15)</a:t>
            </a:r>
          </a:p>
          <a:p>
            <a:endParaRPr lang="en-US" dirty="0"/>
          </a:p>
        </p:txBody>
      </p:sp>
      <p:sp>
        <p:nvSpPr>
          <p:cNvPr id="4" name="Slide Number Placeholder 3"/>
          <p:cNvSpPr>
            <a:spLocks noGrp="1"/>
          </p:cNvSpPr>
          <p:nvPr>
            <p:ph type="sldNum" sz="quarter" idx="10"/>
          </p:nvPr>
        </p:nvSpPr>
        <p:spPr/>
        <p:txBody>
          <a:bodyPr/>
          <a:lstStyle/>
          <a:p>
            <a:fld id="{D8972B70-82AA-48CE-A0A4-D7E884BA86BD}" type="slidenum">
              <a:rPr lang="en-US" smtClean="0"/>
              <a:pPr/>
              <a:t>16</a:t>
            </a:fld>
            <a:endParaRPr lang="en-US"/>
          </a:p>
        </p:txBody>
      </p:sp>
    </p:spTree>
    <p:extLst>
      <p:ext uri="{BB962C8B-B14F-4D97-AF65-F5344CB8AC3E}">
        <p14:creationId xmlns:p14="http://schemas.microsoft.com/office/powerpoint/2010/main" val="219275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369FFC47-729A-4943-82EF-A761E9FBC7CC}" type="datetimeFigureOut">
              <a:rPr lang="en-US" smtClean="0"/>
              <a:pPr/>
              <a:t>6/28/2010</a:t>
            </a:fld>
            <a:endParaRPr lang="en-US"/>
          </a:p>
        </p:txBody>
      </p:sp>
      <p:sp>
        <p:nvSpPr>
          <p:cNvPr id="23" name="Slide Number Placeholder 22"/>
          <p:cNvSpPr>
            <a:spLocks noGrp="1"/>
          </p:cNvSpPr>
          <p:nvPr>
            <p:ph type="sldNum" sz="quarter" idx="11"/>
          </p:nvPr>
        </p:nvSpPr>
        <p:spPr/>
        <p:txBody>
          <a:bodyPr/>
          <a:lstStyle/>
          <a:p>
            <a:fld id="{7AAB9876-371E-4E96-84D6-D6ACDBBB7090}"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FFC47-729A-4943-82EF-A761E9FBC7CC}"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B9876-371E-4E96-84D6-D6ACDBBB70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FFC47-729A-4943-82EF-A761E9FBC7CC}" type="datetimeFigureOut">
              <a:rPr lang="en-US" smtClean="0"/>
              <a:pPr/>
              <a:t>6/28/2010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B9876-371E-4E96-84D6-D6ACDBBB70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369FFC47-729A-4943-82EF-A761E9FBC7CC}" type="datetimeFigureOut">
              <a:rPr lang="en-US" smtClean="0"/>
              <a:pPr/>
              <a:t>6/28/2010</a:t>
            </a:fld>
            <a:endParaRPr lang="en-US"/>
          </a:p>
        </p:txBody>
      </p:sp>
      <p:sp>
        <p:nvSpPr>
          <p:cNvPr id="19" name="Slide Number Placeholder 18"/>
          <p:cNvSpPr>
            <a:spLocks noGrp="1"/>
          </p:cNvSpPr>
          <p:nvPr>
            <p:ph type="sldNum" sz="quarter" idx="15"/>
          </p:nvPr>
        </p:nvSpPr>
        <p:spPr/>
        <p:txBody>
          <a:bodyPr/>
          <a:lstStyle/>
          <a:p>
            <a:fld id="{7AAB9876-371E-4E96-84D6-D6ACDBBB7090}"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369FFC47-729A-4943-82EF-A761E9FBC7CC}" type="datetimeFigureOut">
              <a:rPr lang="en-US" smtClean="0"/>
              <a:pPr/>
              <a:t>6/28/2010</a:t>
            </a:fld>
            <a:endParaRPr lang="en-US"/>
          </a:p>
        </p:txBody>
      </p:sp>
      <p:sp>
        <p:nvSpPr>
          <p:cNvPr id="20" name="Slide Number Placeholder 19"/>
          <p:cNvSpPr>
            <a:spLocks noGrp="1"/>
          </p:cNvSpPr>
          <p:nvPr>
            <p:ph type="sldNum" sz="quarter" idx="11"/>
          </p:nvPr>
        </p:nvSpPr>
        <p:spPr/>
        <p:txBody>
          <a:bodyPr/>
          <a:lstStyle/>
          <a:p>
            <a:fld id="{7AAB9876-371E-4E96-84D6-D6ACDBBB7090}"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369FFC47-729A-4943-82EF-A761E9FBC7CC}" type="datetimeFigureOut">
              <a:rPr lang="en-US" smtClean="0"/>
              <a:pPr/>
              <a:t>6/28/2010</a:t>
            </a:fld>
            <a:endParaRPr lang="en-US"/>
          </a:p>
        </p:txBody>
      </p:sp>
      <p:sp>
        <p:nvSpPr>
          <p:cNvPr id="25" name="Slide Number Placeholder 24"/>
          <p:cNvSpPr>
            <a:spLocks noGrp="1"/>
          </p:cNvSpPr>
          <p:nvPr>
            <p:ph type="sldNum" sz="quarter" idx="16"/>
          </p:nvPr>
        </p:nvSpPr>
        <p:spPr/>
        <p:txBody>
          <a:bodyPr/>
          <a:lstStyle/>
          <a:p>
            <a:fld id="{7AAB9876-371E-4E96-84D6-D6ACDBBB7090}"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369FFC47-729A-4943-82EF-A761E9FBC7CC}" type="datetimeFigureOut">
              <a:rPr lang="en-US" smtClean="0"/>
              <a:pPr/>
              <a:t>6/28/2010</a:t>
            </a:fld>
            <a:endParaRPr lang="en-US"/>
          </a:p>
        </p:txBody>
      </p:sp>
      <p:sp>
        <p:nvSpPr>
          <p:cNvPr id="24" name="Slide Number Placeholder 23"/>
          <p:cNvSpPr>
            <a:spLocks noGrp="1"/>
          </p:cNvSpPr>
          <p:nvPr>
            <p:ph type="sldNum" sz="quarter" idx="17"/>
          </p:nvPr>
        </p:nvSpPr>
        <p:spPr/>
        <p:txBody>
          <a:bodyPr/>
          <a:lstStyle/>
          <a:p>
            <a:fld id="{7AAB9876-371E-4E96-84D6-D6ACDBBB7090}"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369FFC47-729A-4943-82EF-A761E9FBC7CC}" type="datetimeFigureOut">
              <a:rPr lang="en-US" smtClean="0"/>
              <a:pPr/>
              <a:t>6/28/2010</a:t>
            </a:fld>
            <a:endParaRPr lang="en-US"/>
          </a:p>
        </p:txBody>
      </p:sp>
      <p:sp>
        <p:nvSpPr>
          <p:cNvPr id="14" name="Slide Number Placeholder 13"/>
          <p:cNvSpPr>
            <a:spLocks noGrp="1"/>
          </p:cNvSpPr>
          <p:nvPr>
            <p:ph type="sldNum" sz="quarter" idx="11"/>
          </p:nvPr>
        </p:nvSpPr>
        <p:spPr/>
        <p:txBody>
          <a:bodyPr/>
          <a:lstStyle/>
          <a:p>
            <a:fld id="{7AAB9876-371E-4E96-84D6-D6ACDBBB7090}"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369FFC47-729A-4943-82EF-A761E9FBC7CC}" type="datetimeFigureOut">
              <a:rPr lang="en-US" smtClean="0"/>
              <a:pPr/>
              <a:t>6/28/2010</a:t>
            </a:fld>
            <a:endParaRPr lang="en-US"/>
          </a:p>
        </p:txBody>
      </p:sp>
      <p:sp>
        <p:nvSpPr>
          <p:cNvPr id="12" name="Slide Number Placeholder 11"/>
          <p:cNvSpPr>
            <a:spLocks noGrp="1"/>
          </p:cNvSpPr>
          <p:nvPr>
            <p:ph type="sldNum" sz="quarter" idx="11"/>
          </p:nvPr>
        </p:nvSpPr>
        <p:spPr/>
        <p:txBody>
          <a:bodyPr/>
          <a:lstStyle/>
          <a:p>
            <a:fld id="{7AAB9876-371E-4E96-84D6-D6ACDBBB7090}"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369FFC47-729A-4943-82EF-A761E9FBC7CC}" type="datetimeFigureOut">
              <a:rPr lang="en-US" smtClean="0"/>
              <a:pPr/>
              <a:t>6/28/2010</a:t>
            </a:fld>
            <a:endParaRPr lang="en-US"/>
          </a:p>
        </p:txBody>
      </p:sp>
      <p:sp>
        <p:nvSpPr>
          <p:cNvPr id="18" name="Slide Number Placeholder 17"/>
          <p:cNvSpPr>
            <a:spLocks noGrp="1"/>
          </p:cNvSpPr>
          <p:nvPr>
            <p:ph type="sldNum" sz="quarter" idx="16"/>
          </p:nvPr>
        </p:nvSpPr>
        <p:spPr/>
        <p:txBody>
          <a:bodyPr/>
          <a:lstStyle/>
          <a:p>
            <a:fld id="{7AAB9876-371E-4E96-84D6-D6ACDBBB7090}"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369FFC47-729A-4943-82EF-A761E9FBC7CC}" type="datetimeFigureOut">
              <a:rPr lang="en-US" smtClean="0"/>
              <a:pPr/>
              <a:t>6/28/2010</a:t>
            </a:fld>
            <a:endParaRPr lang="en-US"/>
          </a:p>
        </p:txBody>
      </p:sp>
      <p:sp>
        <p:nvSpPr>
          <p:cNvPr id="20" name="Slide Number Placeholder 19"/>
          <p:cNvSpPr>
            <a:spLocks noGrp="1"/>
          </p:cNvSpPr>
          <p:nvPr>
            <p:ph type="sldNum" sz="quarter" idx="15"/>
          </p:nvPr>
        </p:nvSpPr>
        <p:spPr/>
        <p:txBody>
          <a:bodyPr/>
          <a:lstStyle/>
          <a:p>
            <a:fld id="{7AAB9876-371E-4E96-84D6-D6ACDBBB7090}"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369FFC47-729A-4943-82EF-A761E9FBC7CC}" type="datetimeFigureOut">
              <a:rPr lang="en-US" smtClean="0"/>
              <a:pPr/>
              <a:t>6/28/2010</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7AAB9876-371E-4E96-84D6-D6ACDBBB709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i="1" smtClean="0"/>
              <a:t>Condemnation</a:t>
            </a:r>
            <a:r>
              <a:rPr lang="en-US" smtClean="0"/>
              <a:t> </a:t>
            </a:r>
            <a:r>
              <a:rPr lang="en-US" i="1" smtClean="0"/>
              <a:t>or</a:t>
            </a:r>
            <a:r>
              <a:rPr lang="en-US" smtClean="0"/>
              <a:t> </a:t>
            </a:r>
            <a:r>
              <a:rPr lang="en-US" i="1" smtClean="0"/>
              <a:t>Reward</a:t>
            </a:r>
            <a:endParaRPr lang="en-US" i="1"/>
          </a:p>
        </p:txBody>
      </p:sp>
      <p:sp>
        <p:nvSpPr>
          <p:cNvPr id="2" name="Title 1"/>
          <p:cNvSpPr>
            <a:spLocks noGrp="1"/>
          </p:cNvSpPr>
          <p:nvPr>
            <p:ph type="title"/>
          </p:nvPr>
        </p:nvSpPr>
        <p:spPr/>
        <p:txBody>
          <a:bodyPr/>
          <a:lstStyle/>
          <a:p>
            <a:r>
              <a:rPr lang="en-US" smtClean="0"/>
              <a:t>“Judgment Day”</a:t>
            </a:r>
            <a:endParaRPr lang="en-US"/>
          </a:p>
        </p:txBody>
      </p:sp>
      <p:sp>
        <p:nvSpPr>
          <p:cNvPr id="4" name="TextBox 3"/>
          <p:cNvSpPr txBox="1"/>
          <p:nvPr/>
        </p:nvSpPr>
        <p:spPr>
          <a:xfrm>
            <a:off x="1295400" y="5638800"/>
            <a:ext cx="2759666" cy="646331"/>
          </a:xfrm>
          <a:prstGeom prst="rect">
            <a:avLst/>
          </a:prstGeom>
          <a:noFill/>
        </p:spPr>
        <p:txBody>
          <a:bodyPr wrap="none" rtlCol="0">
            <a:spAutoFit/>
          </a:bodyPr>
          <a:lstStyle/>
          <a:p>
            <a:r>
              <a:rPr lang="en-US" sz="3600" dirty="0" smtClean="0"/>
              <a:t>2 Peter 3:1-14</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4648200" y="1447800"/>
            <a:ext cx="4343400" cy="5257800"/>
          </a:xfrm>
        </p:spPr>
        <p:txBody>
          <a:bodyPr>
            <a:normAutofit/>
          </a:bodyPr>
          <a:lstStyle/>
          <a:p>
            <a:r>
              <a:rPr lang="en-US" sz="2400" dirty="0" smtClean="0">
                <a:solidFill>
                  <a:schemeClr val="accent3">
                    <a:lumMod val="40000"/>
                    <a:lumOff val="60000"/>
                  </a:schemeClr>
                </a:solidFill>
              </a:rPr>
              <a:t>1 Cor. 15:12-14, 21, 42</a:t>
            </a:r>
          </a:p>
          <a:p>
            <a:r>
              <a:rPr lang="en-US" sz="2400" dirty="0" smtClean="0">
                <a:solidFill>
                  <a:schemeClr val="accent3">
                    <a:lumMod val="40000"/>
                    <a:lumOff val="60000"/>
                  </a:schemeClr>
                </a:solidFill>
              </a:rPr>
              <a:t>Philippians 3:9-14</a:t>
            </a:r>
          </a:p>
          <a:p>
            <a:r>
              <a:rPr lang="en-US" sz="2400" dirty="0" smtClean="0">
                <a:solidFill>
                  <a:schemeClr val="accent3">
                    <a:lumMod val="40000"/>
                    <a:lumOff val="60000"/>
                  </a:schemeClr>
                </a:solidFill>
              </a:rPr>
              <a:t>“…leaving the discussion of the elementary principles of Christ, let us go on to perfection, not laying again the foundation of repentance from dead works and of faith toward God, of the doctrine of baptisms, of laying on of hands, of resurrection of the dead, and of eternal judgment” (Heb. 6:1, 2)</a:t>
            </a:r>
          </a:p>
          <a:p>
            <a:endParaRPr lang="en-US" sz="2400" dirty="0" smtClean="0">
              <a:solidFill>
                <a:schemeClr val="accent3">
                  <a:lumMod val="40000"/>
                  <a:lumOff val="60000"/>
                </a:schemeClr>
              </a:solidFill>
            </a:endParaRPr>
          </a:p>
        </p:txBody>
      </p:sp>
      <p:sp>
        <p:nvSpPr>
          <p:cNvPr id="4" name="Content Placeholder 3"/>
          <p:cNvSpPr>
            <a:spLocks noGrp="1"/>
          </p:cNvSpPr>
          <p:nvPr>
            <p:ph sz="quarter" idx="13"/>
          </p:nvPr>
        </p:nvSpPr>
        <p:spPr>
          <a:xfrm>
            <a:off x="351020" y="1447800"/>
            <a:ext cx="4114800" cy="5410200"/>
          </a:xfrm>
        </p:spPr>
        <p:txBody>
          <a:bodyPr>
            <a:normAutofit/>
          </a:bodyPr>
          <a:lstStyle/>
          <a:p>
            <a:pPr marL="514350" indent="-514350">
              <a:buFont typeface="+mj-lt"/>
              <a:buAutoNum type="arabicPeriod"/>
            </a:pPr>
            <a:r>
              <a:rPr lang="en-US" sz="2400" smtClean="0"/>
              <a:t>There Will Be A Judgment Day</a:t>
            </a:r>
          </a:p>
          <a:p>
            <a:pPr marL="514350" indent="-514350">
              <a:buFont typeface="+mj-lt"/>
              <a:buAutoNum type="arabicPeriod"/>
            </a:pPr>
            <a:r>
              <a:rPr lang="en-US" sz="2400" smtClean="0"/>
              <a:t>Satan Will Be Judged On That Day</a:t>
            </a:r>
          </a:p>
          <a:p>
            <a:pPr marL="514350" indent="-514350">
              <a:buFont typeface="+mj-lt"/>
              <a:buAutoNum type="arabicPeriod"/>
            </a:pPr>
            <a:r>
              <a:rPr lang="en-US" sz="2400" smtClean="0"/>
              <a:t>The Heavens And The Earth Will Pass Away</a:t>
            </a:r>
          </a:p>
          <a:p>
            <a:pPr marL="514350" indent="-514350">
              <a:buFont typeface="+mj-lt"/>
              <a:buAutoNum type="arabicPeriod"/>
            </a:pPr>
            <a:r>
              <a:rPr lang="en-US" sz="2400" smtClean="0"/>
              <a:t>There Will Be A Resurrection Of The Dead</a:t>
            </a:r>
            <a:endParaRPr lang="en-US" sz="2400"/>
          </a:p>
        </p:txBody>
      </p:sp>
      <p:sp>
        <p:nvSpPr>
          <p:cNvPr id="2" name="Title 1"/>
          <p:cNvSpPr>
            <a:spLocks noGrp="1"/>
          </p:cNvSpPr>
          <p:nvPr>
            <p:ph type="title"/>
          </p:nvPr>
        </p:nvSpPr>
        <p:spPr/>
        <p:txBody>
          <a:bodyPr/>
          <a:lstStyle/>
          <a:p>
            <a:r>
              <a:rPr lang="en-US" smtClean="0"/>
              <a:t>Judgment Day Facts</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4648200" y="1447800"/>
            <a:ext cx="4343400" cy="5257800"/>
          </a:xfrm>
        </p:spPr>
        <p:txBody>
          <a:bodyPr>
            <a:normAutofit/>
          </a:bodyPr>
          <a:lstStyle/>
          <a:p>
            <a:r>
              <a:rPr lang="en-US" sz="2400" dirty="0" smtClean="0"/>
              <a:t>“I have hope in God, which they themselves also accept, that there will be a resurrection of the dead, both of the just and the unjust” (Acts 24:15)</a:t>
            </a:r>
          </a:p>
          <a:p>
            <a:r>
              <a:rPr lang="en-US" sz="2400" dirty="0" smtClean="0"/>
              <a:t>John 5:25-26</a:t>
            </a:r>
          </a:p>
          <a:p>
            <a:r>
              <a:rPr lang="en-US" sz="2400" dirty="0" smtClean="0"/>
              <a:t>“All </a:t>
            </a:r>
            <a:r>
              <a:rPr lang="en-US" sz="2400" dirty="0"/>
              <a:t>the nations will be gathered before Him, and He will separate them one from another, as a shepherd divides his sheep from the </a:t>
            </a:r>
            <a:r>
              <a:rPr lang="en-US" sz="2400" dirty="0" smtClean="0"/>
              <a:t>goats” (Matt. 25:32)</a:t>
            </a:r>
            <a:endParaRPr lang="en-US" sz="2400" dirty="0"/>
          </a:p>
        </p:txBody>
      </p:sp>
      <p:sp>
        <p:nvSpPr>
          <p:cNvPr id="4" name="Content Placeholder 3"/>
          <p:cNvSpPr>
            <a:spLocks noGrp="1"/>
          </p:cNvSpPr>
          <p:nvPr>
            <p:ph sz="quarter" idx="13"/>
          </p:nvPr>
        </p:nvSpPr>
        <p:spPr>
          <a:xfrm>
            <a:off x="351020" y="1447800"/>
            <a:ext cx="4038600" cy="5257800"/>
          </a:xfrm>
        </p:spPr>
        <p:txBody>
          <a:bodyPr>
            <a:normAutofit/>
          </a:bodyPr>
          <a:lstStyle/>
          <a:p>
            <a:pPr marL="514350" indent="-514350">
              <a:buFont typeface="+mj-lt"/>
              <a:buAutoNum type="arabicPeriod"/>
            </a:pPr>
            <a:r>
              <a:rPr lang="en-US" sz="2400" smtClean="0"/>
              <a:t>There Will Be A Judgment Day</a:t>
            </a:r>
          </a:p>
          <a:p>
            <a:pPr marL="514350" indent="-514350">
              <a:buFont typeface="+mj-lt"/>
              <a:buAutoNum type="arabicPeriod"/>
            </a:pPr>
            <a:r>
              <a:rPr lang="en-US" sz="2400" smtClean="0"/>
              <a:t>Satan Will Be Judged On That Day</a:t>
            </a:r>
          </a:p>
          <a:p>
            <a:pPr marL="514350" indent="-514350">
              <a:buFont typeface="+mj-lt"/>
              <a:buAutoNum type="arabicPeriod"/>
            </a:pPr>
            <a:r>
              <a:rPr lang="en-US" sz="2400" smtClean="0"/>
              <a:t>The Heavens And The Earth Will Pass Away</a:t>
            </a:r>
          </a:p>
          <a:p>
            <a:pPr marL="514350" indent="-514350">
              <a:buFont typeface="+mj-lt"/>
              <a:buAutoNum type="arabicPeriod"/>
            </a:pPr>
            <a:r>
              <a:rPr lang="en-US" sz="2400" smtClean="0"/>
              <a:t>There Will Be A Resurrection Of The Dead</a:t>
            </a:r>
          </a:p>
          <a:p>
            <a:pPr marL="514350" indent="-514350">
              <a:buFont typeface="+mj-lt"/>
              <a:buAutoNum type="arabicPeriod"/>
            </a:pPr>
            <a:r>
              <a:rPr lang="en-US" sz="2400" smtClean="0"/>
              <a:t>There Will Be A Separation of the Just From the Unjust</a:t>
            </a:r>
            <a:br>
              <a:rPr lang="en-US" sz="2400" smtClean="0"/>
            </a:br>
            <a:endParaRPr lang="en-US" sz="2400" smtClean="0"/>
          </a:p>
        </p:txBody>
      </p:sp>
      <p:sp>
        <p:nvSpPr>
          <p:cNvPr id="2" name="Title 1"/>
          <p:cNvSpPr>
            <a:spLocks noGrp="1"/>
          </p:cNvSpPr>
          <p:nvPr>
            <p:ph type="title"/>
          </p:nvPr>
        </p:nvSpPr>
        <p:spPr/>
        <p:txBody>
          <a:bodyPr/>
          <a:lstStyle/>
          <a:p>
            <a:r>
              <a:rPr lang="en-US" smtClean="0"/>
              <a:t>Judgment Day Facts</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4648200" y="1447800"/>
            <a:ext cx="4343400" cy="5257800"/>
          </a:xfrm>
        </p:spPr>
        <p:txBody>
          <a:bodyPr>
            <a:normAutofit lnSpcReduction="10000"/>
          </a:bodyPr>
          <a:lstStyle/>
          <a:p>
            <a:r>
              <a:rPr lang="en-US" sz="2400" dirty="0" smtClean="0"/>
              <a:t>Revelation 20:11-15</a:t>
            </a:r>
          </a:p>
          <a:p>
            <a:pPr marL="342900" indent="-342900">
              <a:buFont typeface="Arial" pitchFamily="34" charset="0"/>
              <a:buChar char="•"/>
            </a:pPr>
            <a:r>
              <a:rPr lang="en-US" sz="2400" dirty="0" smtClean="0"/>
              <a:t>Great white throne (v. 11)</a:t>
            </a:r>
          </a:p>
          <a:p>
            <a:pPr marL="342900" indent="-342900">
              <a:buFont typeface="Arial" pitchFamily="34" charset="0"/>
              <a:buChar char="•"/>
            </a:pPr>
            <a:r>
              <a:rPr lang="en-US" sz="2400" dirty="0" smtClean="0"/>
              <a:t>Dead, small and great (v. 12)</a:t>
            </a:r>
          </a:p>
          <a:p>
            <a:pPr marL="342900" indent="-342900">
              <a:buFont typeface="Arial" pitchFamily="34" charset="0"/>
              <a:buChar char="•"/>
            </a:pPr>
            <a:r>
              <a:rPr lang="en-US" sz="2400" dirty="0" smtClean="0"/>
              <a:t>Standing before God (v. 12; cf. 2 Cor. 5:10)</a:t>
            </a:r>
          </a:p>
          <a:p>
            <a:pPr marL="342900" indent="-342900">
              <a:buFont typeface="Arial" pitchFamily="34" charset="0"/>
              <a:buChar char="•"/>
            </a:pPr>
            <a:r>
              <a:rPr lang="en-US" sz="2400" dirty="0" smtClean="0"/>
              <a:t>Judged according to their works by the things written in the books (v. 12)</a:t>
            </a:r>
          </a:p>
          <a:p>
            <a:pPr marL="342900" indent="-342900">
              <a:buFont typeface="Arial" pitchFamily="34" charset="0"/>
              <a:buChar char="•"/>
            </a:pPr>
            <a:r>
              <a:rPr lang="en-US" sz="2400" dirty="0" smtClean="0"/>
              <a:t>Death and Hades were cast into the lake of fire (v. 14)</a:t>
            </a:r>
          </a:p>
          <a:p>
            <a:pPr marL="342900" indent="-342900">
              <a:buFont typeface="Arial" pitchFamily="34" charset="0"/>
              <a:buChar char="•"/>
            </a:pPr>
            <a:r>
              <a:rPr lang="en-US" sz="2400" dirty="0" smtClean="0"/>
              <a:t>Anyone not found in the book of life… (v. 15; cf. 3:5)</a:t>
            </a:r>
          </a:p>
        </p:txBody>
      </p:sp>
      <p:sp>
        <p:nvSpPr>
          <p:cNvPr id="4" name="Content Placeholder 3"/>
          <p:cNvSpPr>
            <a:spLocks noGrp="1"/>
          </p:cNvSpPr>
          <p:nvPr>
            <p:ph sz="quarter" idx="13"/>
          </p:nvPr>
        </p:nvSpPr>
        <p:spPr>
          <a:xfrm>
            <a:off x="351020" y="1447800"/>
            <a:ext cx="4038600" cy="5257800"/>
          </a:xfrm>
        </p:spPr>
        <p:txBody>
          <a:bodyPr>
            <a:normAutofit/>
          </a:bodyPr>
          <a:lstStyle/>
          <a:p>
            <a:pPr marL="514350" indent="-514350">
              <a:buFont typeface="+mj-lt"/>
              <a:buAutoNum type="arabicPeriod"/>
            </a:pPr>
            <a:r>
              <a:rPr lang="en-US" sz="2400" smtClean="0"/>
              <a:t>There Will Be A Judgment Day</a:t>
            </a:r>
          </a:p>
          <a:p>
            <a:pPr marL="514350" indent="-514350">
              <a:buFont typeface="+mj-lt"/>
              <a:buAutoNum type="arabicPeriod"/>
            </a:pPr>
            <a:r>
              <a:rPr lang="en-US" sz="2400" smtClean="0"/>
              <a:t>Satan Will Be Judged On That Day</a:t>
            </a:r>
          </a:p>
          <a:p>
            <a:pPr marL="514350" indent="-514350">
              <a:buFont typeface="+mj-lt"/>
              <a:buAutoNum type="arabicPeriod"/>
            </a:pPr>
            <a:r>
              <a:rPr lang="en-US" sz="2400" smtClean="0"/>
              <a:t>The Heavens And The Earth Will Pass Away</a:t>
            </a:r>
          </a:p>
          <a:p>
            <a:pPr marL="514350" indent="-514350">
              <a:buFont typeface="+mj-lt"/>
              <a:buAutoNum type="arabicPeriod"/>
            </a:pPr>
            <a:r>
              <a:rPr lang="en-US" sz="2400" smtClean="0"/>
              <a:t>There Will Be A Resurrection Of The Dead</a:t>
            </a:r>
          </a:p>
          <a:p>
            <a:pPr marL="514350" indent="-514350">
              <a:buFont typeface="+mj-lt"/>
              <a:buAutoNum type="arabicPeriod"/>
            </a:pPr>
            <a:r>
              <a:rPr lang="en-US" sz="2400" smtClean="0"/>
              <a:t>There Will Be A Separation of the Just From the Unjust</a:t>
            </a:r>
          </a:p>
          <a:p>
            <a:pPr marL="514350" indent="-514350">
              <a:buFont typeface="+mj-lt"/>
              <a:buAutoNum type="arabicPeriod"/>
            </a:pPr>
            <a:r>
              <a:rPr lang="en-US" sz="2400" smtClean="0"/>
              <a:t>Judged By Books</a:t>
            </a:r>
          </a:p>
        </p:txBody>
      </p:sp>
      <p:sp>
        <p:nvSpPr>
          <p:cNvPr id="2" name="Title 1"/>
          <p:cNvSpPr>
            <a:spLocks noGrp="1"/>
          </p:cNvSpPr>
          <p:nvPr>
            <p:ph type="title"/>
          </p:nvPr>
        </p:nvSpPr>
        <p:spPr/>
        <p:txBody>
          <a:bodyPr/>
          <a:lstStyle/>
          <a:p>
            <a:r>
              <a:rPr lang="en-US" smtClean="0"/>
              <a:t>Judgment Day Facts</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a:xfrm>
            <a:off x="352426" y="4003302"/>
            <a:ext cx="7267574" cy="1178298"/>
          </a:xfrm>
        </p:spPr>
        <p:txBody>
          <a:bodyPr/>
          <a:lstStyle/>
          <a:p>
            <a:r>
              <a:rPr lang="en-US" dirty="0" smtClean="0"/>
              <a:t>A Day of “CONDEMNATION” or “REWARD”</a:t>
            </a:r>
            <a:endParaRPr lang="en-US" dirty="0"/>
          </a:p>
        </p:txBody>
      </p:sp>
      <p:sp>
        <p:nvSpPr>
          <p:cNvPr id="5" name="Title 4"/>
          <p:cNvSpPr>
            <a:spLocks noGrp="1"/>
          </p:cNvSpPr>
          <p:nvPr>
            <p:ph type="title"/>
          </p:nvPr>
        </p:nvSpPr>
        <p:spPr/>
        <p:txBody>
          <a:bodyPr/>
          <a:lstStyle/>
          <a:p>
            <a:r>
              <a:rPr lang="en-US" dirty="0" smtClean="0"/>
              <a:t>So What Will Judgment Day Be For </a:t>
            </a:r>
            <a:r>
              <a:rPr lang="en-US"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You</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quarter" idx="13"/>
            <p:extLst>
              <p:ext uri="{D42A27DB-BD31-4B8C-83A1-F6EECF244321}">
                <p14:modId xmlns:p14="http://schemas.microsoft.com/office/powerpoint/2010/main" val="923655226"/>
              </p:ext>
            </p:extLst>
          </p:nvPr>
        </p:nvGraphicFramePr>
        <p:xfrm>
          <a:off x="228600" y="990600"/>
          <a:ext cx="8686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457200" y="274638"/>
            <a:ext cx="8229600" cy="7159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Choice #1: CONDEMNATION</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Rectangle 1"/>
          <p:cNvSpPr/>
          <p:nvPr/>
        </p:nvSpPr>
        <p:spPr>
          <a:xfrm>
            <a:off x="2286000" y="3200400"/>
            <a:ext cx="4572000" cy="1200329"/>
          </a:xfrm>
          <a:prstGeom prst="rect">
            <a:avLst/>
          </a:prstGeom>
        </p:spPr>
        <p:txBody>
          <a:bodyPr>
            <a:spAutoFit/>
          </a:bodyPr>
          <a:lstStyle/>
          <a:p>
            <a:pPr algn="ctr"/>
            <a:r>
              <a:rPr lang="en-US" smtClean="0"/>
              <a:t>“For </a:t>
            </a:r>
            <a:r>
              <a:rPr lang="en-US"/>
              <a:t>the time has come for judgment to begin at the house of God; and if it begins with us first, what will be the end of those who do not obey the gospel of </a:t>
            </a:r>
            <a:r>
              <a:rPr lang="en-US" smtClean="0"/>
              <a:t>God” (1 Pet.  4:17)</a:t>
            </a:r>
            <a:endParaRPr lang="en-US"/>
          </a:p>
        </p:txBody>
      </p:sp>
      <p:sp>
        <p:nvSpPr>
          <p:cNvPr id="4" name="Rectangle 3"/>
          <p:cNvSpPr/>
          <p:nvPr/>
        </p:nvSpPr>
        <p:spPr>
          <a:xfrm>
            <a:off x="2209800" y="3200400"/>
            <a:ext cx="4724400" cy="1200329"/>
          </a:xfrm>
          <a:prstGeom prst="rect">
            <a:avLst/>
          </a:prstGeom>
        </p:spPr>
        <p:txBody>
          <a:bodyPr wrap="square">
            <a:spAutoFit/>
          </a:bodyPr>
          <a:lstStyle/>
          <a:p>
            <a:pPr algn="ctr"/>
            <a:r>
              <a:rPr lang="en-US" smtClean="0"/>
              <a:t>“He </a:t>
            </a:r>
            <a:r>
              <a:rPr lang="en-US"/>
              <a:t>who believes in Him is not condemned; but he who does not believe is condemned already, because he has not believed in the name of the only begotten Son of </a:t>
            </a:r>
            <a:r>
              <a:rPr lang="en-US" smtClean="0"/>
              <a:t>God” (Jn. 3:18)</a:t>
            </a:r>
            <a:endParaRPr lang="en-US"/>
          </a:p>
        </p:txBody>
      </p:sp>
      <p:sp>
        <p:nvSpPr>
          <p:cNvPr id="5" name="Rectangle 4"/>
          <p:cNvSpPr/>
          <p:nvPr/>
        </p:nvSpPr>
        <p:spPr>
          <a:xfrm>
            <a:off x="2209800" y="3200400"/>
            <a:ext cx="4572000" cy="1452398"/>
          </a:xfrm>
          <a:prstGeom prst="rect">
            <a:avLst/>
          </a:prstGeom>
        </p:spPr>
        <p:txBody>
          <a:bodyPr>
            <a:spAutoFit/>
          </a:bodyPr>
          <a:lstStyle/>
          <a:p>
            <a:pPr algn="ctr"/>
            <a:r>
              <a:rPr lang="en-US" smtClean="0"/>
              <a:t>“And </a:t>
            </a:r>
            <a:r>
              <a:rPr lang="en-US"/>
              <a:t>while they went to buy, the bridegroom came, and those who were ready went in with him to the wedding; and the door was </a:t>
            </a:r>
            <a:r>
              <a:rPr lang="en-US" smtClean="0"/>
              <a:t>shut” (Matt. 25:10)</a:t>
            </a:r>
            <a:endParaRPr lang="en-US"/>
          </a:p>
        </p:txBody>
      </p:sp>
      <p:sp>
        <p:nvSpPr>
          <p:cNvPr id="8" name="Rectangle 7"/>
          <p:cNvSpPr/>
          <p:nvPr/>
        </p:nvSpPr>
        <p:spPr>
          <a:xfrm>
            <a:off x="2270760" y="3267670"/>
            <a:ext cx="4572000" cy="923330"/>
          </a:xfrm>
          <a:prstGeom prst="rect">
            <a:avLst/>
          </a:prstGeom>
        </p:spPr>
        <p:txBody>
          <a:bodyPr>
            <a:spAutoFit/>
          </a:bodyPr>
          <a:lstStyle/>
          <a:p>
            <a:pPr algn="ctr"/>
            <a:r>
              <a:rPr lang="en-US" smtClean="0"/>
              <a:t>“Beware</a:t>
            </a:r>
            <a:r>
              <a:rPr lang="en-US"/>
              <a:t>, brethren, lest there be in any of you an evil heart of unbelief in departing from the living </a:t>
            </a:r>
            <a:r>
              <a:rPr lang="en-US" smtClean="0"/>
              <a:t>God” (Heb. 3:12)</a:t>
            </a:r>
            <a:endParaRPr lang="en-US"/>
          </a:p>
        </p:txBody>
      </p:sp>
      <p:sp>
        <p:nvSpPr>
          <p:cNvPr id="9" name="Rectangle 8"/>
          <p:cNvSpPr/>
          <p:nvPr/>
        </p:nvSpPr>
        <p:spPr>
          <a:xfrm>
            <a:off x="990600" y="3143071"/>
            <a:ext cx="7467600" cy="1200329"/>
          </a:xfrm>
          <a:prstGeom prst="rect">
            <a:avLst/>
          </a:prstGeom>
        </p:spPr>
        <p:txBody>
          <a:bodyPr wrap="square">
            <a:spAutoFit/>
          </a:bodyPr>
          <a:lstStyle/>
          <a:p>
            <a:pPr algn="ctr"/>
            <a:r>
              <a:rPr lang="en-US" smtClean="0"/>
              <a:t>“The </a:t>
            </a:r>
            <a:r>
              <a:rPr lang="en-US"/>
              <a:t>Son of Man will send out His angels, and they will gather out of His kingdom all things that offend, and those who practice </a:t>
            </a:r>
            <a:r>
              <a:rPr lang="en-US" smtClean="0"/>
              <a:t>lawlessness, and </a:t>
            </a:r>
            <a:r>
              <a:rPr lang="en-US"/>
              <a:t>will cast them into the furnace of fire. There will be wailing and gnashing of </a:t>
            </a:r>
            <a:r>
              <a:rPr lang="en-US" smtClean="0"/>
              <a:t>teeth” (Matt. 13:41, 42)</a:t>
            </a:r>
            <a:endParaRPr lang="en-US"/>
          </a:p>
        </p:txBody>
      </p:sp>
      <p:sp>
        <p:nvSpPr>
          <p:cNvPr id="10" name="Rectangle 9"/>
          <p:cNvSpPr/>
          <p:nvPr/>
        </p:nvSpPr>
        <p:spPr>
          <a:xfrm>
            <a:off x="2209800" y="3143071"/>
            <a:ext cx="4572000" cy="1200329"/>
          </a:xfrm>
          <a:prstGeom prst="rect">
            <a:avLst/>
          </a:prstGeom>
        </p:spPr>
        <p:txBody>
          <a:bodyPr>
            <a:spAutoFit/>
          </a:bodyPr>
          <a:lstStyle/>
          <a:p>
            <a:pPr algn="ctr"/>
            <a:r>
              <a:rPr lang="en-US" smtClean="0"/>
              <a:t>“ </a:t>
            </a:r>
            <a:r>
              <a:rPr lang="en-US"/>
              <a:t>For the eyes of the LORD are on the righteous, And His ears are open to their prayers; But the face of the LORD is against those who do </a:t>
            </a:r>
            <a:r>
              <a:rPr lang="en-US" smtClean="0"/>
              <a:t>evil” (1 Pet. 3:12)</a:t>
            </a:r>
            <a:endParaRPr lang="en-US"/>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1">
                                            <p:graphicEl>
                                              <a:dgm id="{7D49D052-33C4-439A-8E15-526527E666D1}"/>
                                            </p:graphicEl>
                                          </p:spTgt>
                                        </p:tgtEl>
                                      </p:cBhvr>
                                    </p:animEffect>
                                    <p:animScale>
                                      <p:cBhvr>
                                        <p:cTn id="7" dur="250" autoRev="1" fill="hold"/>
                                        <p:tgtEl>
                                          <p:spTgt spid="11">
                                            <p:graphicEl>
                                              <a:dgm id="{7D49D052-33C4-439A-8E15-526527E666D1}"/>
                                            </p:graphicEl>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1">
                                            <p:graphicEl>
                                              <a:dgm id="{068C8EB3-F03D-4124-A0DF-51DC6EBAD9E5}"/>
                                            </p:graphicEl>
                                          </p:spTgt>
                                        </p:tgtEl>
                                      </p:cBhvr>
                                    </p:animEffect>
                                    <p:animScale>
                                      <p:cBhvr>
                                        <p:cTn id="11" dur="250" autoRev="1" fill="hold"/>
                                        <p:tgtEl>
                                          <p:spTgt spid="11">
                                            <p:graphicEl>
                                              <a:dgm id="{068C8EB3-F03D-4124-A0DF-51DC6EBAD9E5}"/>
                                            </p:graphicEl>
                                          </p:spTgt>
                                        </p:tgtEl>
                                      </p:cBhvr>
                                      <p:by x="105000" y="105000"/>
                                    </p:animScale>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grpId="1" nodeType="clickEffect">
                                  <p:stCondLst>
                                    <p:cond delay="0"/>
                                  </p:stCondLst>
                                  <p:childTnLst>
                                    <p:anim calcmode="lin" valueType="num">
                                      <p:cBhvr>
                                        <p:cTn id="19" dur="1000"/>
                                        <p:tgtEl>
                                          <p:spTgt spid="4"/>
                                        </p:tgtEl>
                                        <p:attrNameLst>
                                          <p:attrName>ppt_w</p:attrName>
                                        </p:attrNameLst>
                                      </p:cBhvr>
                                      <p:tavLst>
                                        <p:tav tm="0">
                                          <p:val>
                                            <p:strVal val="ppt_w"/>
                                          </p:val>
                                        </p:tav>
                                        <p:tav tm="100000">
                                          <p:val>
                                            <p:fltVal val="0"/>
                                          </p:val>
                                        </p:tav>
                                      </p:tavLst>
                                    </p:anim>
                                    <p:anim calcmode="lin" valueType="num">
                                      <p:cBhvr>
                                        <p:cTn id="20" dur="1000"/>
                                        <p:tgtEl>
                                          <p:spTgt spid="4"/>
                                        </p:tgtEl>
                                        <p:attrNameLst>
                                          <p:attrName>ppt_h</p:attrName>
                                        </p:attrNameLst>
                                      </p:cBhvr>
                                      <p:tavLst>
                                        <p:tav tm="0">
                                          <p:val>
                                            <p:strVal val="ppt_h"/>
                                          </p:val>
                                        </p:tav>
                                        <p:tav tm="100000">
                                          <p:val>
                                            <p:fltVal val="0"/>
                                          </p:val>
                                        </p:tav>
                                      </p:tavLst>
                                    </p:anim>
                                    <p:anim calcmode="lin" valueType="num">
                                      <p:cBhvr>
                                        <p:cTn id="21" dur="1000"/>
                                        <p:tgtEl>
                                          <p:spTgt spid="4"/>
                                        </p:tgtEl>
                                        <p:attrNameLst>
                                          <p:attrName>style.rotation</p:attrName>
                                        </p:attrNameLst>
                                      </p:cBhvr>
                                      <p:tavLst>
                                        <p:tav tm="0">
                                          <p:val>
                                            <p:fltVal val="0"/>
                                          </p:val>
                                        </p:tav>
                                        <p:tav tm="100000">
                                          <p:val>
                                            <p:fltVal val="90"/>
                                          </p:val>
                                        </p:tav>
                                      </p:tavLst>
                                    </p:anim>
                                    <p:animEffect transition="out" filter="fade">
                                      <p:cBhvr>
                                        <p:cTn id="22" dur="1000"/>
                                        <p:tgtEl>
                                          <p:spTgt spid="4"/>
                                        </p:tgtEl>
                                      </p:cBhvr>
                                    </p:animEffect>
                                    <p:set>
                                      <p:cBhvr>
                                        <p:cTn id="23" dur="1" fill="hold">
                                          <p:stCondLst>
                                            <p:cond delay="999"/>
                                          </p:stCondLst>
                                        </p:cTn>
                                        <p:tgtEl>
                                          <p:spTgt spid="4"/>
                                        </p:tgtEl>
                                        <p:attrNameLst>
                                          <p:attrName>style.visibility</p:attrName>
                                        </p:attrNameLst>
                                      </p:cBhvr>
                                      <p:to>
                                        <p:strVal val="hidden"/>
                                      </p:to>
                                    </p:set>
                                  </p:childTnLst>
                                </p:cTn>
                              </p:par>
                            </p:childTnLst>
                          </p:cTn>
                        </p:par>
                        <p:par>
                          <p:cTn id="24" fill="hold">
                            <p:stCondLst>
                              <p:cond delay="1000"/>
                            </p:stCondLst>
                            <p:childTnLst>
                              <p:par>
                                <p:cTn id="25" presetID="26" presetClass="emph" presetSubtype="0" fill="hold" grpId="0" nodeType="afterEffect">
                                  <p:stCondLst>
                                    <p:cond delay="0"/>
                                  </p:stCondLst>
                                  <p:childTnLst>
                                    <p:animEffect transition="out" filter="fade">
                                      <p:cBhvr>
                                        <p:cTn id="26" dur="500" tmFilter="0, 0; .2, .5; .8, .5; 1, 0"/>
                                        <p:tgtEl>
                                          <p:spTgt spid="11">
                                            <p:graphicEl>
                                              <a:dgm id="{964CE386-A552-4F65-9390-4C777853E0ED}"/>
                                            </p:graphicEl>
                                          </p:spTgt>
                                        </p:tgtEl>
                                      </p:cBhvr>
                                    </p:animEffect>
                                    <p:animScale>
                                      <p:cBhvr>
                                        <p:cTn id="27" dur="250" autoRev="1" fill="hold"/>
                                        <p:tgtEl>
                                          <p:spTgt spid="11">
                                            <p:graphicEl>
                                              <a:dgm id="{964CE386-A552-4F65-9390-4C777853E0ED}"/>
                                            </p:graphicEl>
                                          </p:spTgt>
                                        </p:tgtEl>
                                      </p:cBhvr>
                                      <p:by x="105000" y="105000"/>
                                    </p:animScale>
                                  </p:childTnLst>
                                </p:cTn>
                              </p:par>
                            </p:childTnLst>
                          </p:cTn>
                        </p:par>
                        <p:par>
                          <p:cTn id="28" fill="hold">
                            <p:stCondLst>
                              <p:cond delay="1500"/>
                            </p:stCondLst>
                            <p:childTnLst>
                              <p:par>
                                <p:cTn id="29" presetID="26" presetClass="emph" presetSubtype="0" fill="hold" grpId="0" nodeType="afterEffect">
                                  <p:stCondLst>
                                    <p:cond delay="0"/>
                                  </p:stCondLst>
                                  <p:childTnLst>
                                    <p:animEffect transition="out" filter="fade">
                                      <p:cBhvr>
                                        <p:cTn id="30" dur="500" tmFilter="0, 0; .2, .5; .8, .5; 1, 0"/>
                                        <p:tgtEl>
                                          <p:spTgt spid="11">
                                            <p:graphicEl>
                                              <a:dgm id="{8C496D6C-422B-4F20-A19F-891BFED814FC}"/>
                                            </p:graphicEl>
                                          </p:spTgt>
                                        </p:tgtEl>
                                      </p:cBhvr>
                                    </p:animEffect>
                                    <p:animScale>
                                      <p:cBhvr>
                                        <p:cTn id="31" dur="250" autoRev="1" fill="hold"/>
                                        <p:tgtEl>
                                          <p:spTgt spid="11">
                                            <p:graphicEl>
                                              <a:dgm id="{8C496D6C-422B-4F20-A19F-891BFED814FC}"/>
                                            </p:graphicEl>
                                          </p:spTgt>
                                        </p:tgtEl>
                                      </p:cBhvr>
                                      <p:by x="105000" y="105000"/>
                                    </p:animScale>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xit" presetSubtype="0" fill="hold" grpId="1" nodeType="clickEffect">
                                  <p:stCondLst>
                                    <p:cond delay="0"/>
                                  </p:stCondLst>
                                  <p:childTnLst>
                                    <p:anim calcmode="lin" valueType="num">
                                      <p:cBhvr>
                                        <p:cTn id="39" dur="1000"/>
                                        <p:tgtEl>
                                          <p:spTgt spid="2"/>
                                        </p:tgtEl>
                                        <p:attrNameLst>
                                          <p:attrName>ppt_w</p:attrName>
                                        </p:attrNameLst>
                                      </p:cBhvr>
                                      <p:tavLst>
                                        <p:tav tm="0">
                                          <p:val>
                                            <p:strVal val="ppt_w"/>
                                          </p:val>
                                        </p:tav>
                                        <p:tav tm="100000">
                                          <p:val>
                                            <p:fltVal val="0"/>
                                          </p:val>
                                        </p:tav>
                                      </p:tavLst>
                                    </p:anim>
                                    <p:anim calcmode="lin" valueType="num">
                                      <p:cBhvr>
                                        <p:cTn id="40" dur="1000"/>
                                        <p:tgtEl>
                                          <p:spTgt spid="2"/>
                                        </p:tgtEl>
                                        <p:attrNameLst>
                                          <p:attrName>ppt_h</p:attrName>
                                        </p:attrNameLst>
                                      </p:cBhvr>
                                      <p:tavLst>
                                        <p:tav tm="0">
                                          <p:val>
                                            <p:strVal val="ppt_h"/>
                                          </p:val>
                                        </p:tav>
                                        <p:tav tm="100000">
                                          <p:val>
                                            <p:fltVal val="0"/>
                                          </p:val>
                                        </p:tav>
                                      </p:tavLst>
                                    </p:anim>
                                    <p:anim calcmode="lin" valueType="num">
                                      <p:cBhvr>
                                        <p:cTn id="41" dur="1000"/>
                                        <p:tgtEl>
                                          <p:spTgt spid="2"/>
                                        </p:tgtEl>
                                        <p:attrNameLst>
                                          <p:attrName>style.rotation</p:attrName>
                                        </p:attrNameLst>
                                      </p:cBhvr>
                                      <p:tavLst>
                                        <p:tav tm="0">
                                          <p:val>
                                            <p:fltVal val="0"/>
                                          </p:val>
                                        </p:tav>
                                        <p:tav tm="100000">
                                          <p:val>
                                            <p:fltVal val="90"/>
                                          </p:val>
                                        </p:tav>
                                      </p:tavLst>
                                    </p:anim>
                                    <p:animEffect transition="out" filter="fade">
                                      <p:cBhvr>
                                        <p:cTn id="42" dur="1000"/>
                                        <p:tgtEl>
                                          <p:spTgt spid="2"/>
                                        </p:tgtEl>
                                      </p:cBhvr>
                                    </p:animEffect>
                                    <p:set>
                                      <p:cBhvr>
                                        <p:cTn id="43" dur="1" fill="hold">
                                          <p:stCondLst>
                                            <p:cond delay="999"/>
                                          </p:stCondLst>
                                        </p:cTn>
                                        <p:tgtEl>
                                          <p:spTgt spid="2"/>
                                        </p:tgtEl>
                                        <p:attrNameLst>
                                          <p:attrName>style.visibility</p:attrName>
                                        </p:attrNameLst>
                                      </p:cBhvr>
                                      <p:to>
                                        <p:strVal val="hidden"/>
                                      </p:to>
                                    </p:set>
                                  </p:childTnLst>
                                </p:cTn>
                              </p:par>
                            </p:childTnLst>
                          </p:cTn>
                        </p:par>
                        <p:par>
                          <p:cTn id="44" fill="hold">
                            <p:stCondLst>
                              <p:cond delay="1000"/>
                            </p:stCondLst>
                            <p:childTnLst>
                              <p:par>
                                <p:cTn id="45" presetID="26" presetClass="emph" presetSubtype="0" fill="hold" grpId="0" nodeType="afterEffect">
                                  <p:stCondLst>
                                    <p:cond delay="0"/>
                                  </p:stCondLst>
                                  <p:childTnLst>
                                    <p:animEffect transition="out" filter="fade">
                                      <p:cBhvr>
                                        <p:cTn id="46" dur="500" tmFilter="0, 0; .2, .5; .8, .5; 1, 0"/>
                                        <p:tgtEl>
                                          <p:spTgt spid="11">
                                            <p:graphicEl>
                                              <a:dgm id="{1F9E7C1B-EAA2-41C7-A951-818ECC2066CE}"/>
                                            </p:graphicEl>
                                          </p:spTgt>
                                        </p:tgtEl>
                                      </p:cBhvr>
                                    </p:animEffect>
                                    <p:animScale>
                                      <p:cBhvr>
                                        <p:cTn id="47" dur="250" autoRev="1" fill="hold"/>
                                        <p:tgtEl>
                                          <p:spTgt spid="11">
                                            <p:graphicEl>
                                              <a:dgm id="{1F9E7C1B-EAA2-41C7-A951-818ECC2066CE}"/>
                                            </p:graphicEl>
                                          </p:spTgt>
                                        </p:tgtEl>
                                      </p:cBhvr>
                                      <p:by x="105000" y="105000"/>
                                    </p:animScale>
                                  </p:childTnLst>
                                </p:cTn>
                              </p:par>
                            </p:childTnLst>
                          </p:cTn>
                        </p:par>
                        <p:par>
                          <p:cTn id="48" fill="hold">
                            <p:stCondLst>
                              <p:cond delay="1500"/>
                            </p:stCondLst>
                            <p:childTnLst>
                              <p:par>
                                <p:cTn id="49" presetID="26" presetClass="emph" presetSubtype="0" fill="hold" grpId="0" nodeType="afterEffect">
                                  <p:stCondLst>
                                    <p:cond delay="0"/>
                                  </p:stCondLst>
                                  <p:childTnLst>
                                    <p:animEffect transition="out" filter="fade">
                                      <p:cBhvr>
                                        <p:cTn id="50" dur="500" tmFilter="0, 0; .2, .5; .8, .5; 1, 0"/>
                                        <p:tgtEl>
                                          <p:spTgt spid="11">
                                            <p:graphicEl>
                                              <a:dgm id="{E7146A7D-C222-487C-BC97-2D26648529F5}"/>
                                            </p:graphicEl>
                                          </p:spTgt>
                                        </p:tgtEl>
                                      </p:cBhvr>
                                    </p:animEffect>
                                    <p:animScale>
                                      <p:cBhvr>
                                        <p:cTn id="51" dur="250" autoRev="1" fill="hold"/>
                                        <p:tgtEl>
                                          <p:spTgt spid="11">
                                            <p:graphicEl>
                                              <a:dgm id="{E7146A7D-C222-487C-BC97-2D26648529F5}"/>
                                            </p:graphicEl>
                                          </p:spTgt>
                                        </p:tgtEl>
                                      </p:cBhvr>
                                      <p:by x="105000" y="105000"/>
                                    </p:animScale>
                                  </p:childTnLst>
                                </p:cTn>
                              </p:par>
                            </p:childTnLst>
                          </p:cTn>
                        </p:par>
                        <p:par>
                          <p:cTn id="52" fill="hold">
                            <p:stCondLst>
                              <p:cond delay="2000"/>
                            </p:stCondLst>
                            <p:childTnLst>
                              <p:par>
                                <p:cTn id="53" presetID="16" presetClass="entr" presetSubtype="21"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xit" presetSubtype="0" fill="hold" grpId="1" nodeType="clickEffect">
                                  <p:stCondLst>
                                    <p:cond delay="0"/>
                                  </p:stCondLst>
                                  <p:childTnLst>
                                    <p:anim calcmode="lin" valueType="num">
                                      <p:cBhvr>
                                        <p:cTn id="59" dur="1000"/>
                                        <p:tgtEl>
                                          <p:spTgt spid="5"/>
                                        </p:tgtEl>
                                        <p:attrNameLst>
                                          <p:attrName>ppt_w</p:attrName>
                                        </p:attrNameLst>
                                      </p:cBhvr>
                                      <p:tavLst>
                                        <p:tav tm="0">
                                          <p:val>
                                            <p:strVal val="ppt_w"/>
                                          </p:val>
                                        </p:tav>
                                        <p:tav tm="100000">
                                          <p:val>
                                            <p:fltVal val="0"/>
                                          </p:val>
                                        </p:tav>
                                      </p:tavLst>
                                    </p:anim>
                                    <p:anim calcmode="lin" valueType="num">
                                      <p:cBhvr>
                                        <p:cTn id="60" dur="1000"/>
                                        <p:tgtEl>
                                          <p:spTgt spid="5"/>
                                        </p:tgtEl>
                                        <p:attrNameLst>
                                          <p:attrName>ppt_h</p:attrName>
                                        </p:attrNameLst>
                                      </p:cBhvr>
                                      <p:tavLst>
                                        <p:tav tm="0">
                                          <p:val>
                                            <p:strVal val="ppt_h"/>
                                          </p:val>
                                        </p:tav>
                                        <p:tav tm="100000">
                                          <p:val>
                                            <p:fltVal val="0"/>
                                          </p:val>
                                        </p:tav>
                                      </p:tavLst>
                                    </p:anim>
                                    <p:anim calcmode="lin" valueType="num">
                                      <p:cBhvr>
                                        <p:cTn id="61" dur="1000"/>
                                        <p:tgtEl>
                                          <p:spTgt spid="5"/>
                                        </p:tgtEl>
                                        <p:attrNameLst>
                                          <p:attrName>style.rotation</p:attrName>
                                        </p:attrNameLst>
                                      </p:cBhvr>
                                      <p:tavLst>
                                        <p:tav tm="0">
                                          <p:val>
                                            <p:fltVal val="0"/>
                                          </p:val>
                                        </p:tav>
                                        <p:tav tm="100000">
                                          <p:val>
                                            <p:fltVal val="90"/>
                                          </p:val>
                                        </p:tav>
                                      </p:tavLst>
                                    </p:anim>
                                    <p:animEffect transition="out" filter="fade">
                                      <p:cBhvr>
                                        <p:cTn id="62" dur="1000"/>
                                        <p:tgtEl>
                                          <p:spTgt spid="5"/>
                                        </p:tgtEl>
                                      </p:cBhvr>
                                    </p:animEffect>
                                    <p:set>
                                      <p:cBhvr>
                                        <p:cTn id="63" dur="1" fill="hold">
                                          <p:stCondLst>
                                            <p:cond delay="999"/>
                                          </p:stCondLst>
                                        </p:cTn>
                                        <p:tgtEl>
                                          <p:spTgt spid="5"/>
                                        </p:tgtEl>
                                        <p:attrNameLst>
                                          <p:attrName>style.visibility</p:attrName>
                                        </p:attrNameLst>
                                      </p:cBhvr>
                                      <p:to>
                                        <p:strVal val="hidden"/>
                                      </p:to>
                                    </p:set>
                                  </p:childTnLst>
                                </p:cTn>
                              </p:par>
                              <p:par>
                                <p:cTn id="64" presetID="26" presetClass="emph" presetSubtype="0" fill="hold" grpId="0" nodeType="withEffect">
                                  <p:stCondLst>
                                    <p:cond delay="0"/>
                                  </p:stCondLst>
                                  <p:childTnLst>
                                    <p:animEffect transition="out" filter="fade">
                                      <p:cBhvr>
                                        <p:cTn id="65" dur="500" tmFilter="0, 0; .2, .5; .8, .5; 1, 0"/>
                                        <p:tgtEl>
                                          <p:spTgt spid="11">
                                            <p:graphicEl>
                                              <a:dgm id="{2F72CA32-64E9-4D0C-8DA1-1BE66EED2FC2}"/>
                                            </p:graphicEl>
                                          </p:spTgt>
                                        </p:tgtEl>
                                      </p:cBhvr>
                                    </p:animEffect>
                                    <p:animScale>
                                      <p:cBhvr>
                                        <p:cTn id="66" dur="250" autoRev="1" fill="hold"/>
                                        <p:tgtEl>
                                          <p:spTgt spid="11">
                                            <p:graphicEl>
                                              <a:dgm id="{2F72CA32-64E9-4D0C-8DA1-1BE66EED2FC2}"/>
                                            </p:graphicEl>
                                          </p:spTgt>
                                        </p:tgtEl>
                                      </p:cBhvr>
                                      <p:by x="105000" y="105000"/>
                                    </p:animScale>
                                  </p:childTnLst>
                                </p:cTn>
                              </p:par>
                              <p:par>
                                <p:cTn id="67" presetID="26" presetClass="emph" presetSubtype="0" fill="hold" grpId="0" nodeType="withEffect">
                                  <p:stCondLst>
                                    <p:cond delay="0"/>
                                  </p:stCondLst>
                                  <p:childTnLst>
                                    <p:animEffect transition="out" filter="fade">
                                      <p:cBhvr>
                                        <p:cTn id="68" dur="500" tmFilter="0, 0; .2, .5; .8, .5; 1, 0"/>
                                        <p:tgtEl>
                                          <p:spTgt spid="11">
                                            <p:graphicEl>
                                              <a:dgm id="{B63DCEA5-7F36-4AB7-9298-26E399DA225D}"/>
                                            </p:graphicEl>
                                          </p:spTgt>
                                        </p:tgtEl>
                                      </p:cBhvr>
                                    </p:animEffect>
                                    <p:animScale>
                                      <p:cBhvr>
                                        <p:cTn id="69" dur="250" autoRev="1" fill="hold"/>
                                        <p:tgtEl>
                                          <p:spTgt spid="11">
                                            <p:graphicEl>
                                              <a:dgm id="{B63DCEA5-7F36-4AB7-9298-26E399DA225D}"/>
                                            </p:graphicEl>
                                          </p:spTgt>
                                        </p:tgtEl>
                                      </p:cBhvr>
                                      <p:by x="105000" y="105000"/>
                                    </p:animScale>
                                  </p:childTnLst>
                                </p:cTn>
                              </p:par>
                            </p:childTnLst>
                          </p:cTn>
                        </p:par>
                        <p:par>
                          <p:cTn id="70" fill="hold">
                            <p:stCondLst>
                              <p:cond delay="1000"/>
                            </p:stCondLst>
                            <p:childTnLst>
                              <p:par>
                                <p:cTn id="71" presetID="16" presetClass="entr" presetSubtype="21"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barn(inVertical)">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xit" presetSubtype="0" fill="hold" grpId="1" nodeType="clickEffect">
                                  <p:stCondLst>
                                    <p:cond delay="0"/>
                                  </p:stCondLst>
                                  <p:childTnLst>
                                    <p:anim calcmode="lin" valueType="num">
                                      <p:cBhvr>
                                        <p:cTn id="77" dur="1000"/>
                                        <p:tgtEl>
                                          <p:spTgt spid="8"/>
                                        </p:tgtEl>
                                        <p:attrNameLst>
                                          <p:attrName>ppt_w</p:attrName>
                                        </p:attrNameLst>
                                      </p:cBhvr>
                                      <p:tavLst>
                                        <p:tav tm="0">
                                          <p:val>
                                            <p:strVal val="ppt_w"/>
                                          </p:val>
                                        </p:tav>
                                        <p:tav tm="100000">
                                          <p:val>
                                            <p:fltVal val="0"/>
                                          </p:val>
                                        </p:tav>
                                      </p:tavLst>
                                    </p:anim>
                                    <p:anim calcmode="lin" valueType="num">
                                      <p:cBhvr>
                                        <p:cTn id="78" dur="1000"/>
                                        <p:tgtEl>
                                          <p:spTgt spid="8"/>
                                        </p:tgtEl>
                                        <p:attrNameLst>
                                          <p:attrName>ppt_h</p:attrName>
                                        </p:attrNameLst>
                                      </p:cBhvr>
                                      <p:tavLst>
                                        <p:tav tm="0">
                                          <p:val>
                                            <p:strVal val="ppt_h"/>
                                          </p:val>
                                        </p:tav>
                                        <p:tav tm="100000">
                                          <p:val>
                                            <p:fltVal val="0"/>
                                          </p:val>
                                        </p:tav>
                                      </p:tavLst>
                                    </p:anim>
                                    <p:anim calcmode="lin" valueType="num">
                                      <p:cBhvr>
                                        <p:cTn id="79" dur="1000"/>
                                        <p:tgtEl>
                                          <p:spTgt spid="8"/>
                                        </p:tgtEl>
                                        <p:attrNameLst>
                                          <p:attrName>style.rotation</p:attrName>
                                        </p:attrNameLst>
                                      </p:cBhvr>
                                      <p:tavLst>
                                        <p:tav tm="0">
                                          <p:val>
                                            <p:fltVal val="0"/>
                                          </p:val>
                                        </p:tav>
                                        <p:tav tm="100000">
                                          <p:val>
                                            <p:fltVal val="90"/>
                                          </p:val>
                                        </p:tav>
                                      </p:tavLst>
                                    </p:anim>
                                    <p:animEffect transition="out" filter="fade">
                                      <p:cBhvr>
                                        <p:cTn id="80" dur="1000"/>
                                        <p:tgtEl>
                                          <p:spTgt spid="8"/>
                                        </p:tgtEl>
                                      </p:cBhvr>
                                    </p:animEffect>
                                    <p:set>
                                      <p:cBhvr>
                                        <p:cTn id="81" dur="1" fill="hold">
                                          <p:stCondLst>
                                            <p:cond delay="999"/>
                                          </p:stCondLst>
                                        </p:cTn>
                                        <p:tgtEl>
                                          <p:spTgt spid="8"/>
                                        </p:tgtEl>
                                        <p:attrNameLst>
                                          <p:attrName>style.visibility</p:attrName>
                                        </p:attrNameLst>
                                      </p:cBhvr>
                                      <p:to>
                                        <p:strVal val="hidden"/>
                                      </p:to>
                                    </p:set>
                                  </p:childTnLst>
                                </p:cTn>
                              </p:par>
                              <p:par>
                                <p:cTn id="82" presetID="26" presetClass="emph" presetSubtype="0" fill="hold" grpId="0" nodeType="withEffect">
                                  <p:stCondLst>
                                    <p:cond delay="0"/>
                                  </p:stCondLst>
                                  <p:childTnLst>
                                    <p:animEffect transition="out" filter="fade">
                                      <p:cBhvr>
                                        <p:cTn id="83" dur="500" tmFilter="0, 0; .2, .5; .8, .5; 1, 0"/>
                                        <p:tgtEl>
                                          <p:spTgt spid="11">
                                            <p:graphicEl>
                                              <a:dgm id="{8D4DE14F-0806-4851-B256-15F13225EA27}"/>
                                            </p:graphicEl>
                                          </p:spTgt>
                                        </p:tgtEl>
                                      </p:cBhvr>
                                    </p:animEffect>
                                    <p:animScale>
                                      <p:cBhvr>
                                        <p:cTn id="84" dur="250" autoRev="1" fill="hold"/>
                                        <p:tgtEl>
                                          <p:spTgt spid="11">
                                            <p:graphicEl>
                                              <a:dgm id="{8D4DE14F-0806-4851-B256-15F13225EA27}"/>
                                            </p:graphicEl>
                                          </p:spTgt>
                                        </p:tgtEl>
                                      </p:cBhvr>
                                      <p:by x="105000" y="105000"/>
                                    </p:animScale>
                                  </p:childTnLst>
                                </p:cTn>
                              </p:par>
                              <p:par>
                                <p:cTn id="85" presetID="26" presetClass="emph" presetSubtype="0" fill="hold" grpId="0" nodeType="withEffect">
                                  <p:stCondLst>
                                    <p:cond delay="0"/>
                                  </p:stCondLst>
                                  <p:childTnLst>
                                    <p:animEffect transition="out" filter="fade">
                                      <p:cBhvr>
                                        <p:cTn id="86" dur="500" tmFilter="0, 0; .2, .5; .8, .5; 1, 0"/>
                                        <p:tgtEl>
                                          <p:spTgt spid="11">
                                            <p:graphicEl>
                                              <a:dgm id="{DF17F94C-06E2-40AA-A442-E4F285BBD3E8}"/>
                                            </p:graphicEl>
                                          </p:spTgt>
                                        </p:tgtEl>
                                      </p:cBhvr>
                                    </p:animEffect>
                                    <p:animScale>
                                      <p:cBhvr>
                                        <p:cTn id="87" dur="250" autoRev="1" fill="hold"/>
                                        <p:tgtEl>
                                          <p:spTgt spid="11">
                                            <p:graphicEl>
                                              <a:dgm id="{DF17F94C-06E2-40AA-A442-E4F285BBD3E8}"/>
                                            </p:graphicEl>
                                          </p:spTgt>
                                        </p:tgtEl>
                                      </p:cBhvr>
                                      <p:by x="105000" y="105000"/>
                                    </p:animScale>
                                  </p:childTnLst>
                                </p:cTn>
                              </p:par>
                            </p:childTnLst>
                          </p:cTn>
                        </p:par>
                        <p:par>
                          <p:cTn id="88" fill="hold">
                            <p:stCondLst>
                              <p:cond delay="1000"/>
                            </p:stCondLst>
                            <p:childTnLst>
                              <p:par>
                                <p:cTn id="89" presetID="16" presetClass="entr" presetSubtype="21"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barn(inVertical)">
                                      <p:cBhvr>
                                        <p:cTn id="91" dur="500"/>
                                        <p:tgtEl>
                                          <p:spTgt spid="9"/>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xit" presetSubtype="0" fill="hold" grpId="1" nodeType="clickEffect">
                                  <p:stCondLst>
                                    <p:cond delay="0"/>
                                  </p:stCondLst>
                                  <p:childTnLst>
                                    <p:anim calcmode="lin" valueType="num">
                                      <p:cBhvr>
                                        <p:cTn id="95" dur="1000"/>
                                        <p:tgtEl>
                                          <p:spTgt spid="9"/>
                                        </p:tgtEl>
                                        <p:attrNameLst>
                                          <p:attrName>ppt_w</p:attrName>
                                        </p:attrNameLst>
                                      </p:cBhvr>
                                      <p:tavLst>
                                        <p:tav tm="0">
                                          <p:val>
                                            <p:strVal val="ppt_w"/>
                                          </p:val>
                                        </p:tav>
                                        <p:tav tm="100000">
                                          <p:val>
                                            <p:fltVal val="0"/>
                                          </p:val>
                                        </p:tav>
                                      </p:tavLst>
                                    </p:anim>
                                    <p:anim calcmode="lin" valueType="num">
                                      <p:cBhvr>
                                        <p:cTn id="96" dur="1000"/>
                                        <p:tgtEl>
                                          <p:spTgt spid="9"/>
                                        </p:tgtEl>
                                        <p:attrNameLst>
                                          <p:attrName>ppt_h</p:attrName>
                                        </p:attrNameLst>
                                      </p:cBhvr>
                                      <p:tavLst>
                                        <p:tav tm="0">
                                          <p:val>
                                            <p:strVal val="ppt_h"/>
                                          </p:val>
                                        </p:tav>
                                        <p:tav tm="100000">
                                          <p:val>
                                            <p:fltVal val="0"/>
                                          </p:val>
                                        </p:tav>
                                      </p:tavLst>
                                    </p:anim>
                                    <p:anim calcmode="lin" valueType="num">
                                      <p:cBhvr>
                                        <p:cTn id="97" dur="1000"/>
                                        <p:tgtEl>
                                          <p:spTgt spid="9"/>
                                        </p:tgtEl>
                                        <p:attrNameLst>
                                          <p:attrName>style.rotation</p:attrName>
                                        </p:attrNameLst>
                                      </p:cBhvr>
                                      <p:tavLst>
                                        <p:tav tm="0">
                                          <p:val>
                                            <p:fltVal val="0"/>
                                          </p:val>
                                        </p:tav>
                                        <p:tav tm="100000">
                                          <p:val>
                                            <p:fltVal val="90"/>
                                          </p:val>
                                        </p:tav>
                                      </p:tavLst>
                                    </p:anim>
                                    <p:animEffect transition="out" filter="fade">
                                      <p:cBhvr>
                                        <p:cTn id="98" dur="1000"/>
                                        <p:tgtEl>
                                          <p:spTgt spid="9"/>
                                        </p:tgtEl>
                                      </p:cBhvr>
                                    </p:animEffect>
                                    <p:set>
                                      <p:cBhvr>
                                        <p:cTn id="99" dur="1" fill="hold">
                                          <p:stCondLst>
                                            <p:cond delay="999"/>
                                          </p:stCondLst>
                                        </p:cTn>
                                        <p:tgtEl>
                                          <p:spTgt spid="9"/>
                                        </p:tgtEl>
                                        <p:attrNameLst>
                                          <p:attrName>style.visibility</p:attrName>
                                        </p:attrNameLst>
                                      </p:cBhvr>
                                      <p:to>
                                        <p:strVal val="hidden"/>
                                      </p:to>
                                    </p:set>
                                  </p:childTnLst>
                                </p:cTn>
                              </p:par>
                              <p:par>
                                <p:cTn id="100" presetID="26" presetClass="emph" presetSubtype="0" fill="hold" grpId="0" nodeType="withEffect">
                                  <p:stCondLst>
                                    <p:cond delay="0"/>
                                  </p:stCondLst>
                                  <p:childTnLst>
                                    <p:animEffect transition="out" filter="fade">
                                      <p:cBhvr>
                                        <p:cTn id="101" dur="500" tmFilter="0, 0; .2, .5; .8, .5; 1, 0"/>
                                        <p:tgtEl>
                                          <p:spTgt spid="11">
                                            <p:graphicEl>
                                              <a:dgm id="{F46898AF-0957-4365-942C-B69CF6FA45F6}"/>
                                            </p:graphicEl>
                                          </p:spTgt>
                                        </p:tgtEl>
                                      </p:cBhvr>
                                    </p:animEffect>
                                    <p:animScale>
                                      <p:cBhvr>
                                        <p:cTn id="102" dur="250" autoRev="1" fill="hold"/>
                                        <p:tgtEl>
                                          <p:spTgt spid="11">
                                            <p:graphicEl>
                                              <a:dgm id="{F46898AF-0957-4365-942C-B69CF6FA45F6}"/>
                                            </p:graphicEl>
                                          </p:spTgt>
                                        </p:tgtEl>
                                      </p:cBhvr>
                                      <p:by x="105000" y="105000"/>
                                    </p:animScale>
                                  </p:childTnLst>
                                </p:cTn>
                              </p:par>
                              <p:par>
                                <p:cTn id="103" presetID="26" presetClass="emph" presetSubtype="0" fill="hold" grpId="0" nodeType="withEffect">
                                  <p:stCondLst>
                                    <p:cond delay="0"/>
                                  </p:stCondLst>
                                  <p:childTnLst>
                                    <p:animEffect transition="out" filter="fade">
                                      <p:cBhvr>
                                        <p:cTn id="104" dur="500" tmFilter="0, 0; .2, .5; .8, .5; 1, 0"/>
                                        <p:tgtEl>
                                          <p:spTgt spid="11">
                                            <p:graphicEl>
                                              <a:dgm id="{2AE804BA-2105-4212-A296-D28DE8B9E88C}"/>
                                            </p:graphicEl>
                                          </p:spTgt>
                                        </p:tgtEl>
                                      </p:cBhvr>
                                    </p:animEffect>
                                    <p:animScale>
                                      <p:cBhvr>
                                        <p:cTn id="105" dur="250" autoRev="1" fill="hold"/>
                                        <p:tgtEl>
                                          <p:spTgt spid="11">
                                            <p:graphicEl>
                                              <a:dgm id="{2AE804BA-2105-4212-A296-D28DE8B9E88C}"/>
                                            </p:graphicEl>
                                          </p:spTgt>
                                        </p:tgtEl>
                                      </p:cBhvr>
                                      <p:by x="105000" y="105000"/>
                                    </p:animScale>
                                  </p:childTnLst>
                                </p:cTn>
                              </p:par>
                            </p:childTnLst>
                          </p:cTn>
                        </p:par>
                        <p:par>
                          <p:cTn id="106" fill="hold">
                            <p:stCondLst>
                              <p:cond delay="1000"/>
                            </p:stCondLst>
                            <p:childTnLst>
                              <p:par>
                                <p:cTn id="107" presetID="16" presetClass="entr" presetSubtype="21" fill="hold" grpId="0" nodeType="after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barn(inVertical)">
                                      <p:cBhvr>
                                        <p:cTn id="109" dur="500"/>
                                        <p:tgtEl>
                                          <p:spTgt spid="10"/>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xit" presetSubtype="21" fill="hold" grpId="1" nodeType="clickEffect">
                                  <p:stCondLst>
                                    <p:cond delay="0"/>
                                  </p:stCondLst>
                                  <p:childTnLst>
                                    <p:animEffect transition="out" filter="barn(inVertical)">
                                      <p:cBhvr>
                                        <p:cTn id="113" dur="500"/>
                                        <p:tgtEl>
                                          <p:spTgt spid="10"/>
                                        </p:tgtEl>
                                      </p:cBhvr>
                                    </p:animEffect>
                                    <p:set>
                                      <p:cBhvr>
                                        <p:cTn id="1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P spid="2" grpId="0"/>
      <p:bldP spid="2" grpId="1"/>
      <p:bldP spid="4" grpId="0"/>
      <p:bldP spid="4" grpId="1"/>
      <p:bldP spid="5" grpId="0"/>
      <p:bldP spid="5" grpId="1"/>
      <p:bldP spid="8" grpId="0"/>
      <p:bldP spid="8" grpId="1"/>
      <p:bldP spid="9" grpId="0"/>
      <p:bldP spid="9"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4"/>
            <p:extLst>
              <p:ext uri="{D42A27DB-BD31-4B8C-83A1-F6EECF244321}">
                <p14:modId xmlns:p14="http://schemas.microsoft.com/office/powerpoint/2010/main" val="3808424076"/>
              </p:ext>
            </p:extLst>
          </p:nvPr>
        </p:nvGraphicFramePr>
        <p:xfrm>
          <a:off x="381000" y="1143000"/>
          <a:ext cx="8534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a:xfrm>
            <a:off x="457200" y="274638"/>
            <a:ext cx="8229600" cy="715962"/>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en-US" b="1" smtClean="0">
                <a:ln/>
                <a:solidFill>
                  <a:schemeClr val="accent3"/>
                </a:solidFill>
              </a:rPr>
              <a:t>Choice #2: REWARD</a:t>
            </a:r>
            <a:endParaRPr lang="en-US" b="1">
              <a:ln/>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901184" y="914400"/>
            <a:ext cx="3886200" cy="5943600"/>
          </a:xfrm>
        </p:spPr>
        <p:txBody>
          <a:bodyPr>
            <a:noAutofit/>
          </a:bodyPr>
          <a:lstStyle/>
          <a:p>
            <a:r>
              <a:rPr lang="en-US" sz="2800" spc="300" smtClean="0">
                <a:latin typeface="Andalus" pitchFamily="18" charset="-78"/>
                <a:cs typeface="Andalus" pitchFamily="18" charset="-78"/>
              </a:rPr>
              <a:t>Hear</a:t>
            </a:r>
          </a:p>
          <a:p>
            <a:pPr lvl="1"/>
            <a:r>
              <a:rPr lang="en-US" sz="2800" smtClean="0">
                <a:latin typeface="Andalus" pitchFamily="18" charset="-78"/>
                <a:cs typeface="Andalus" pitchFamily="18" charset="-78"/>
              </a:rPr>
              <a:t>Matt. 11:15</a:t>
            </a:r>
          </a:p>
          <a:p>
            <a:r>
              <a:rPr lang="en-US" sz="2800" spc="300" smtClean="0">
                <a:latin typeface="Andalus" pitchFamily="18" charset="-78"/>
                <a:cs typeface="Andalus" pitchFamily="18" charset="-78"/>
              </a:rPr>
              <a:t>Believe</a:t>
            </a:r>
          </a:p>
          <a:p>
            <a:pPr lvl="1"/>
            <a:r>
              <a:rPr lang="en-US" sz="2800" smtClean="0">
                <a:latin typeface="Andalus" pitchFamily="18" charset="-78"/>
                <a:cs typeface="Andalus" pitchFamily="18" charset="-78"/>
              </a:rPr>
              <a:t>Heb. 11:6</a:t>
            </a:r>
          </a:p>
          <a:p>
            <a:r>
              <a:rPr lang="en-US" sz="2800" spc="300" smtClean="0">
                <a:latin typeface="Andalus" pitchFamily="18" charset="-78"/>
                <a:cs typeface="Andalus" pitchFamily="18" charset="-78"/>
              </a:rPr>
              <a:t>Repent</a:t>
            </a:r>
          </a:p>
          <a:p>
            <a:pPr lvl="1"/>
            <a:r>
              <a:rPr lang="en-US" sz="2800" smtClean="0">
                <a:latin typeface="Andalus" pitchFamily="18" charset="-78"/>
                <a:cs typeface="Andalus" pitchFamily="18" charset="-78"/>
              </a:rPr>
              <a:t>Acts 3:19</a:t>
            </a:r>
          </a:p>
          <a:p>
            <a:r>
              <a:rPr lang="en-US" sz="2800" spc="300" smtClean="0">
                <a:latin typeface="Andalus" pitchFamily="18" charset="-78"/>
                <a:cs typeface="Andalus" pitchFamily="18" charset="-78"/>
              </a:rPr>
              <a:t>Confess</a:t>
            </a:r>
          </a:p>
          <a:p>
            <a:pPr lvl="1"/>
            <a:r>
              <a:rPr lang="en-US" sz="2800" smtClean="0">
                <a:latin typeface="Andalus" pitchFamily="18" charset="-78"/>
                <a:cs typeface="Andalus" pitchFamily="18" charset="-78"/>
              </a:rPr>
              <a:t>Matt. 10:32</a:t>
            </a:r>
          </a:p>
          <a:p>
            <a:r>
              <a:rPr lang="en-US" sz="2800" spc="300" smtClean="0">
                <a:latin typeface="Andalus" pitchFamily="18" charset="-78"/>
                <a:cs typeface="Andalus" pitchFamily="18" charset="-78"/>
              </a:rPr>
              <a:t>Be Baptized</a:t>
            </a:r>
          </a:p>
          <a:p>
            <a:pPr lvl="1"/>
            <a:r>
              <a:rPr lang="en-US" sz="2800" smtClean="0">
                <a:latin typeface="Andalus" pitchFamily="18" charset="-78"/>
                <a:cs typeface="Andalus" pitchFamily="18" charset="-78"/>
              </a:rPr>
              <a:t>Matt. 28:18-20; Mk. 16:15, 16; Acts 2:38</a:t>
            </a:r>
            <a:endParaRPr lang="en-US" sz="2800">
              <a:latin typeface="Andalus" pitchFamily="18" charset="-78"/>
              <a:cs typeface="Andalus" pitchFamily="18" charset="-78"/>
            </a:endParaRPr>
          </a:p>
        </p:txBody>
      </p:sp>
      <p:sp>
        <p:nvSpPr>
          <p:cNvPr id="8" name="Content Placeholder 7"/>
          <p:cNvSpPr>
            <a:spLocks noGrp="1"/>
          </p:cNvSpPr>
          <p:nvPr>
            <p:ph sz="quarter" idx="13"/>
          </p:nvPr>
        </p:nvSpPr>
        <p:spPr/>
        <p:txBody>
          <a:bodyPr>
            <a:normAutofit/>
          </a:bodyPr>
          <a:lstStyle/>
          <a:p>
            <a:r>
              <a:rPr lang="en-US" sz="2400" smtClean="0"/>
              <a:t>“Who among you fears the LORD? Who obeys the voice of His Servant? Who walks in darkness And has no light? Let him trust in the name of the LORD And rely upon his God” (Is. 50:10)</a:t>
            </a:r>
            <a:endParaRPr lang="en-US" sz="2400"/>
          </a:p>
        </p:txBody>
      </p:sp>
      <p:sp>
        <p:nvSpPr>
          <p:cNvPr id="7" name="Title 6"/>
          <p:cNvSpPr>
            <a:spLocks noGrp="1"/>
          </p:cNvSpPr>
          <p:nvPr>
            <p:ph type="title"/>
          </p:nvPr>
        </p:nvSpPr>
        <p:spPr/>
        <p:txBody>
          <a:bodyPr/>
          <a:lstStyle/>
          <a:p>
            <a:r>
              <a:rPr lang="en-US" smtClean="0"/>
              <a:t>Who Are You?</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9">
                                            <p:txEl>
                                              <p:pRg st="0" end="0"/>
                                            </p:txEl>
                                          </p:spTgt>
                                        </p:tgtEl>
                                        <p:attrNameLst>
                                          <p:attrName>style.fontFamily</p:attrName>
                                        </p:attrNameLst>
                                      </p:cBhvr>
                                      <p:to>
                                        <p:strVal val="Aharoni"/>
                                      </p:to>
                                    </p:set>
                                  </p:childTnLst>
                                </p:cTn>
                              </p:par>
                              <p:par>
                                <p:cTn id="7" presetID="2" presetClass="emph" presetSubtype="0" grpId="0" nodeType="withEffect">
                                  <p:stCondLst>
                                    <p:cond delay="0"/>
                                  </p:stCondLst>
                                  <p:childTnLst>
                                    <p:set>
                                      <p:cBhvr override="childStyle">
                                        <p:cTn id="8" dur="indefinite"/>
                                        <p:tgtEl>
                                          <p:spTgt spid="9">
                                            <p:txEl>
                                              <p:pRg st="1" end="1"/>
                                            </p:txEl>
                                          </p:spTgt>
                                        </p:tgtEl>
                                        <p:attrNameLst>
                                          <p:attrName>style.fontFamily</p:attrName>
                                        </p:attrNameLst>
                                      </p:cBhvr>
                                      <p:to>
                                        <p:strVal val="Aharoni"/>
                                      </p:to>
                                    </p:set>
                                  </p:childTnLst>
                                </p:cTn>
                              </p:par>
                            </p:childTnLst>
                          </p:cTn>
                        </p:par>
                      </p:childTnLst>
                    </p:cTn>
                  </p:par>
                  <p:par>
                    <p:cTn id="9" fill="hold">
                      <p:stCondLst>
                        <p:cond delay="indefinite"/>
                      </p:stCondLst>
                      <p:childTnLst>
                        <p:par>
                          <p:cTn id="10" fill="hold">
                            <p:stCondLst>
                              <p:cond delay="0"/>
                            </p:stCondLst>
                            <p:childTnLst>
                              <p:par>
                                <p:cTn id="11" presetID="2" presetClass="emph" presetSubtype="0" grpId="1" nodeType="clickEffect">
                                  <p:stCondLst>
                                    <p:cond delay="0"/>
                                  </p:stCondLst>
                                  <p:childTnLst>
                                    <p:set>
                                      <p:cBhvr override="childStyle">
                                        <p:cTn id="12" dur="indefinite"/>
                                        <p:tgtEl>
                                          <p:spTgt spid="9">
                                            <p:txEl>
                                              <p:pRg st="0" end="0"/>
                                            </p:txEl>
                                          </p:spTgt>
                                        </p:tgtEl>
                                        <p:attrNameLst>
                                          <p:attrName>style.fontFamily</p:attrName>
                                        </p:attrNameLst>
                                      </p:cBhvr>
                                      <p:to>
                                        <p:strVal val="Andalus"/>
                                      </p:to>
                                    </p:set>
                                  </p:childTnLst>
                                </p:cTn>
                              </p:par>
                              <p:par>
                                <p:cTn id="13" presetID="2" presetClass="emph" presetSubtype="0" grpId="1" nodeType="withEffect">
                                  <p:stCondLst>
                                    <p:cond delay="0"/>
                                  </p:stCondLst>
                                  <p:childTnLst>
                                    <p:set>
                                      <p:cBhvr override="childStyle">
                                        <p:cTn id="14" dur="indefinite"/>
                                        <p:tgtEl>
                                          <p:spTgt spid="9">
                                            <p:txEl>
                                              <p:pRg st="1" end="1"/>
                                            </p:txEl>
                                          </p:spTgt>
                                        </p:tgtEl>
                                        <p:attrNameLst>
                                          <p:attrName>style.fontFamily</p:attrName>
                                        </p:attrNameLst>
                                      </p:cBhvr>
                                      <p:to>
                                        <p:strVal val="Andalus"/>
                                      </p:to>
                                    </p:set>
                                  </p:childTnLst>
                                </p:cTn>
                              </p:par>
                              <p:par>
                                <p:cTn id="15" presetID="2" presetClass="emph" presetSubtype="0" grpId="0" nodeType="withEffect">
                                  <p:stCondLst>
                                    <p:cond delay="0"/>
                                  </p:stCondLst>
                                  <p:childTnLst>
                                    <p:set>
                                      <p:cBhvr override="childStyle">
                                        <p:cTn id="16" dur="indefinite"/>
                                        <p:tgtEl>
                                          <p:spTgt spid="9">
                                            <p:txEl>
                                              <p:pRg st="2" end="2"/>
                                            </p:txEl>
                                          </p:spTgt>
                                        </p:tgtEl>
                                        <p:attrNameLst>
                                          <p:attrName>style.fontFamily</p:attrName>
                                        </p:attrNameLst>
                                      </p:cBhvr>
                                      <p:to>
                                        <p:strVal val="Aharoni"/>
                                      </p:to>
                                    </p:set>
                                  </p:childTnLst>
                                </p:cTn>
                              </p:par>
                              <p:par>
                                <p:cTn id="17" presetID="2" presetClass="emph" presetSubtype="0" grpId="0" nodeType="withEffect">
                                  <p:stCondLst>
                                    <p:cond delay="0"/>
                                  </p:stCondLst>
                                  <p:childTnLst>
                                    <p:set>
                                      <p:cBhvr override="childStyle">
                                        <p:cTn id="18" dur="indefinite"/>
                                        <p:tgtEl>
                                          <p:spTgt spid="9">
                                            <p:txEl>
                                              <p:pRg st="3" end="3"/>
                                            </p:txEl>
                                          </p:spTgt>
                                        </p:tgtEl>
                                        <p:attrNameLst>
                                          <p:attrName>style.fontFamily</p:attrName>
                                        </p:attrNameLst>
                                      </p:cBhvr>
                                      <p:to>
                                        <p:strVal val="Aharoni"/>
                                      </p:to>
                                    </p:set>
                                  </p:childTnLst>
                                </p:cTn>
                              </p:par>
                            </p:childTnLst>
                          </p:cTn>
                        </p:par>
                      </p:childTnLst>
                    </p:cTn>
                  </p:par>
                  <p:par>
                    <p:cTn id="19" fill="hold">
                      <p:stCondLst>
                        <p:cond delay="indefinite"/>
                      </p:stCondLst>
                      <p:childTnLst>
                        <p:par>
                          <p:cTn id="20" fill="hold">
                            <p:stCondLst>
                              <p:cond delay="0"/>
                            </p:stCondLst>
                            <p:childTnLst>
                              <p:par>
                                <p:cTn id="21" presetID="2" presetClass="emph" presetSubtype="0" grpId="1" nodeType="clickEffect">
                                  <p:stCondLst>
                                    <p:cond delay="0"/>
                                  </p:stCondLst>
                                  <p:childTnLst>
                                    <p:set>
                                      <p:cBhvr override="childStyle">
                                        <p:cTn id="22" dur="indefinite"/>
                                        <p:tgtEl>
                                          <p:spTgt spid="9">
                                            <p:txEl>
                                              <p:pRg st="2" end="2"/>
                                            </p:txEl>
                                          </p:spTgt>
                                        </p:tgtEl>
                                        <p:attrNameLst>
                                          <p:attrName>style.fontFamily</p:attrName>
                                        </p:attrNameLst>
                                      </p:cBhvr>
                                      <p:to>
                                        <p:strVal val="Andalus"/>
                                      </p:to>
                                    </p:set>
                                  </p:childTnLst>
                                </p:cTn>
                              </p:par>
                              <p:par>
                                <p:cTn id="23" presetID="2" presetClass="emph" presetSubtype="0" grpId="1" nodeType="withEffect">
                                  <p:stCondLst>
                                    <p:cond delay="0"/>
                                  </p:stCondLst>
                                  <p:childTnLst>
                                    <p:set>
                                      <p:cBhvr override="childStyle">
                                        <p:cTn id="24" dur="indefinite"/>
                                        <p:tgtEl>
                                          <p:spTgt spid="9">
                                            <p:txEl>
                                              <p:pRg st="3" end="3"/>
                                            </p:txEl>
                                          </p:spTgt>
                                        </p:tgtEl>
                                        <p:attrNameLst>
                                          <p:attrName>style.fontFamily</p:attrName>
                                        </p:attrNameLst>
                                      </p:cBhvr>
                                      <p:to>
                                        <p:strVal val="Andalus"/>
                                      </p:to>
                                    </p:set>
                                  </p:childTnLst>
                                </p:cTn>
                              </p:par>
                              <p:par>
                                <p:cTn id="25" presetID="2" presetClass="emph" presetSubtype="0" grpId="0" nodeType="withEffect">
                                  <p:stCondLst>
                                    <p:cond delay="0"/>
                                  </p:stCondLst>
                                  <p:childTnLst>
                                    <p:set>
                                      <p:cBhvr override="childStyle">
                                        <p:cTn id="26" dur="indefinite"/>
                                        <p:tgtEl>
                                          <p:spTgt spid="9">
                                            <p:txEl>
                                              <p:pRg st="4" end="4"/>
                                            </p:txEl>
                                          </p:spTgt>
                                        </p:tgtEl>
                                        <p:attrNameLst>
                                          <p:attrName>style.fontFamily</p:attrName>
                                        </p:attrNameLst>
                                      </p:cBhvr>
                                      <p:to>
                                        <p:strVal val="Aharoni"/>
                                      </p:to>
                                    </p:set>
                                  </p:childTnLst>
                                </p:cTn>
                              </p:par>
                              <p:par>
                                <p:cTn id="27" presetID="2" presetClass="emph" presetSubtype="0" grpId="0" nodeType="withEffect">
                                  <p:stCondLst>
                                    <p:cond delay="0"/>
                                  </p:stCondLst>
                                  <p:childTnLst>
                                    <p:set>
                                      <p:cBhvr override="childStyle">
                                        <p:cTn id="28" dur="indefinite"/>
                                        <p:tgtEl>
                                          <p:spTgt spid="9">
                                            <p:txEl>
                                              <p:pRg st="5" end="5"/>
                                            </p:txEl>
                                          </p:spTgt>
                                        </p:tgtEl>
                                        <p:attrNameLst>
                                          <p:attrName>style.fontFamily</p:attrName>
                                        </p:attrNameLst>
                                      </p:cBhvr>
                                      <p:to>
                                        <p:strVal val="Aharoni"/>
                                      </p:to>
                                    </p:set>
                                  </p:childTnLst>
                                </p:cTn>
                              </p:par>
                            </p:childTnLst>
                          </p:cTn>
                        </p:par>
                      </p:childTnLst>
                    </p:cTn>
                  </p:par>
                  <p:par>
                    <p:cTn id="29" fill="hold">
                      <p:stCondLst>
                        <p:cond delay="indefinite"/>
                      </p:stCondLst>
                      <p:childTnLst>
                        <p:par>
                          <p:cTn id="30" fill="hold">
                            <p:stCondLst>
                              <p:cond delay="0"/>
                            </p:stCondLst>
                            <p:childTnLst>
                              <p:par>
                                <p:cTn id="31" presetID="2" presetClass="emph" presetSubtype="0" grpId="1" nodeType="clickEffect">
                                  <p:stCondLst>
                                    <p:cond delay="0"/>
                                  </p:stCondLst>
                                  <p:childTnLst>
                                    <p:set>
                                      <p:cBhvr override="childStyle">
                                        <p:cTn id="32" dur="indefinite"/>
                                        <p:tgtEl>
                                          <p:spTgt spid="9">
                                            <p:txEl>
                                              <p:pRg st="4" end="4"/>
                                            </p:txEl>
                                          </p:spTgt>
                                        </p:tgtEl>
                                        <p:attrNameLst>
                                          <p:attrName>style.fontFamily</p:attrName>
                                        </p:attrNameLst>
                                      </p:cBhvr>
                                      <p:to>
                                        <p:strVal val="Andalus"/>
                                      </p:to>
                                    </p:set>
                                  </p:childTnLst>
                                </p:cTn>
                              </p:par>
                              <p:par>
                                <p:cTn id="33" presetID="2" presetClass="emph" presetSubtype="0" grpId="1" nodeType="withEffect">
                                  <p:stCondLst>
                                    <p:cond delay="0"/>
                                  </p:stCondLst>
                                  <p:childTnLst>
                                    <p:set>
                                      <p:cBhvr override="childStyle">
                                        <p:cTn id="34" dur="indefinite"/>
                                        <p:tgtEl>
                                          <p:spTgt spid="9">
                                            <p:txEl>
                                              <p:pRg st="5" end="5"/>
                                            </p:txEl>
                                          </p:spTgt>
                                        </p:tgtEl>
                                        <p:attrNameLst>
                                          <p:attrName>style.fontFamily</p:attrName>
                                        </p:attrNameLst>
                                      </p:cBhvr>
                                      <p:to>
                                        <p:strVal val="Andalus"/>
                                      </p:to>
                                    </p:set>
                                  </p:childTnLst>
                                </p:cTn>
                              </p:par>
                              <p:par>
                                <p:cTn id="35" presetID="2" presetClass="emph" presetSubtype="0" grpId="0" nodeType="withEffect">
                                  <p:stCondLst>
                                    <p:cond delay="0"/>
                                  </p:stCondLst>
                                  <p:childTnLst>
                                    <p:set>
                                      <p:cBhvr override="childStyle">
                                        <p:cTn id="36" dur="indefinite"/>
                                        <p:tgtEl>
                                          <p:spTgt spid="9">
                                            <p:txEl>
                                              <p:pRg st="6" end="6"/>
                                            </p:txEl>
                                          </p:spTgt>
                                        </p:tgtEl>
                                        <p:attrNameLst>
                                          <p:attrName>style.fontFamily</p:attrName>
                                        </p:attrNameLst>
                                      </p:cBhvr>
                                      <p:to>
                                        <p:strVal val="Aharoni"/>
                                      </p:to>
                                    </p:set>
                                  </p:childTnLst>
                                </p:cTn>
                              </p:par>
                              <p:par>
                                <p:cTn id="37" presetID="2" presetClass="emph" presetSubtype="0" grpId="0" nodeType="withEffect">
                                  <p:stCondLst>
                                    <p:cond delay="0"/>
                                  </p:stCondLst>
                                  <p:childTnLst>
                                    <p:set>
                                      <p:cBhvr override="childStyle">
                                        <p:cTn id="38" dur="indefinite"/>
                                        <p:tgtEl>
                                          <p:spTgt spid="9">
                                            <p:txEl>
                                              <p:pRg st="7" end="7"/>
                                            </p:txEl>
                                          </p:spTgt>
                                        </p:tgtEl>
                                        <p:attrNameLst>
                                          <p:attrName>style.fontFamily</p:attrName>
                                        </p:attrNameLst>
                                      </p:cBhvr>
                                      <p:to>
                                        <p:strVal val="Aharoni"/>
                                      </p:to>
                                    </p:set>
                                  </p:childTnLst>
                                </p:cTn>
                              </p:par>
                            </p:childTnLst>
                          </p:cTn>
                        </p:par>
                      </p:childTnLst>
                    </p:cTn>
                  </p:par>
                  <p:par>
                    <p:cTn id="39" fill="hold">
                      <p:stCondLst>
                        <p:cond delay="indefinite"/>
                      </p:stCondLst>
                      <p:childTnLst>
                        <p:par>
                          <p:cTn id="40" fill="hold">
                            <p:stCondLst>
                              <p:cond delay="0"/>
                            </p:stCondLst>
                            <p:childTnLst>
                              <p:par>
                                <p:cTn id="41" presetID="2" presetClass="emph" presetSubtype="0" grpId="1" nodeType="clickEffect">
                                  <p:stCondLst>
                                    <p:cond delay="0"/>
                                  </p:stCondLst>
                                  <p:childTnLst>
                                    <p:set>
                                      <p:cBhvr override="childStyle">
                                        <p:cTn id="42" dur="indefinite"/>
                                        <p:tgtEl>
                                          <p:spTgt spid="9">
                                            <p:txEl>
                                              <p:pRg st="6" end="6"/>
                                            </p:txEl>
                                          </p:spTgt>
                                        </p:tgtEl>
                                        <p:attrNameLst>
                                          <p:attrName>style.fontFamily</p:attrName>
                                        </p:attrNameLst>
                                      </p:cBhvr>
                                      <p:to>
                                        <p:strVal val="Andalus"/>
                                      </p:to>
                                    </p:set>
                                  </p:childTnLst>
                                </p:cTn>
                              </p:par>
                              <p:par>
                                <p:cTn id="43" presetID="2" presetClass="emph" presetSubtype="0" grpId="1" nodeType="withEffect">
                                  <p:stCondLst>
                                    <p:cond delay="0"/>
                                  </p:stCondLst>
                                  <p:childTnLst>
                                    <p:set>
                                      <p:cBhvr override="childStyle">
                                        <p:cTn id="44" dur="indefinite"/>
                                        <p:tgtEl>
                                          <p:spTgt spid="9">
                                            <p:txEl>
                                              <p:pRg st="7" end="7"/>
                                            </p:txEl>
                                          </p:spTgt>
                                        </p:tgtEl>
                                        <p:attrNameLst>
                                          <p:attrName>style.fontFamily</p:attrName>
                                        </p:attrNameLst>
                                      </p:cBhvr>
                                      <p:to>
                                        <p:strVal val="Andalus"/>
                                      </p:to>
                                    </p:set>
                                  </p:childTnLst>
                                </p:cTn>
                              </p:par>
                              <p:par>
                                <p:cTn id="45" presetID="2" presetClass="emph" presetSubtype="0" grpId="0" nodeType="withEffect">
                                  <p:stCondLst>
                                    <p:cond delay="0"/>
                                  </p:stCondLst>
                                  <p:childTnLst>
                                    <p:set>
                                      <p:cBhvr override="childStyle">
                                        <p:cTn id="46" dur="indefinite"/>
                                        <p:tgtEl>
                                          <p:spTgt spid="9">
                                            <p:txEl>
                                              <p:pRg st="8" end="8"/>
                                            </p:txEl>
                                          </p:spTgt>
                                        </p:tgtEl>
                                        <p:attrNameLst>
                                          <p:attrName>style.fontFamily</p:attrName>
                                        </p:attrNameLst>
                                      </p:cBhvr>
                                      <p:to>
                                        <p:strVal val="Aharoni"/>
                                      </p:to>
                                    </p:set>
                                  </p:childTnLst>
                                </p:cTn>
                              </p:par>
                              <p:par>
                                <p:cTn id="47" presetID="2" presetClass="emph" presetSubtype="0" grpId="0" nodeType="withEffect">
                                  <p:stCondLst>
                                    <p:cond delay="0"/>
                                  </p:stCondLst>
                                  <p:childTnLst>
                                    <p:set>
                                      <p:cBhvr override="childStyle">
                                        <p:cTn id="48" dur="indefinite"/>
                                        <p:tgtEl>
                                          <p:spTgt spid="9">
                                            <p:txEl>
                                              <p:pRg st="9" end="9"/>
                                            </p:txEl>
                                          </p:spTgt>
                                        </p:tgtEl>
                                        <p:attrNameLst>
                                          <p:attrName>style.fontFamily</p:attrName>
                                        </p:attrNameLst>
                                      </p:cBhvr>
                                      <p:to>
                                        <p:strVal val="Aharoni"/>
                                      </p:to>
                                    </p:set>
                                  </p:childTnLst>
                                </p:cTn>
                              </p:par>
                            </p:childTnLst>
                          </p:cTn>
                        </p:par>
                      </p:childTnLst>
                    </p:cTn>
                  </p:par>
                  <p:par>
                    <p:cTn id="49" fill="hold">
                      <p:stCondLst>
                        <p:cond delay="indefinite"/>
                      </p:stCondLst>
                      <p:childTnLst>
                        <p:par>
                          <p:cTn id="50" fill="hold">
                            <p:stCondLst>
                              <p:cond delay="0"/>
                            </p:stCondLst>
                            <p:childTnLst>
                              <p:par>
                                <p:cTn id="51" presetID="2" presetClass="emph" presetSubtype="0" grpId="1" nodeType="clickEffect">
                                  <p:stCondLst>
                                    <p:cond delay="0"/>
                                  </p:stCondLst>
                                  <p:childTnLst>
                                    <p:set>
                                      <p:cBhvr override="childStyle">
                                        <p:cTn id="52" dur="indefinite"/>
                                        <p:tgtEl>
                                          <p:spTgt spid="9">
                                            <p:txEl>
                                              <p:pRg st="8" end="8"/>
                                            </p:txEl>
                                          </p:spTgt>
                                        </p:tgtEl>
                                        <p:attrNameLst>
                                          <p:attrName>style.fontFamily</p:attrName>
                                        </p:attrNameLst>
                                      </p:cBhvr>
                                      <p:to>
                                        <p:strVal val="Andalus"/>
                                      </p:to>
                                    </p:set>
                                  </p:childTnLst>
                                </p:cTn>
                              </p:par>
                              <p:par>
                                <p:cTn id="53" presetID="2" presetClass="emph" presetSubtype="0" grpId="1" nodeType="withEffect">
                                  <p:stCondLst>
                                    <p:cond delay="0"/>
                                  </p:stCondLst>
                                  <p:childTnLst>
                                    <p:set>
                                      <p:cBhvr override="childStyle">
                                        <p:cTn id="54" dur="indefinite"/>
                                        <p:tgtEl>
                                          <p:spTgt spid="9">
                                            <p:txEl>
                                              <p:pRg st="9" end="9"/>
                                            </p:txEl>
                                          </p:spTgt>
                                        </p:tgtEl>
                                        <p:attrNameLst>
                                          <p:attrName>style.fontFamily</p:attrName>
                                        </p:attrNameLst>
                                      </p:cBhvr>
                                      <p:to>
                                        <p:strVal val="Andalus"/>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9" grpId="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 "Be saved from this perverse </a:t>
            </a:r>
            <a:r>
              <a:rPr lang="en-US" dirty="0" smtClean="0"/>
              <a:t>generation“ (Acts 2:40)</a:t>
            </a:r>
            <a:endParaRPr lang="en-US" dirty="0"/>
          </a:p>
          <a:p>
            <a:endParaRPr lang="en-US" dirty="0"/>
          </a:p>
        </p:txBody>
      </p:sp>
      <p:sp>
        <p:nvSpPr>
          <p:cNvPr id="5" name="Title 4"/>
          <p:cNvSpPr>
            <a:spLocks noGrp="1"/>
          </p:cNvSpPr>
          <p:nvPr>
            <p:ph type="title"/>
          </p:nvPr>
        </p:nvSpPr>
        <p:spPr/>
        <p:txBody>
          <a:bodyPr/>
          <a:lstStyle/>
          <a:p>
            <a:r>
              <a:rPr lang="en-US" smtClean="0"/>
              <a:t>Be Saved!</a:t>
            </a:r>
            <a:endParaRPr lang="en-US" dirty="0"/>
          </a:p>
        </p:txBody>
      </p:sp>
    </p:spTree>
    <p:extLst>
      <p:ext uri="{BB962C8B-B14F-4D97-AF65-F5344CB8AC3E}">
        <p14:creationId xmlns:p14="http://schemas.microsoft.com/office/powerpoint/2010/main" val="29940556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219200"/>
            <a:ext cx="5591174" cy="5242560"/>
          </a:xfrm>
        </p:spPr>
        <p:txBody>
          <a:bodyPr>
            <a:normAutofit/>
          </a:bodyPr>
          <a:lstStyle/>
          <a:p>
            <a:pPr algn="ctr"/>
            <a:r>
              <a:rPr lang="en-US" sz="2800" dirty="0" smtClean="0"/>
              <a:t>“the world that then existed” (3:6)</a:t>
            </a:r>
          </a:p>
          <a:p>
            <a:pPr algn="ctr"/>
            <a:endParaRPr lang="en-US" sz="2800" dirty="0" smtClean="0"/>
          </a:p>
          <a:p>
            <a:pPr lvl="1" indent="0" algn="ctr">
              <a:buNone/>
            </a:pPr>
            <a:r>
              <a:rPr lang="en-US" sz="2400" b="1" dirty="0" smtClean="0">
                <a:ln w="10541" cmpd="sng">
                  <a:solidFill>
                    <a:schemeClr val="accent1">
                      <a:shade val="88000"/>
                      <a:satMod val="110000"/>
                    </a:schemeClr>
                  </a:solidFill>
                  <a:prstDash val="solid"/>
                </a:ln>
                <a:solidFill>
                  <a:srgbClr val="00B0F0"/>
                </a:solidFill>
              </a:rPr>
              <a:t>“flooded with water” (3:6)</a:t>
            </a:r>
          </a:p>
          <a:p>
            <a:pPr algn="ctr"/>
            <a:endParaRPr lang="en-US" sz="2800" dirty="0" smtClean="0"/>
          </a:p>
          <a:p>
            <a:pPr algn="ctr"/>
            <a:r>
              <a:rPr lang="en-US" sz="2800" dirty="0" smtClean="0"/>
              <a:t>“the heavens and earth which are now” (3:7)</a:t>
            </a:r>
          </a:p>
          <a:p>
            <a:pPr lvl="1" indent="0" algn="ctr">
              <a:buNone/>
            </a:pPr>
            <a:endParaRPr lang="en-US" sz="2400" dirty="0" smtClean="0"/>
          </a:p>
          <a:p>
            <a:pPr lvl="1" indent="0" algn="ctr">
              <a:buNone/>
            </a:pP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“reserved for fire” (3:7)</a:t>
            </a:r>
          </a:p>
          <a:p>
            <a:pPr algn="ctr"/>
            <a:endParaRPr lang="en-US" sz="2800" dirty="0" smtClean="0"/>
          </a:p>
          <a:p>
            <a:pPr algn="ctr"/>
            <a:r>
              <a:rPr lang="en-US" sz="2800" dirty="0" smtClean="0"/>
              <a:t>“</a:t>
            </a:r>
            <a:r>
              <a:rPr lang="en-US" sz="2800" dirty="0"/>
              <a:t>n</a:t>
            </a:r>
            <a:r>
              <a:rPr lang="en-US" sz="2800" dirty="0" smtClean="0"/>
              <a:t>ew heaven’s and </a:t>
            </a:r>
            <a:r>
              <a:rPr lang="en-US" sz="2800" dirty="0"/>
              <a:t>n</a:t>
            </a:r>
            <a:r>
              <a:rPr lang="en-US" sz="2800" dirty="0" smtClean="0"/>
              <a:t>ew earth” (3:13)</a:t>
            </a:r>
            <a:endParaRPr lang="en-US" sz="2800" dirty="0"/>
          </a:p>
        </p:txBody>
      </p:sp>
      <p:sp>
        <p:nvSpPr>
          <p:cNvPr id="3" name="Title 2"/>
          <p:cNvSpPr>
            <a:spLocks noGrp="1"/>
          </p:cNvSpPr>
          <p:nvPr>
            <p:ph type="title"/>
          </p:nvPr>
        </p:nvSpPr>
        <p:spPr>
          <a:xfrm>
            <a:off x="352426" y="228600"/>
            <a:ext cx="8639174" cy="8382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Three Eras Separated By Two Judgments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Down Arrow 3"/>
          <p:cNvSpPr/>
          <p:nvPr/>
        </p:nvSpPr>
        <p:spPr>
          <a:xfrm>
            <a:off x="3034284" y="1737360"/>
            <a:ext cx="242316" cy="48920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Down Arrow 4"/>
          <p:cNvSpPr/>
          <p:nvPr/>
        </p:nvSpPr>
        <p:spPr>
          <a:xfrm>
            <a:off x="3034284" y="4251960"/>
            <a:ext cx="242316" cy="48920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Down Arrow 5"/>
          <p:cNvSpPr/>
          <p:nvPr/>
        </p:nvSpPr>
        <p:spPr>
          <a:xfrm>
            <a:off x="3048000" y="5318760"/>
            <a:ext cx="242316" cy="48920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Down Arrow 6"/>
          <p:cNvSpPr/>
          <p:nvPr/>
        </p:nvSpPr>
        <p:spPr>
          <a:xfrm>
            <a:off x="3034284" y="2772156"/>
            <a:ext cx="242316" cy="48920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3403390" y="1797296"/>
            <a:ext cx="5740610" cy="369332"/>
          </a:xfrm>
          <a:prstGeom prst="rect">
            <a:avLst/>
          </a:prstGeom>
          <a:noFill/>
        </p:spPr>
        <p:txBody>
          <a:bodyPr wrap="none" rtlCol="0">
            <a:spAutoFit/>
          </a:bodyPr>
          <a:lstStyle/>
          <a:p>
            <a:r>
              <a:rPr lang="en-US" dirty="0" smtClean="0">
                <a:solidFill>
                  <a:schemeClr val="accent3">
                    <a:lumMod val="60000"/>
                    <a:lumOff val="40000"/>
                  </a:schemeClr>
                </a:solidFill>
              </a:rPr>
              <a:t>Smaller mountains; out of water and in water, universal sin</a:t>
            </a:r>
          </a:p>
        </p:txBody>
      </p:sp>
      <p:sp>
        <p:nvSpPr>
          <p:cNvPr id="9" name="TextBox 8"/>
          <p:cNvSpPr txBox="1"/>
          <p:nvPr/>
        </p:nvSpPr>
        <p:spPr>
          <a:xfrm>
            <a:off x="3429000" y="4339828"/>
            <a:ext cx="4660250" cy="369332"/>
          </a:xfrm>
          <a:prstGeom prst="rect">
            <a:avLst/>
          </a:prstGeom>
          <a:noFill/>
        </p:spPr>
        <p:txBody>
          <a:bodyPr wrap="none" rtlCol="0">
            <a:spAutoFit/>
          </a:bodyPr>
          <a:lstStyle/>
          <a:p>
            <a:r>
              <a:rPr lang="en-US" dirty="0" smtClean="0">
                <a:solidFill>
                  <a:schemeClr val="accent3">
                    <a:lumMod val="60000"/>
                    <a:lumOff val="40000"/>
                  </a:schemeClr>
                </a:solidFill>
              </a:rPr>
              <a:t>Higher mountains, deeper oceans, universal sin</a:t>
            </a:r>
          </a:p>
        </p:txBody>
      </p:sp>
      <p:sp>
        <p:nvSpPr>
          <p:cNvPr id="10" name="TextBox 9"/>
          <p:cNvSpPr txBox="1"/>
          <p:nvPr/>
        </p:nvSpPr>
        <p:spPr>
          <a:xfrm>
            <a:off x="3429000" y="2956560"/>
            <a:ext cx="1985993" cy="369332"/>
          </a:xfrm>
          <a:prstGeom prst="rect">
            <a:avLst/>
          </a:prstGeom>
          <a:noFill/>
        </p:spPr>
        <p:txBody>
          <a:bodyPr wrap="none" rtlCol="0">
            <a:spAutoFit/>
          </a:bodyPr>
          <a:lstStyle/>
          <a:p>
            <a:r>
              <a:rPr lang="en-US" dirty="0" smtClean="0">
                <a:solidFill>
                  <a:schemeClr val="accent3">
                    <a:lumMod val="60000"/>
                    <a:lumOff val="40000"/>
                  </a:schemeClr>
                </a:solidFill>
              </a:rPr>
              <a:t>World-wide deluge</a:t>
            </a:r>
          </a:p>
        </p:txBody>
      </p:sp>
      <p:sp>
        <p:nvSpPr>
          <p:cNvPr id="11" name="TextBox 10"/>
          <p:cNvSpPr txBox="1"/>
          <p:nvPr/>
        </p:nvSpPr>
        <p:spPr>
          <a:xfrm>
            <a:off x="3429000" y="5345668"/>
            <a:ext cx="2209259" cy="369332"/>
          </a:xfrm>
          <a:prstGeom prst="rect">
            <a:avLst/>
          </a:prstGeom>
          <a:noFill/>
        </p:spPr>
        <p:txBody>
          <a:bodyPr wrap="none" rtlCol="0">
            <a:spAutoFit/>
          </a:bodyPr>
          <a:lstStyle/>
          <a:p>
            <a:r>
              <a:rPr lang="en-US" dirty="0" smtClean="0">
                <a:solidFill>
                  <a:schemeClr val="accent3">
                    <a:lumMod val="60000"/>
                    <a:lumOff val="40000"/>
                  </a:schemeClr>
                </a:solidFill>
              </a:rPr>
              <a:t>Universal destruction</a:t>
            </a:r>
          </a:p>
        </p:txBody>
      </p:sp>
      <p:sp>
        <p:nvSpPr>
          <p:cNvPr id="12" name="TextBox 11"/>
          <p:cNvSpPr txBox="1"/>
          <p:nvPr/>
        </p:nvSpPr>
        <p:spPr>
          <a:xfrm>
            <a:off x="3429000" y="6260068"/>
            <a:ext cx="782587" cy="369332"/>
          </a:xfrm>
          <a:prstGeom prst="rect">
            <a:avLst/>
          </a:prstGeom>
          <a:noFill/>
        </p:spPr>
        <p:txBody>
          <a:bodyPr wrap="none" rtlCol="0">
            <a:spAutoFit/>
          </a:bodyPr>
          <a:lstStyle/>
          <a:p>
            <a:r>
              <a:rPr lang="en-US" dirty="0" smtClean="0">
                <a:solidFill>
                  <a:schemeClr val="accent3">
                    <a:lumMod val="60000"/>
                    <a:lumOff val="40000"/>
                  </a:schemeClr>
                </a:solidFill>
              </a:rPr>
              <a:t>No sin</a:t>
            </a:r>
          </a:p>
        </p:txBody>
      </p:sp>
    </p:spTree>
    <p:extLst>
      <p:ext uri="{BB962C8B-B14F-4D97-AF65-F5344CB8AC3E}">
        <p14:creationId xmlns:p14="http://schemas.microsoft.com/office/powerpoint/2010/main" val="40587212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80">
                                          <p:stCondLst>
                                            <p:cond delay="0"/>
                                          </p:stCondLst>
                                        </p:cTn>
                                        <p:tgtEl>
                                          <p:spTgt spid="12"/>
                                        </p:tgtEl>
                                      </p:cBhvr>
                                    </p:animEffect>
                                    <p:anim calcmode="lin" valueType="num">
                                      <p:cBhvr>
                                        <p:cTn id="8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gtEl>
                                      </p:cBhvr>
                                      <p:to x="100000" y="60000"/>
                                    </p:animScale>
                                    <p:animScale>
                                      <p:cBhvr>
                                        <p:cTn id="86" dur="166" decel="50000">
                                          <p:stCondLst>
                                            <p:cond delay="676"/>
                                          </p:stCondLst>
                                        </p:cTn>
                                        <p:tgtEl>
                                          <p:spTgt spid="12"/>
                                        </p:tgtEl>
                                      </p:cBhvr>
                                      <p:to x="100000" y="100000"/>
                                    </p:animScale>
                                    <p:animScale>
                                      <p:cBhvr>
                                        <p:cTn id="87" dur="26">
                                          <p:stCondLst>
                                            <p:cond delay="1312"/>
                                          </p:stCondLst>
                                        </p:cTn>
                                        <p:tgtEl>
                                          <p:spTgt spid="12"/>
                                        </p:tgtEl>
                                      </p:cBhvr>
                                      <p:to x="100000" y="80000"/>
                                    </p:animScale>
                                    <p:animScale>
                                      <p:cBhvr>
                                        <p:cTn id="88" dur="166" decel="50000">
                                          <p:stCondLst>
                                            <p:cond delay="1338"/>
                                          </p:stCondLst>
                                        </p:cTn>
                                        <p:tgtEl>
                                          <p:spTgt spid="12"/>
                                        </p:tgtEl>
                                      </p:cBhvr>
                                      <p:to x="100000" y="100000"/>
                                    </p:animScale>
                                    <p:animScale>
                                      <p:cBhvr>
                                        <p:cTn id="89" dur="26">
                                          <p:stCondLst>
                                            <p:cond delay="1642"/>
                                          </p:stCondLst>
                                        </p:cTn>
                                        <p:tgtEl>
                                          <p:spTgt spid="12"/>
                                        </p:tgtEl>
                                      </p:cBhvr>
                                      <p:to x="100000" y="90000"/>
                                    </p:animScale>
                                    <p:animScale>
                                      <p:cBhvr>
                                        <p:cTn id="90" dur="166" decel="50000">
                                          <p:stCondLst>
                                            <p:cond delay="1668"/>
                                          </p:stCondLst>
                                        </p:cTn>
                                        <p:tgtEl>
                                          <p:spTgt spid="12"/>
                                        </p:tgtEl>
                                      </p:cBhvr>
                                      <p:to x="100000" y="100000"/>
                                    </p:animScale>
                                    <p:animScale>
                                      <p:cBhvr>
                                        <p:cTn id="91" dur="26">
                                          <p:stCondLst>
                                            <p:cond delay="1808"/>
                                          </p:stCondLst>
                                        </p:cTn>
                                        <p:tgtEl>
                                          <p:spTgt spid="12"/>
                                        </p:tgtEl>
                                      </p:cBhvr>
                                      <p:to x="100000" y="95000"/>
                                    </p:animScale>
                                    <p:animScale>
                                      <p:cBhvr>
                                        <p:cTn id="9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t>The Christian “looks forward to” and “hastens” (desire earnestly) the day of God</a:t>
            </a:r>
            <a:r>
              <a:rPr lang="en-US" sz="2400" dirty="0" smtClean="0"/>
              <a:t>! </a:t>
            </a:r>
            <a:r>
              <a:rPr lang="en-US" sz="3200" b="1" dirty="0" smtClean="0">
                <a:solidFill>
                  <a:schemeClr val="accent3">
                    <a:lumMod val="60000"/>
                    <a:lumOff val="40000"/>
                  </a:schemeClr>
                </a:solidFill>
              </a:rPr>
              <a:t>Why?</a:t>
            </a:r>
          </a:p>
          <a:p>
            <a:pPr marL="457200" indent="-457200">
              <a:buFont typeface="+mj-lt"/>
              <a:buAutoNum type="arabicPeriod"/>
            </a:pPr>
            <a:r>
              <a:rPr lang="en-US" sz="2400" dirty="0" smtClean="0"/>
              <a:t>The heavens and earth will be dissolved (v. 12)</a:t>
            </a:r>
          </a:p>
          <a:p>
            <a:pPr marL="628650" lvl="1" indent="-457200"/>
            <a:r>
              <a:rPr lang="en-US" sz="2400" dirty="0" smtClean="0"/>
              <a:t>“This world is not my home”</a:t>
            </a:r>
            <a:endParaRPr lang="en-US" sz="2400" dirty="0"/>
          </a:p>
          <a:p>
            <a:pPr marL="457200" indent="-457200">
              <a:buFont typeface="+mj-lt"/>
              <a:buAutoNum type="arabicPeriod"/>
            </a:pPr>
            <a:r>
              <a:rPr lang="en-US" sz="2400" dirty="0" smtClean="0"/>
              <a:t>Look for a “new” [recently made, unused, not renovated, </a:t>
            </a:r>
            <a:r>
              <a:rPr lang="en-US" sz="2400" dirty="0" err="1" smtClean="0"/>
              <a:t>sjw</a:t>
            </a:r>
            <a:r>
              <a:rPr lang="en-US" sz="2400" dirty="0"/>
              <a:t>]</a:t>
            </a:r>
            <a:r>
              <a:rPr lang="en-US" sz="2400" dirty="0" smtClean="0"/>
              <a:t> heavens and earth where righteousness dwells (v. 13)</a:t>
            </a:r>
          </a:p>
        </p:txBody>
      </p:sp>
      <p:sp>
        <p:nvSpPr>
          <p:cNvPr id="3" name="Title 2"/>
          <p:cNvSpPr>
            <a:spLocks noGrp="1"/>
          </p:cNvSpPr>
          <p:nvPr>
            <p:ph type="title"/>
          </p:nvPr>
        </p:nvSpPr>
        <p:spPr/>
        <p:txBody>
          <a:bodyPr>
            <a:normAutofit fontScale="90000"/>
          </a:bodyPr>
          <a:lstStyle/>
          <a:p>
            <a:r>
              <a:rPr lang="en-US" dirty="0" smtClean="0"/>
              <a:t>“looking </a:t>
            </a:r>
            <a:r>
              <a:rPr lang="en-US" dirty="0"/>
              <a:t>for and hastening the coming of the day of </a:t>
            </a:r>
            <a:r>
              <a:rPr lang="en-US" dirty="0" smtClean="0"/>
              <a:t>God” (2 Pet. 3:12)</a:t>
            </a:r>
            <a:endParaRPr lang="en-US" dirty="0"/>
          </a:p>
        </p:txBody>
      </p:sp>
    </p:spTree>
    <p:extLst>
      <p:ext uri="{BB962C8B-B14F-4D97-AF65-F5344CB8AC3E}">
        <p14:creationId xmlns:p14="http://schemas.microsoft.com/office/powerpoint/2010/main" val="50963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029574" cy="4724400"/>
          </a:xfrm>
        </p:spPr>
        <p:txBody>
          <a:bodyPr>
            <a:noAutofit/>
          </a:bodyPr>
          <a:lstStyle/>
          <a:p>
            <a:pPr marL="0" lvl="1" indent="0">
              <a:spcBef>
                <a:spcPts val="1200"/>
              </a:spcBef>
              <a:buClr>
                <a:schemeClr val="accent5"/>
              </a:buClr>
              <a:buNone/>
            </a:pPr>
            <a:r>
              <a:rPr lang="en-US" sz="2400" dirty="0" smtClean="0"/>
              <a:t>ONLINE BIBLE GREEK LEXICON: </a:t>
            </a:r>
          </a:p>
          <a:p>
            <a:pPr marL="173038" lvl="2" indent="0">
              <a:spcBef>
                <a:spcPts val="1200"/>
              </a:spcBef>
              <a:buClr>
                <a:schemeClr val="accent5"/>
              </a:buClr>
              <a:buNone/>
            </a:pPr>
            <a:r>
              <a:rPr lang="en-US" sz="2400" dirty="0" smtClean="0"/>
              <a:t>1a</a:t>
            </a:r>
            <a:r>
              <a:rPr lang="en-US" sz="2400" dirty="0"/>
              <a:t>) as respects form </a:t>
            </a:r>
          </a:p>
          <a:p>
            <a:pPr marL="346075" lvl="3" indent="0">
              <a:spcBef>
                <a:spcPts val="1200"/>
              </a:spcBef>
              <a:buClr>
                <a:schemeClr val="accent5"/>
              </a:buClr>
              <a:buNone/>
            </a:pPr>
            <a:r>
              <a:rPr lang="en-US" sz="2400" dirty="0"/>
              <a:t>1a1) recently made, fresh, recent, unused, unworn </a:t>
            </a:r>
          </a:p>
          <a:p>
            <a:pPr marL="173038" lvl="2" indent="0">
              <a:spcBef>
                <a:spcPts val="1200"/>
              </a:spcBef>
              <a:buClr>
                <a:schemeClr val="accent5"/>
              </a:buClr>
              <a:buNone/>
            </a:pPr>
            <a:r>
              <a:rPr lang="en-US" sz="2400" dirty="0"/>
              <a:t>1b) as respects substance </a:t>
            </a:r>
          </a:p>
          <a:p>
            <a:pPr marL="346075" lvl="3" indent="0">
              <a:spcBef>
                <a:spcPts val="1200"/>
              </a:spcBef>
              <a:buClr>
                <a:schemeClr val="accent5"/>
              </a:buClr>
              <a:buNone/>
            </a:pPr>
            <a:r>
              <a:rPr lang="en-US" sz="2400" dirty="0"/>
              <a:t>1b1) of a new kind, unprecedented, novel, uncommon, unheard of </a:t>
            </a:r>
          </a:p>
          <a:p>
            <a:pPr marL="0" lvl="1" indent="0">
              <a:spcBef>
                <a:spcPts val="1200"/>
              </a:spcBef>
              <a:buClr>
                <a:schemeClr val="accent5"/>
              </a:buClr>
              <a:buNone/>
            </a:pPr>
            <a:r>
              <a:rPr lang="en-US" sz="2400" i="1" dirty="0" smtClean="0"/>
              <a:t>“NEW” </a:t>
            </a:r>
            <a:r>
              <a:rPr lang="en-US" sz="2400" i="1" dirty="0"/>
              <a:t>(Strong’s 2537) in: “new tongues” (Mk. 16:17); “new garment” (</a:t>
            </a:r>
            <a:r>
              <a:rPr lang="en-US" sz="2400" i="1" dirty="0" err="1"/>
              <a:t>Lk</a:t>
            </a:r>
            <a:r>
              <a:rPr lang="en-US" sz="2400" i="1" dirty="0"/>
              <a:t>. 5:36); “new wineskins” (</a:t>
            </a:r>
            <a:r>
              <a:rPr lang="en-US" sz="2400" i="1" dirty="0" err="1"/>
              <a:t>Lk</a:t>
            </a:r>
            <a:r>
              <a:rPr lang="en-US" sz="2400" i="1" dirty="0"/>
              <a:t>. 5:38); “new covenant” (</a:t>
            </a:r>
            <a:r>
              <a:rPr lang="en-US" sz="2400" i="1" dirty="0" err="1"/>
              <a:t>Lk</a:t>
            </a:r>
            <a:r>
              <a:rPr lang="en-US" sz="2400" i="1" dirty="0"/>
              <a:t>. 22:20);  “new commandment” (Jn. 13:34); “new tomb” (Jn. 19:41); “new man” (Eph. 4:24); “new name” (Rev. 2:17); “new Jerusalem” (Rev. 3:12): “new song” (Rev. 14:3)</a:t>
            </a:r>
          </a:p>
          <a:p>
            <a:endParaRPr lang="en-US" sz="2000" dirty="0"/>
          </a:p>
        </p:txBody>
      </p:sp>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HEAVENS AND EARTH</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91397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p:cTn id="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800" dirty="0" smtClean="0"/>
              <a:t>The Christian looks forward to and “hastens” (desire earnestly) the day of God</a:t>
            </a:r>
            <a:r>
              <a:rPr lang="en-US" sz="2400" dirty="0" smtClean="0"/>
              <a:t>! Why?</a:t>
            </a:r>
          </a:p>
          <a:p>
            <a:pPr marL="457200" indent="-457200">
              <a:buFont typeface="+mj-lt"/>
              <a:buAutoNum type="arabicPeriod"/>
            </a:pPr>
            <a:r>
              <a:rPr lang="en-US" sz="2400" dirty="0" smtClean="0"/>
              <a:t>The heavens and earth will be dissolved (v. 12)</a:t>
            </a:r>
          </a:p>
          <a:p>
            <a:pPr marL="628650" lvl="1" indent="-457200"/>
            <a:r>
              <a:rPr lang="en-US" sz="2400" dirty="0" smtClean="0"/>
              <a:t>“This world is not my home”</a:t>
            </a:r>
            <a:endParaRPr lang="en-US" sz="2400" dirty="0"/>
          </a:p>
          <a:p>
            <a:pPr marL="457200" indent="-457200">
              <a:buFont typeface="+mj-lt"/>
              <a:buAutoNum type="arabicPeriod"/>
            </a:pPr>
            <a:r>
              <a:rPr lang="en-US" sz="2400" dirty="0" smtClean="0"/>
              <a:t>Looks for a “new” [recently made, unused, not renovated, </a:t>
            </a:r>
            <a:r>
              <a:rPr lang="en-US" sz="2400" dirty="0" err="1" smtClean="0"/>
              <a:t>sjw</a:t>
            </a:r>
            <a:r>
              <a:rPr lang="en-US" sz="2400" dirty="0"/>
              <a:t>]</a:t>
            </a:r>
            <a:r>
              <a:rPr lang="en-US" sz="2400" dirty="0" smtClean="0"/>
              <a:t> heavens and earth where righteousness dwells (v. 13)</a:t>
            </a:r>
          </a:p>
          <a:p>
            <a:pPr marL="628650" lvl="1" indent="-457200"/>
            <a:r>
              <a:rPr lang="en-US" sz="2200" dirty="0" smtClean="0"/>
              <a:t>Nothing to defile (Rev. 21:27)</a:t>
            </a:r>
          </a:p>
          <a:p>
            <a:pPr marL="457200" indent="-457200">
              <a:buFont typeface="+mj-lt"/>
              <a:buAutoNum type="arabicPeriod"/>
            </a:pPr>
            <a:r>
              <a:rPr lang="en-US" sz="2400" dirty="0" smtClean="0"/>
              <a:t>To see Jesus</a:t>
            </a:r>
          </a:p>
          <a:p>
            <a:pPr marL="628650" lvl="1" indent="-457200"/>
            <a:r>
              <a:rPr lang="en-US" sz="2200" dirty="0" smtClean="0"/>
              <a:t>“looking </a:t>
            </a:r>
            <a:r>
              <a:rPr lang="en-US" sz="2200" dirty="0"/>
              <a:t>for the blessed hope and glorious appearing of our great God and Savior Jesus </a:t>
            </a:r>
            <a:r>
              <a:rPr lang="en-US" sz="2200" dirty="0" smtClean="0"/>
              <a:t>Christ” (Titus 2:13)</a:t>
            </a:r>
            <a:endParaRPr lang="en-US" sz="2200" dirty="0"/>
          </a:p>
        </p:txBody>
      </p:sp>
      <p:sp>
        <p:nvSpPr>
          <p:cNvPr id="3" name="Title 2"/>
          <p:cNvSpPr>
            <a:spLocks noGrp="1"/>
          </p:cNvSpPr>
          <p:nvPr>
            <p:ph type="title"/>
          </p:nvPr>
        </p:nvSpPr>
        <p:spPr/>
        <p:txBody>
          <a:bodyPr>
            <a:normAutofit fontScale="90000"/>
          </a:bodyPr>
          <a:lstStyle/>
          <a:p>
            <a:r>
              <a:rPr lang="en-US" dirty="0" smtClean="0"/>
              <a:t>“looking </a:t>
            </a:r>
            <a:r>
              <a:rPr lang="en-US" dirty="0"/>
              <a:t>for and hastening the coming of the day of </a:t>
            </a:r>
            <a:r>
              <a:rPr lang="en-US" dirty="0" smtClean="0"/>
              <a:t>God” (2 Pet. 3:12)</a:t>
            </a:r>
            <a:endParaRPr lang="en-US" dirty="0"/>
          </a:p>
        </p:txBody>
      </p:sp>
    </p:spTree>
    <p:extLst>
      <p:ext uri="{BB962C8B-B14F-4D97-AF65-F5344CB8AC3E}">
        <p14:creationId xmlns:p14="http://schemas.microsoft.com/office/powerpoint/2010/main" val="133116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0"/>
                                  </p:iterate>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par>
                          <p:cTn id="13" fill="hold">
                            <p:stCondLst>
                              <p:cond delay="500"/>
                            </p:stCondLst>
                            <p:childTnLst>
                              <p:par>
                                <p:cTn id="14" presetID="10" presetClass="entr" presetSubtype="0" fill="hold" nodeType="afterEffect">
                                  <p:stCondLst>
                                    <p:cond delay="0"/>
                                  </p:stCondLst>
                                  <p:iterate type="lt">
                                    <p:tmPct val="0"/>
                                  </p:iterate>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childTnLst>
                          </p:cTn>
                        </p:par>
                        <p:par>
                          <p:cTn id="17" fill="hold">
                            <p:stCondLst>
                              <p:cond delay="1000"/>
                            </p:stCondLst>
                            <p:childTnLst>
                              <p:par>
                                <p:cTn id="18" presetID="18" presetClass="emph" presetSubtype="0" fill="remove" nodeType="afterEffect">
                                  <p:stCondLst>
                                    <p:cond delay="0"/>
                                  </p:stCondLst>
                                  <p:iterate type="lt">
                                    <p:tmPct val="4000"/>
                                  </p:iterate>
                                  <p:childTnLst>
                                    <p:set>
                                      <p:cBhvr override="childStyle">
                                        <p:cTn id="19" dur="500" fill="hold"/>
                                        <p:tgtEl>
                                          <p:spTgt spid="2">
                                            <p:txEl>
                                              <p:pRg st="5" end="5"/>
                                            </p:txEl>
                                          </p:spTgt>
                                        </p:tgtEl>
                                        <p:attrNameLst>
                                          <p:attrName>style.textDecorationUnderline</p:attrName>
                                        </p:attrNameLst>
                                      </p:cBhvr>
                                      <p:to>
                                        <p:strVal val="true"/>
                                      </p:to>
                                    </p:set>
                                  </p:childTnLst>
                                </p:cTn>
                              </p:par>
                            </p:childTnLst>
                          </p:cTn>
                        </p:par>
                        <p:par>
                          <p:cTn id="20" fill="hold">
                            <p:stCondLst>
                              <p:cond delay="1680"/>
                            </p:stCondLst>
                            <p:childTnLst>
                              <p:par>
                                <p:cTn id="21" presetID="18" presetClass="emph" presetSubtype="0" fill="remove" nodeType="afterEffect">
                                  <p:stCondLst>
                                    <p:cond delay="0"/>
                                  </p:stCondLst>
                                  <p:iterate type="lt">
                                    <p:tmPct val="4000"/>
                                  </p:iterate>
                                  <p:childTnLst>
                                    <p:set>
                                      <p:cBhvr override="childStyle">
                                        <p:cTn id="22" dur="500" fill="hold"/>
                                        <p:tgtEl>
                                          <p:spTgt spid="2">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p:txBody>
          <a:bodyPr>
            <a:noAutofit/>
          </a:bodyPr>
          <a:lstStyle/>
          <a:p>
            <a:r>
              <a:rPr lang="en-US" sz="2400" dirty="0" smtClean="0"/>
              <a:t>“And as it is appointed for men to die once, but after this the judgment” (Heb. 9:27)</a:t>
            </a:r>
          </a:p>
          <a:p>
            <a:r>
              <a:rPr lang="en-US" sz="2400" dirty="0" smtClean="0"/>
              <a:t>“For we must all appear before the judgment seat of Christ, that each one may receive the things done in the body, according to what he has done, whether good or bad” (2 Cor. 5:10)</a:t>
            </a:r>
          </a:p>
          <a:p>
            <a:r>
              <a:rPr lang="en-US" sz="2400" dirty="0" smtClean="0"/>
              <a:t>Romans 14:9-12</a:t>
            </a:r>
          </a:p>
        </p:txBody>
      </p:sp>
      <p:sp>
        <p:nvSpPr>
          <p:cNvPr id="4" name="Content Placeholder 3"/>
          <p:cNvSpPr>
            <a:spLocks noGrp="1"/>
          </p:cNvSpPr>
          <p:nvPr>
            <p:ph sz="quarter" idx="13"/>
          </p:nvPr>
        </p:nvSpPr>
        <p:spPr>
          <a:xfrm>
            <a:off x="352426" y="1463040"/>
            <a:ext cx="4143374" cy="4288536"/>
          </a:xfrm>
        </p:spPr>
        <p:txBody>
          <a:bodyPr>
            <a:normAutofit/>
          </a:bodyPr>
          <a:lstStyle/>
          <a:p>
            <a:pPr marL="514350" indent="-514350">
              <a:buFont typeface="+mj-lt"/>
              <a:buAutoNum type="arabicPeriod"/>
            </a:pPr>
            <a:r>
              <a:rPr lang="en-US" sz="2400" smtClean="0"/>
              <a:t>There Will Be A Judgment Day</a:t>
            </a:r>
            <a:endParaRPr lang="en-US" sz="2400"/>
          </a:p>
        </p:txBody>
      </p:sp>
      <p:sp>
        <p:nvSpPr>
          <p:cNvPr id="2" name="Title 1"/>
          <p:cNvSpPr>
            <a:spLocks noGrp="1"/>
          </p:cNvSpPr>
          <p:nvPr>
            <p:ph type="title"/>
          </p:nvPr>
        </p:nvSpPr>
        <p:spPr/>
        <p:txBody>
          <a:bodyPr/>
          <a:lstStyle/>
          <a:p>
            <a:r>
              <a:rPr lang="en-US" smtClean="0"/>
              <a:t>Judgment Day Facts</a:t>
            </a:r>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p:txBody>
          <a:bodyPr>
            <a:normAutofit/>
          </a:bodyPr>
          <a:lstStyle/>
          <a:p>
            <a:r>
              <a:rPr lang="en-US" sz="2400" smtClean="0"/>
              <a:t>“The devil, who deceived them, was cast into the lake of fire and brimstone where the beast and the false prophet are. And they will be tormented day and night forever and ever” (Rev. 20:10)</a:t>
            </a:r>
          </a:p>
        </p:txBody>
      </p:sp>
      <p:sp>
        <p:nvSpPr>
          <p:cNvPr id="4" name="Content Placeholder 3"/>
          <p:cNvSpPr>
            <a:spLocks noGrp="1"/>
          </p:cNvSpPr>
          <p:nvPr>
            <p:ph sz="quarter" idx="13"/>
          </p:nvPr>
        </p:nvSpPr>
        <p:spPr>
          <a:xfrm>
            <a:off x="352426" y="1463040"/>
            <a:ext cx="4143374" cy="4288536"/>
          </a:xfrm>
        </p:spPr>
        <p:txBody>
          <a:bodyPr>
            <a:normAutofit/>
          </a:bodyPr>
          <a:lstStyle/>
          <a:p>
            <a:pPr marL="514350" indent="-514350">
              <a:buFont typeface="+mj-lt"/>
              <a:buAutoNum type="arabicPeriod"/>
            </a:pPr>
            <a:r>
              <a:rPr lang="en-US" sz="2400" smtClean="0"/>
              <a:t>There Will Be A Judgment Day</a:t>
            </a:r>
          </a:p>
          <a:p>
            <a:pPr marL="514350" indent="-514350">
              <a:buFont typeface="+mj-lt"/>
              <a:buAutoNum type="arabicPeriod"/>
            </a:pPr>
            <a:r>
              <a:rPr lang="en-US" sz="2400" smtClean="0"/>
              <a:t>Satan Will Be Judged On That Day</a:t>
            </a:r>
            <a:endParaRPr lang="en-US" sz="2400"/>
          </a:p>
        </p:txBody>
      </p:sp>
      <p:sp>
        <p:nvSpPr>
          <p:cNvPr id="2" name="Title 1"/>
          <p:cNvSpPr>
            <a:spLocks noGrp="1"/>
          </p:cNvSpPr>
          <p:nvPr>
            <p:ph type="title"/>
          </p:nvPr>
        </p:nvSpPr>
        <p:spPr/>
        <p:txBody>
          <a:bodyPr/>
          <a:lstStyle/>
          <a:p>
            <a:r>
              <a:rPr lang="en-US" smtClean="0"/>
              <a:t>Judgment Day Facts</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p:txBody>
          <a:bodyPr>
            <a:normAutofit/>
          </a:bodyPr>
          <a:lstStyle/>
          <a:p>
            <a:r>
              <a:rPr lang="en-US" sz="2400" dirty="0" smtClean="0"/>
              <a:t>“But the day of the Lord will come as a thief in the night, in which the heavens will pass away with a great noise, and the elements will melt with fervent heat; both the earth and the works that are in it will be burned up” </a:t>
            </a:r>
            <a:br>
              <a:rPr lang="en-US" sz="2400" dirty="0" smtClean="0"/>
            </a:br>
            <a:r>
              <a:rPr lang="en-US" sz="2400" dirty="0" smtClean="0"/>
              <a:t>(2 Pet. 3:10)</a:t>
            </a:r>
          </a:p>
        </p:txBody>
      </p:sp>
      <p:sp>
        <p:nvSpPr>
          <p:cNvPr id="4" name="Content Placeholder 3"/>
          <p:cNvSpPr>
            <a:spLocks noGrp="1"/>
          </p:cNvSpPr>
          <p:nvPr>
            <p:ph sz="quarter" idx="13"/>
          </p:nvPr>
        </p:nvSpPr>
        <p:spPr>
          <a:xfrm>
            <a:off x="352426" y="1463040"/>
            <a:ext cx="4067174" cy="4288536"/>
          </a:xfrm>
        </p:spPr>
        <p:txBody>
          <a:bodyPr>
            <a:normAutofit/>
          </a:bodyPr>
          <a:lstStyle/>
          <a:p>
            <a:pPr marL="514350" indent="-514350">
              <a:buFont typeface="+mj-lt"/>
              <a:buAutoNum type="arabicPeriod"/>
            </a:pPr>
            <a:r>
              <a:rPr lang="en-US" sz="2400" smtClean="0"/>
              <a:t>There Will Be A Judgment Day</a:t>
            </a:r>
          </a:p>
          <a:p>
            <a:pPr marL="514350" indent="-514350">
              <a:buFont typeface="+mj-lt"/>
              <a:buAutoNum type="arabicPeriod"/>
            </a:pPr>
            <a:r>
              <a:rPr lang="en-US" sz="2400" smtClean="0"/>
              <a:t>Satan Will Be Judged On That Day</a:t>
            </a:r>
          </a:p>
          <a:p>
            <a:pPr marL="514350" indent="-514350">
              <a:buFont typeface="+mj-lt"/>
              <a:buAutoNum type="arabicPeriod"/>
            </a:pPr>
            <a:r>
              <a:rPr lang="en-US" sz="2400" smtClean="0"/>
              <a:t>The Heavens And The Earth Will Pass Away</a:t>
            </a:r>
            <a:endParaRPr lang="en-US" sz="2400"/>
          </a:p>
        </p:txBody>
      </p:sp>
      <p:sp>
        <p:nvSpPr>
          <p:cNvPr id="2" name="Title 1"/>
          <p:cNvSpPr>
            <a:spLocks noGrp="1"/>
          </p:cNvSpPr>
          <p:nvPr>
            <p:ph type="title"/>
          </p:nvPr>
        </p:nvSpPr>
        <p:spPr/>
        <p:txBody>
          <a:bodyPr/>
          <a:lstStyle/>
          <a:p>
            <a:r>
              <a:rPr lang="en-US" smtClean="0"/>
              <a:t>Judgment Day Facts</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p:txBody>
          <a:bodyPr>
            <a:normAutofit/>
          </a:bodyPr>
          <a:lstStyle/>
          <a:p>
            <a:r>
              <a:rPr lang="en-US" sz="2400" smtClean="0"/>
              <a:t>“being greatly disturbed that they taught the people and preached in Jesus the resurrection from the dead” (Acts 4:2)</a:t>
            </a:r>
          </a:p>
          <a:p>
            <a:r>
              <a:rPr lang="en-US" sz="2400" smtClean="0"/>
              <a:t>“And when they heard of the resurrection of the dead, some mocked, while others said, ‘We will hear you again on this matter’” (Acts 17:32)</a:t>
            </a:r>
          </a:p>
          <a:p>
            <a:endParaRPr lang="en-US" sz="2400" smtClean="0"/>
          </a:p>
        </p:txBody>
      </p:sp>
      <p:sp>
        <p:nvSpPr>
          <p:cNvPr id="4" name="Content Placeholder 3"/>
          <p:cNvSpPr>
            <a:spLocks noGrp="1"/>
          </p:cNvSpPr>
          <p:nvPr>
            <p:ph sz="quarter" idx="13"/>
          </p:nvPr>
        </p:nvSpPr>
        <p:spPr>
          <a:xfrm>
            <a:off x="352426" y="1463040"/>
            <a:ext cx="4143374" cy="4288536"/>
          </a:xfrm>
        </p:spPr>
        <p:txBody>
          <a:bodyPr>
            <a:normAutofit/>
          </a:bodyPr>
          <a:lstStyle/>
          <a:p>
            <a:pPr marL="514350" indent="-514350">
              <a:buFont typeface="+mj-lt"/>
              <a:buAutoNum type="arabicPeriod"/>
            </a:pPr>
            <a:r>
              <a:rPr lang="en-US" sz="2400" smtClean="0"/>
              <a:t>There Will Be A Judgment Day</a:t>
            </a:r>
          </a:p>
          <a:p>
            <a:pPr marL="514350" indent="-514350">
              <a:buFont typeface="+mj-lt"/>
              <a:buAutoNum type="arabicPeriod"/>
            </a:pPr>
            <a:r>
              <a:rPr lang="en-US" sz="2400" smtClean="0"/>
              <a:t>Satan Will Be Judged On That Day</a:t>
            </a:r>
          </a:p>
          <a:p>
            <a:pPr marL="514350" indent="-514350">
              <a:buFont typeface="+mj-lt"/>
              <a:buAutoNum type="arabicPeriod"/>
            </a:pPr>
            <a:r>
              <a:rPr lang="en-US" sz="2400" smtClean="0"/>
              <a:t>The Heavens And The Earth Will Pass Away</a:t>
            </a:r>
          </a:p>
          <a:p>
            <a:pPr marL="514350" indent="-514350">
              <a:buFont typeface="+mj-lt"/>
              <a:buAutoNum type="arabicPeriod"/>
            </a:pPr>
            <a:r>
              <a:rPr lang="en-US" sz="2400" smtClean="0"/>
              <a:t>There Will Be A Resurrection Of The Dead</a:t>
            </a:r>
            <a:endParaRPr lang="en-US" sz="2400"/>
          </a:p>
        </p:txBody>
      </p:sp>
      <p:sp>
        <p:nvSpPr>
          <p:cNvPr id="2" name="Title 1"/>
          <p:cNvSpPr>
            <a:spLocks noGrp="1"/>
          </p:cNvSpPr>
          <p:nvPr>
            <p:ph type="title"/>
          </p:nvPr>
        </p:nvSpPr>
        <p:spPr/>
        <p:txBody>
          <a:bodyPr/>
          <a:lstStyle/>
          <a:p>
            <a:r>
              <a:rPr lang="en-US" smtClean="0"/>
              <a:t>Judgment Day Facts</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1034</TotalTime>
  <Words>2509</Words>
  <Application>Microsoft Office PowerPoint</Application>
  <PresentationFormat>On-screen Show (4:3)</PresentationFormat>
  <Paragraphs>169</Paragraphs>
  <Slides>17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Corbel</vt:lpstr>
      <vt:lpstr>Andalus</vt:lpstr>
      <vt:lpstr>Tunga</vt:lpstr>
      <vt:lpstr>Tahoma</vt:lpstr>
      <vt:lpstr>Aharoni</vt:lpstr>
      <vt:lpstr>Calibri</vt:lpstr>
      <vt:lpstr>Mylar</vt:lpstr>
      <vt:lpstr>“Judgment Day”</vt:lpstr>
      <vt:lpstr>Three Eras Separated By Two Judgments</vt:lpstr>
      <vt:lpstr>“looking for and hastening the coming of the day of God” (2 Pet. 3:12)</vt:lpstr>
      <vt:lpstr>“NEW” HEAVENS AND EARTH</vt:lpstr>
      <vt:lpstr>“looking for and hastening the coming of the day of God” (2 Pet. 3:12)</vt:lpstr>
      <vt:lpstr>Judgment Day Facts</vt:lpstr>
      <vt:lpstr>Judgment Day Facts</vt:lpstr>
      <vt:lpstr>Judgment Day Facts</vt:lpstr>
      <vt:lpstr>Judgment Day Facts</vt:lpstr>
      <vt:lpstr>Judgment Day Facts</vt:lpstr>
      <vt:lpstr>Judgment Day Facts</vt:lpstr>
      <vt:lpstr>Judgment Day Facts</vt:lpstr>
      <vt:lpstr>So What Will Judgment Day Be For You?</vt:lpstr>
      <vt:lpstr>Choice #1: CONDEMNATION</vt:lpstr>
      <vt:lpstr>Choice #2: REWARD</vt:lpstr>
      <vt:lpstr>Who Are You?</vt:lpstr>
      <vt:lpstr>Be Saved!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“Judgment Day”</dc:title>
  <dc:creator>Steven J. Wallace</dc:creator>
  <cp:lastModifiedBy>Steven J. Wallace</cp:lastModifiedBy>
  <cp:revision>34</cp:revision>
  <dcterms:created xsi:type="dcterms:W3CDTF">2010-06-06T00:29:28Z</dcterms:created>
  <dcterms:modified xsi:type="dcterms:W3CDTF">2010-06-29T00:21:47Z</dcterms:modified>
</cp:coreProperties>
</file>