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77" r:id="rId2"/>
  </p:sldMasterIdLst>
  <p:sldIdLst>
    <p:sldId id="259" r:id="rId3"/>
    <p:sldId id="264" r:id="rId4"/>
    <p:sldId id="265" r:id="rId5"/>
    <p:sldId id="275" r:id="rId6"/>
    <p:sldId id="278" r:id="rId7"/>
    <p:sldId id="279" r:id="rId8"/>
    <p:sldId id="280" r:id="rId9"/>
    <p:sldId id="267" r:id="rId10"/>
    <p:sldId id="271" r:id="rId11"/>
    <p:sldId id="268" r:id="rId12"/>
    <p:sldId id="269" r:id="rId13"/>
    <p:sldId id="272" r:id="rId14"/>
    <p:sldId id="273" r:id="rId15"/>
    <p:sldId id="270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88CE8F-A222-46B0-B139-833C8328152C}" v="7" dt="2022-05-14T18:27:35.967"/>
    <p1510:client id="{A4429182-5CD3-4011-AA0F-B386380183A6}" v="328" dt="2022-05-13T22:04:37.4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49" y="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n Wallace" userId="f455ab06884d4394" providerId="LiveId" clId="{A4429182-5CD3-4011-AA0F-B386380183A6}"/>
    <pc:docChg chg="undo custSel addSld delSld modSld sldOrd">
      <pc:chgData name="Steven Wallace" userId="f455ab06884d4394" providerId="LiveId" clId="{A4429182-5CD3-4011-AA0F-B386380183A6}" dt="2022-05-13T22:04:37.461" v="2763"/>
      <pc:docMkLst>
        <pc:docMk/>
      </pc:docMkLst>
      <pc:sldChg chg="addSp modSp mod modTransition modAnim">
        <pc:chgData name="Steven Wallace" userId="f455ab06884d4394" providerId="LiveId" clId="{A4429182-5CD3-4011-AA0F-B386380183A6}" dt="2022-05-13T16:59:22.783" v="1575"/>
        <pc:sldMkLst>
          <pc:docMk/>
          <pc:sldMk cId="3127066373" sldId="264"/>
        </pc:sldMkLst>
        <pc:spChg chg="add mod">
          <ac:chgData name="Steven Wallace" userId="f455ab06884d4394" providerId="LiveId" clId="{A4429182-5CD3-4011-AA0F-B386380183A6}" dt="2022-05-13T16:56:42.348" v="1570" actId="14100"/>
          <ac:spMkLst>
            <pc:docMk/>
            <pc:sldMk cId="3127066373" sldId="264"/>
            <ac:spMk id="2" creationId="{1501B43F-F402-D6EC-7428-E4457DDE2E72}"/>
          </ac:spMkLst>
        </pc:spChg>
      </pc:sldChg>
      <pc:sldChg chg="addSp delSp modSp mod modTransition delAnim modAnim">
        <pc:chgData name="Steven Wallace" userId="f455ab06884d4394" providerId="LiveId" clId="{A4429182-5CD3-4011-AA0F-B386380183A6}" dt="2022-05-13T20:56:50.346" v="2589" actId="21"/>
        <pc:sldMkLst>
          <pc:docMk/>
          <pc:sldMk cId="3370356898" sldId="265"/>
        </pc:sldMkLst>
        <pc:spChg chg="add del mod">
          <ac:chgData name="Steven Wallace" userId="f455ab06884d4394" providerId="LiveId" clId="{A4429182-5CD3-4011-AA0F-B386380183A6}" dt="2022-05-13T20:56:50.346" v="2589" actId="21"/>
          <ac:spMkLst>
            <pc:docMk/>
            <pc:sldMk cId="3370356898" sldId="265"/>
            <ac:spMk id="3" creationId="{47A72648-1496-CD55-D1F5-09EED7A1985C}"/>
          </ac:spMkLst>
        </pc:spChg>
        <pc:picChg chg="add mod">
          <ac:chgData name="Steven Wallace" userId="f455ab06884d4394" providerId="LiveId" clId="{A4429182-5CD3-4011-AA0F-B386380183A6}" dt="2022-05-12T17:24:54.673" v="6" actId="1440"/>
          <ac:picMkLst>
            <pc:docMk/>
            <pc:sldMk cId="3370356898" sldId="265"/>
            <ac:picMk id="5" creationId="{F7050E75-8FEE-F1A0-2D3F-882E816FA793}"/>
          </ac:picMkLst>
        </pc:picChg>
      </pc:sldChg>
      <pc:sldChg chg="del">
        <pc:chgData name="Steven Wallace" userId="f455ab06884d4394" providerId="LiveId" clId="{A4429182-5CD3-4011-AA0F-B386380183A6}" dt="2022-05-12T16:47:19.761" v="0" actId="47"/>
        <pc:sldMkLst>
          <pc:docMk/>
          <pc:sldMk cId="1350788368" sldId="266"/>
        </pc:sldMkLst>
      </pc:sldChg>
      <pc:sldChg chg="addSp delSp modSp mod modTransition modAnim">
        <pc:chgData name="Steven Wallace" userId="f455ab06884d4394" providerId="LiveId" clId="{A4429182-5CD3-4011-AA0F-B386380183A6}" dt="2022-05-13T17:19:02.319" v="1915" actId="1076"/>
        <pc:sldMkLst>
          <pc:docMk/>
          <pc:sldMk cId="4111636227" sldId="267"/>
        </pc:sldMkLst>
        <pc:spChg chg="del">
          <ac:chgData name="Steven Wallace" userId="f455ab06884d4394" providerId="LiveId" clId="{A4429182-5CD3-4011-AA0F-B386380183A6}" dt="2022-05-12T17:36:41.364" v="25" actId="478"/>
          <ac:spMkLst>
            <pc:docMk/>
            <pc:sldMk cId="4111636227" sldId="267"/>
            <ac:spMk id="2" creationId="{00000000-0000-0000-0000-000000000000}"/>
          </ac:spMkLst>
        </pc:spChg>
        <pc:spChg chg="add del mod">
          <ac:chgData name="Steven Wallace" userId="f455ab06884d4394" providerId="LiveId" clId="{A4429182-5CD3-4011-AA0F-B386380183A6}" dt="2022-05-13T17:18:47.402" v="1912" actId="21"/>
          <ac:spMkLst>
            <pc:docMk/>
            <pc:sldMk cId="4111636227" sldId="267"/>
            <ac:spMk id="5" creationId="{F235144F-6628-2418-D3DB-A106B632D755}"/>
          </ac:spMkLst>
        </pc:spChg>
        <pc:graphicFrameChg chg="add del mod">
          <ac:chgData name="Steven Wallace" userId="f455ab06884d4394" providerId="LiveId" clId="{A4429182-5CD3-4011-AA0F-B386380183A6}" dt="2022-05-13T17:08:48.987" v="1699"/>
          <ac:graphicFrameMkLst>
            <pc:docMk/>
            <pc:sldMk cId="4111636227" sldId="267"/>
            <ac:graphicFrameMk id="2" creationId="{D0A92501-B43B-25EB-1186-AD2B9550E0EE}"/>
          </ac:graphicFrameMkLst>
        </pc:graphicFrameChg>
        <pc:graphicFrameChg chg="add del mod modGraphic">
          <ac:chgData name="Steven Wallace" userId="f455ab06884d4394" providerId="LiveId" clId="{A4429182-5CD3-4011-AA0F-B386380183A6}" dt="2022-05-13T17:09:38.610" v="1703" actId="21"/>
          <ac:graphicFrameMkLst>
            <pc:docMk/>
            <pc:sldMk cId="4111636227" sldId="267"/>
            <ac:graphicFrameMk id="6" creationId="{AC2104BC-2007-C1D8-D91B-250961E3147B}"/>
          </ac:graphicFrameMkLst>
        </pc:graphicFrameChg>
        <pc:graphicFrameChg chg="add del mod modGraphic">
          <ac:chgData name="Steven Wallace" userId="f455ab06884d4394" providerId="LiveId" clId="{A4429182-5CD3-4011-AA0F-B386380183A6}" dt="2022-05-13T17:14:16.272" v="1858" actId="21"/>
          <ac:graphicFrameMkLst>
            <pc:docMk/>
            <pc:sldMk cId="4111636227" sldId="267"/>
            <ac:graphicFrameMk id="7" creationId="{7023A39F-0670-F0C9-2661-465B8B12DCF4}"/>
          </ac:graphicFrameMkLst>
        </pc:graphicFrameChg>
        <pc:picChg chg="add del mod">
          <ac:chgData name="Steven Wallace" userId="f455ab06884d4394" providerId="LiveId" clId="{A4429182-5CD3-4011-AA0F-B386380183A6}" dt="2022-05-13T17:17:00.169" v="1900" actId="21"/>
          <ac:picMkLst>
            <pc:docMk/>
            <pc:sldMk cId="4111636227" sldId="267"/>
            <ac:picMk id="3" creationId="{3994A2B8-C07E-B457-74A5-0F1F74C99B33}"/>
          </ac:picMkLst>
        </pc:picChg>
        <pc:picChg chg="add del mod modCrop">
          <ac:chgData name="Steven Wallace" userId="f455ab06884d4394" providerId="LiveId" clId="{A4429182-5CD3-4011-AA0F-B386380183A6}" dt="2022-05-13T17:18:47.402" v="1912" actId="21"/>
          <ac:picMkLst>
            <pc:docMk/>
            <pc:sldMk cId="4111636227" sldId="267"/>
            <ac:picMk id="4" creationId="{F3C18389-82CB-CCF5-A1FB-563E3F72CF9C}"/>
          </ac:picMkLst>
        </pc:picChg>
        <pc:picChg chg="add del mod">
          <ac:chgData name="Steven Wallace" userId="f455ab06884d4394" providerId="LiveId" clId="{A4429182-5CD3-4011-AA0F-B386380183A6}" dt="2022-05-13T17:16:39.516" v="1886" actId="21"/>
          <ac:picMkLst>
            <pc:docMk/>
            <pc:sldMk cId="4111636227" sldId="267"/>
            <ac:picMk id="8" creationId="{69879DE8-0CD8-EC77-C55E-615E04E5B1B0}"/>
          </ac:picMkLst>
        </pc:picChg>
        <pc:picChg chg="add del mod">
          <ac:chgData name="Steven Wallace" userId="f455ab06884d4394" providerId="LiveId" clId="{A4429182-5CD3-4011-AA0F-B386380183A6}" dt="2022-05-13T17:18:47.402" v="1912" actId="21"/>
          <ac:picMkLst>
            <pc:docMk/>
            <pc:sldMk cId="4111636227" sldId="267"/>
            <ac:picMk id="9" creationId="{B3745050-7067-B4B6-1BA8-372D2C39D642}"/>
          </ac:picMkLst>
        </pc:picChg>
        <pc:picChg chg="add del mod">
          <ac:chgData name="Steven Wallace" userId="f455ab06884d4394" providerId="LiveId" clId="{A4429182-5CD3-4011-AA0F-B386380183A6}" dt="2022-05-13T17:19:02.319" v="1915" actId="1076"/>
          <ac:picMkLst>
            <pc:docMk/>
            <pc:sldMk cId="4111636227" sldId="267"/>
            <ac:picMk id="10" creationId="{EBE890DA-35CE-DEDE-A92B-4CCA91829273}"/>
          </ac:picMkLst>
        </pc:picChg>
        <pc:picChg chg="add del">
          <ac:chgData name="Steven Wallace" userId="f455ab06884d4394" providerId="LiveId" clId="{A4429182-5CD3-4011-AA0F-B386380183A6}" dt="2022-05-13T17:18:12.696" v="1907"/>
          <ac:picMkLst>
            <pc:docMk/>
            <pc:sldMk cId="4111636227" sldId="267"/>
            <ac:picMk id="11" creationId="{7C876FDB-5E9D-F56A-F34C-5CE93A0644A0}"/>
          </ac:picMkLst>
        </pc:picChg>
        <pc:picChg chg="add ord">
          <ac:chgData name="Steven Wallace" userId="f455ab06884d4394" providerId="LiveId" clId="{A4429182-5CD3-4011-AA0F-B386380183A6}" dt="2022-05-13T17:18:58.598" v="1914" actId="167"/>
          <ac:picMkLst>
            <pc:docMk/>
            <pc:sldMk cId="4111636227" sldId="267"/>
            <ac:picMk id="12" creationId="{2FAAA70A-233F-0D43-0230-D2597DB77780}"/>
          </ac:picMkLst>
        </pc:picChg>
      </pc:sldChg>
      <pc:sldChg chg="addSp delSp modSp mod modTransition modClrScheme modAnim chgLayout">
        <pc:chgData name="Steven Wallace" userId="f455ab06884d4394" providerId="LiveId" clId="{A4429182-5CD3-4011-AA0F-B386380183A6}" dt="2022-05-13T21:40:55.047" v="2732" actId="1076"/>
        <pc:sldMkLst>
          <pc:docMk/>
          <pc:sldMk cId="3991679180" sldId="268"/>
        </pc:sldMkLst>
        <pc:spChg chg="del">
          <ac:chgData name="Steven Wallace" userId="f455ab06884d4394" providerId="LiveId" clId="{A4429182-5CD3-4011-AA0F-B386380183A6}" dt="2022-05-12T18:20:19.778" v="280" actId="700"/>
          <ac:spMkLst>
            <pc:docMk/>
            <pc:sldMk cId="3991679180" sldId="268"/>
            <ac:spMk id="2" creationId="{00000000-0000-0000-0000-000000000000}"/>
          </ac:spMkLst>
        </pc:spChg>
        <pc:spChg chg="del mod ord">
          <ac:chgData name="Steven Wallace" userId="f455ab06884d4394" providerId="LiveId" clId="{A4429182-5CD3-4011-AA0F-B386380183A6}" dt="2022-05-12T18:20:19.778" v="280" actId="700"/>
          <ac:spMkLst>
            <pc:docMk/>
            <pc:sldMk cId="3991679180" sldId="268"/>
            <ac:spMk id="3" creationId="{00000000-0000-0000-0000-000000000000}"/>
          </ac:spMkLst>
        </pc:spChg>
        <pc:spChg chg="add mod ord">
          <ac:chgData name="Steven Wallace" userId="f455ab06884d4394" providerId="LiveId" clId="{A4429182-5CD3-4011-AA0F-B386380183A6}" dt="2022-05-13T21:37:25.137" v="2714" actId="403"/>
          <ac:spMkLst>
            <pc:docMk/>
            <pc:sldMk cId="3991679180" sldId="268"/>
            <ac:spMk id="4" creationId="{BF80A359-C14D-4089-72A7-5DD5299BE487}"/>
          </ac:spMkLst>
        </pc:spChg>
        <pc:spChg chg="add mod ord">
          <ac:chgData name="Steven Wallace" userId="f455ab06884d4394" providerId="LiveId" clId="{A4429182-5CD3-4011-AA0F-B386380183A6}" dt="2022-05-12T18:21:48.507" v="324" actId="27636"/>
          <ac:spMkLst>
            <pc:docMk/>
            <pc:sldMk cId="3991679180" sldId="268"/>
            <ac:spMk id="5" creationId="{38018484-6BEE-F7B5-B502-0AF6F29CC273}"/>
          </ac:spMkLst>
        </pc:spChg>
        <pc:cxnChg chg="add mod">
          <ac:chgData name="Steven Wallace" userId="f455ab06884d4394" providerId="LiveId" clId="{A4429182-5CD3-4011-AA0F-B386380183A6}" dt="2022-05-13T21:37:58.528" v="2718" actId="1076"/>
          <ac:cxnSpMkLst>
            <pc:docMk/>
            <pc:sldMk cId="3991679180" sldId="268"/>
            <ac:cxnSpMk id="3" creationId="{BB4CA8B7-51C0-F8FC-7226-411495F0A0D7}"/>
          </ac:cxnSpMkLst>
        </pc:cxnChg>
        <pc:cxnChg chg="add mod">
          <ac:chgData name="Steven Wallace" userId="f455ab06884d4394" providerId="LiveId" clId="{A4429182-5CD3-4011-AA0F-B386380183A6}" dt="2022-05-13T21:40:55.047" v="2732" actId="1076"/>
          <ac:cxnSpMkLst>
            <pc:docMk/>
            <pc:sldMk cId="3991679180" sldId="268"/>
            <ac:cxnSpMk id="6" creationId="{905B3085-618B-6AFA-5725-7A8E1C492F10}"/>
          </ac:cxnSpMkLst>
        </pc:cxnChg>
        <pc:cxnChg chg="add mod">
          <ac:chgData name="Steven Wallace" userId="f455ab06884d4394" providerId="LiveId" clId="{A4429182-5CD3-4011-AA0F-B386380183A6}" dt="2022-05-13T21:39:03.668" v="2729" actId="14100"/>
          <ac:cxnSpMkLst>
            <pc:docMk/>
            <pc:sldMk cId="3991679180" sldId="268"/>
            <ac:cxnSpMk id="8" creationId="{15899B66-8EC4-D552-880B-9F7DB90099D5}"/>
          </ac:cxnSpMkLst>
        </pc:cxnChg>
      </pc:sldChg>
      <pc:sldChg chg="addSp modSp mod modTransition modAnim">
        <pc:chgData name="Steven Wallace" userId="f455ab06884d4394" providerId="LiveId" clId="{A4429182-5CD3-4011-AA0F-B386380183A6}" dt="2022-05-13T21:47:56.493" v="2737"/>
        <pc:sldMkLst>
          <pc:docMk/>
          <pc:sldMk cId="4222104112" sldId="269"/>
        </pc:sldMkLst>
        <pc:spChg chg="mod">
          <ac:chgData name="Steven Wallace" userId="f455ab06884d4394" providerId="LiveId" clId="{A4429182-5CD3-4011-AA0F-B386380183A6}" dt="2022-05-12T18:38:52.456" v="368" actId="115"/>
          <ac:spMkLst>
            <pc:docMk/>
            <pc:sldMk cId="4222104112" sldId="269"/>
            <ac:spMk id="2" creationId="{00000000-0000-0000-0000-000000000000}"/>
          </ac:spMkLst>
        </pc:spChg>
        <pc:spChg chg="add mod ord">
          <ac:chgData name="Steven Wallace" userId="f455ab06884d4394" providerId="LiveId" clId="{A4429182-5CD3-4011-AA0F-B386380183A6}" dt="2022-05-13T21:47:48.956" v="2736" actId="207"/>
          <ac:spMkLst>
            <pc:docMk/>
            <pc:sldMk cId="4222104112" sldId="269"/>
            <ac:spMk id="3" creationId="{67A9A368-E0C8-8CA8-4E76-94CA5B1BC51D}"/>
          </ac:spMkLst>
        </pc:spChg>
        <pc:spChg chg="mod">
          <ac:chgData name="Steven Wallace" userId="f455ab06884d4394" providerId="LiveId" clId="{A4429182-5CD3-4011-AA0F-B386380183A6}" dt="2022-05-12T18:22:48.637" v="362" actId="403"/>
          <ac:spMkLst>
            <pc:docMk/>
            <pc:sldMk cId="4222104112" sldId="269"/>
            <ac:spMk id="5" creationId="{00000000-0000-0000-0000-000000000000}"/>
          </ac:spMkLst>
        </pc:spChg>
      </pc:sldChg>
      <pc:sldChg chg="modSp mod modTransition">
        <pc:chgData name="Steven Wallace" userId="f455ab06884d4394" providerId="LiveId" clId="{A4429182-5CD3-4011-AA0F-B386380183A6}" dt="2022-05-13T19:21:24.406" v="2470"/>
        <pc:sldMkLst>
          <pc:docMk/>
          <pc:sldMk cId="3528387662" sldId="270"/>
        </pc:sldMkLst>
        <pc:spChg chg="mod">
          <ac:chgData name="Steven Wallace" userId="f455ab06884d4394" providerId="LiveId" clId="{A4429182-5CD3-4011-AA0F-B386380183A6}" dt="2022-05-12T21:28:35.313" v="1539" actId="20577"/>
          <ac:spMkLst>
            <pc:docMk/>
            <pc:sldMk cId="3528387662" sldId="270"/>
            <ac:spMk id="3" creationId="{00000000-0000-0000-0000-000000000000}"/>
          </ac:spMkLst>
        </pc:spChg>
      </pc:sldChg>
      <pc:sldChg chg="addSp modSp add mod ord modTransition setBg modAnim">
        <pc:chgData name="Steven Wallace" userId="f455ab06884d4394" providerId="LiveId" clId="{A4429182-5CD3-4011-AA0F-B386380183A6}" dt="2022-05-13T19:09:43.497" v="2424"/>
        <pc:sldMkLst>
          <pc:docMk/>
          <pc:sldMk cId="3392598664" sldId="271"/>
        </pc:sldMkLst>
        <pc:spChg chg="add mod">
          <ac:chgData name="Steven Wallace" userId="f455ab06884d4394" providerId="LiveId" clId="{A4429182-5CD3-4011-AA0F-B386380183A6}" dt="2022-05-13T17:26:14.103" v="1931" actId="1076"/>
          <ac:spMkLst>
            <pc:docMk/>
            <pc:sldMk cId="3392598664" sldId="271"/>
            <ac:spMk id="3" creationId="{4741261E-F594-24B4-6484-4AB8018F4EE1}"/>
          </ac:spMkLst>
        </pc:spChg>
        <pc:spChg chg="add mod">
          <ac:chgData name="Steven Wallace" userId="f455ab06884d4394" providerId="LiveId" clId="{A4429182-5CD3-4011-AA0F-B386380183A6}" dt="2022-05-13T19:09:23.889" v="2422" actId="1076"/>
          <ac:spMkLst>
            <pc:docMk/>
            <pc:sldMk cId="3392598664" sldId="271"/>
            <ac:spMk id="6" creationId="{43EA1E36-867B-6BBC-933B-911D202494D0}"/>
          </ac:spMkLst>
        </pc:spChg>
        <pc:picChg chg="mod modCrop">
          <ac:chgData name="Steven Wallace" userId="f455ab06884d4394" providerId="LiveId" clId="{A4429182-5CD3-4011-AA0F-B386380183A6}" dt="2022-05-13T17:26:09.038" v="1930" actId="1076"/>
          <ac:picMkLst>
            <pc:docMk/>
            <pc:sldMk cId="3392598664" sldId="271"/>
            <ac:picMk id="5" creationId="{F7050E75-8FEE-F1A0-2D3F-882E816FA793}"/>
          </ac:picMkLst>
        </pc:picChg>
      </pc:sldChg>
      <pc:sldChg chg="addSp delSp modSp new mod modTransition modClrScheme chgLayout">
        <pc:chgData name="Steven Wallace" userId="f455ab06884d4394" providerId="LiveId" clId="{A4429182-5CD3-4011-AA0F-B386380183A6}" dt="2022-05-13T20:52:20.398" v="2476" actId="2711"/>
        <pc:sldMkLst>
          <pc:docMk/>
          <pc:sldMk cId="3916843937" sldId="272"/>
        </pc:sldMkLst>
        <pc:spChg chg="del mod ord">
          <ac:chgData name="Steven Wallace" userId="f455ab06884d4394" providerId="LiveId" clId="{A4429182-5CD3-4011-AA0F-B386380183A6}" dt="2022-05-12T19:44:58.026" v="370" actId="700"/>
          <ac:spMkLst>
            <pc:docMk/>
            <pc:sldMk cId="3916843937" sldId="272"/>
            <ac:spMk id="2" creationId="{875DDB70-C042-D1FE-C0B8-D2FA8BBC4E82}"/>
          </ac:spMkLst>
        </pc:spChg>
        <pc:spChg chg="del">
          <ac:chgData name="Steven Wallace" userId="f455ab06884d4394" providerId="LiveId" clId="{A4429182-5CD3-4011-AA0F-B386380183A6}" dt="2022-05-12T19:44:58.026" v="370" actId="700"/>
          <ac:spMkLst>
            <pc:docMk/>
            <pc:sldMk cId="3916843937" sldId="272"/>
            <ac:spMk id="3" creationId="{AE80A152-75A5-25C5-1C6D-7FA7BB12A129}"/>
          </ac:spMkLst>
        </pc:spChg>
        <pc:spChg chg="add del mod ord">
          <ac:chgData name="Steven Wallace" userId="f455ab06884d4394" providerId="LiveId" clId="{A4429182-5CD3-4011-AA0F-B386380183A6}" dt="2022-05-12T19:45:01.929" v="371" actId="478"/>
          <ac:spMkLst>
            <pc:docMk/>
            <pc:sldMk cId="3916843937" sldId="272"/>
            <ac:spMk id="4" creationId="{B4B35C6B-2340-4FBC-8C9C-687E0553985D}"/>
          </ac:spMkLst>
        </pc:spChg>
        <pc:graphicFrameChg chg="add mod modGraphic">
          <ac:chgData name="Steven Wallace" userId="f455ab06884d4394" providerId="LiveId" clId="{A4429182-5CD3-4011-AA0F-B386380183A6}" dt="2022-05-13T20:52:20.398" v="2476" actId="2711"/>
          <ac:graphicFrameMkLst>
            <pc:docMk/>
            <pc:sldMk cId="3916843937" sldId="272"/>
            <ac:graphicFrameMk id="5" creationId="{0A300A29-8483-5DFB-2822-DD02343E97BA}"/>
          </ac:graphicFrameMkLst>
        </pc:graphicFrameChg>
      </pc:sldChg>
      <pc:sldChg chg="modSp add mod modTransition">
        <pc:chgData name="Steven Wallace" userId="f455ab06884d4394" providerId="LiveId" clId="{A4429182-5CD3-4011-AA0F-B386380183A6}" dt="2022-05-13T21:52:43.040" v="2739" actId="115"/>
        <pc:sldMkLst>
          <pc:docMk/>
          <pc:sldMk cId="1153920974" sldId="273"/>
        </pc:sldMkLst>
        <pc:graphicFrameChg chg="mod modGraphic">
          <ac:chgData name="Steven Wallace" userId="f455ab06884d4394" providerId="LiveId" clId="{A4429182-5CD3-4011-AA0F-B386380183A6}" dt="2022-05-13T21:52:43.040" v="2739" actId="115"/>
          <ac:graphicFrameMkLst>
            <pc:docMk/>
            <pc:sldMk cId="1153920974" sldId="273"/>
            <ac:graphicFrameMk id="5" creationId="{0A300A29-8483-5DFB-2822-DD02343E97BA}"/>
          </ac:graphicFrameMkLst>
        </pc:graphicFrameChg>
      </pc:sldChg>
      <pc:sldChg chg="modSp add mod modTransition">
        <pc:chgData name="Steven Wallace" userId="f455ab06884d4394" providerId="LiveId" clId="{A4429182-5CD3-4011-AA0F-B386380183A6}" dt="2022-05-13T22:02:29.297" v="2741" actId="313"/>
        <pc:sldMkLst>
          <pc:docMk/>
          <pc:sldMk cId="2248793334" sldId="274"/>
        </pc:sldMkLst>
        <pc:spChg chg="mod">
          <ac:chgData name="Steven Wallace" userId="f455ab06884d4394" providerId="LiveId" clId="{A4429182-5CD3-4011-AA0F-B386380183A6}" dt="2022-05-13T22:02:29.297" v="2741" actId="313"/>
          <ac:spMkLst>
            <pc:docMk/>
            <pc:sldMk cId="2248793334" sldId="274"/>
            <ac:spMk id="3" creationId="{00000000-0000-0000-0000-000000000000}"/>
          </ac:spMkLst>
        </pc:spChg>
      </pc:sldChg>
      <pc:sldChg chg="addSp delSp modSp new mod modTransition modClrScheme modAnim chgLayout">
        <pc:chgData name="Steven Wallace" userId="f455ab06884d4394" providerId="LiveId" clId="{A4429182-5CD3-4011-AA0F-B386380183A6}" dt="2022-05-13T22:04:26.944" v="2762" actId="20577"/>
        <pc:sldMkLst>
          <pc:docMk/>
          <pc:sldMk cId="3503631231" sldId="275"/>
        </pc:sldMkLst>
        <pc:spChg chg="del mod ord">
          <ac:chgData name="Steven Wallace" userId="f455ab06884d4394" providerId="LiveId" clId="{A4429182-5CD3-4011-AA0F-B386380183A6}" dt="2022-05-13T20:54:48.594" v="2482" actId="700"/>
          <ac:spMkLst>
            <pc:docMk/>
            <pc:sldMk cId="3503631231" sldId="275"/>
            <ac:spMk id="2" creationId="{8D56681E-E888-8F1E-08A6-A8333014C7CB}"/>
          </ac:spMkLst>
        </pc:spChg>
        <pc:spChg chg="del">
          <ac:chgData name="Steven Wallace" userId="f455ab06884d4394" providerId="LiveId" clId="{A4429182-5CD3-4011-AA0F-B386380183A6}" dt="2022-05-13T20:54:48.594" v="2482" actId="700"/>
          <ac:spMkLst>
            <pc:docMk/>
            <pc:sldMk cId="3503631231" sldId="275"/>
            <ac:spMk id="3" creationId="{7F6C8791-0493-9A2C-F3AF-F6CDCCC113C5}"/>
          </ac:spMkLst>
        </pc:spChg>
        <pc:spChg chg="add mod ord">
          <ac:chgData name="Steven Wallace" userId="f455ab06884d4394" providerId="LiveId" clId="{A4429182-5CD3-4011-AA0F-B386380183A6}" dt="2022-05-13T22:04:26.944" v="2762" actId="20577"/>
          <ac:spMkLst>
            <pc:docMk/>
            <pc:sldMk cId="3503631231" sldId="275"/>
            <ac:spMk id="4" creationId="{4597397C-9686-AF5C-470B-ED349FD41B68}"/>
          </ac:spMkLst>
        </pc:spChg>
      </pc:sldChg>
      <pc:sldChg chg="addSp delSp modSp add del mod delAnim modAnim">
        <pc:chgData name="Steven Wallace" userId="f455ab06884d4394" providerId="LiveId" clId="{A4429182-5CD3-4011-AA0F-B386380183A6}" dt="2022-05-13T21:00:44.015" v="2619" actId="47"/>
        <pc:sldMkLst>
          <pc:docMk/>
          <pc:sldMk cId="2213226452" sldId="276"/>
        </pc:sldMkLst>
        <pc:spChg chg="add del mod">
          <ac:chgData name="Steven Wallace" userId="f455ab06884d4394" providerId="LiveId" clId="{A4429182-5CD3-4011-AA0F-B386380183A6}" dt="2022-05-13T20:57:15.891" v="2593"/>
          <ac:spMkLst>
            <pc:docMk/>
            <pc:sldMk cId="2213226452" sldId="276"/>
            <ac:spMk id="3" creationId="{97623826-E629-B2B3-9F4B-6B22D7B24E51}"/>
          </ac:spMkLst>
        </pc:spChg>
        <pc:spChg chg="add del mod">
          <ac:chgData name="Steven Wallace" userId="f455ab06884d4394" providerId="LiveId" clId="{A4429182-5CD3-4011-AA0F-B386380183A6}" dt="2022-05-13T20:57:58.555" v="2599" actId="478"/>
          <ac:spMkLst>
            <pc:docMk/>
            <pc:sldMk cId="2213226452" sldId="276"/>
            <ac:spMk id="4" creationId="{4597397C-9686-AF5C-470B-ED349FD41B68}"/>
          </ac:spMkLst>
        </pc:spChg>
        <pc:spChg chg="add del mod">
          <ac:chgData name="Steven Wallace" userId="f455ab06884d4394" providerId="LiveId" clId="{A4429182-5CD3-4011-AA0F-B386380183A6}" dt="2022-05-13T20:59:19.504" v="2612" actId="478"/>
          <ac:spMkLst>
            <pc:docMk/>
            <pc:sldMk cId="2213226452" sldId="276"/>
            <ac:spMk id="5" creationId="{5737E720-5237-F9EB-F35D-4D0EDAC1531E}"/>
          </ac:spMkLst>
        </pc:spChg>
      </pc:sldChg>
      <pc:sldChg chg="modSp add del mod">
        <pc:chgData name="Steven Wallace" userId="f455ab06884d4394" providerId="LiveId" clId="{A4429182-5CD3-4011-AA0F-B386380183A6}" dt="2022-05-13T21:02:13.680" v="2626" actId="47"/>
        <pc:sldMkLst>
          <pc:docMk/>
          <pc:sldMk cId="631872359" sldId="277"/>
        </pc:sldMkLst>
        <pc:spChg chg="mod">
          <ac:chgData name="Steven Wallace" userId="f455ab06884d4394" providerId="LiveId" clId="{A4429182-5CD3-4011-AA0F-B386380183A6}" dt="2022-05-13T20:59:42.569" v="2615" actId="21"/>
          <ac:spMkLst>
            <pc:docMk/>
            <pc:sldMk cId="631872359" sldId="277"/>
            <ac:spMk id="5" creationId="{5737E720-5237-F9EB-F35D-4D0EDAC1531E}"/>
          </ac:spMkLst>
        </pc:spChg>
      </pc:sldChg>
      <pc:sldChg chg="modSp new mod modTransition">
        <pc:chgData name="Steven Wallace" userId="f455ab06884d4394" providerId="LiveId" clId="{A4429182-5CD3-4011-AA0F-B386380183A6}" dt="2022-05-13T21:19:55.060" v="2704"/>
        <pc:sldMkLst>
          <pc:docMk/>
          <pc:sldMk cId="3745509627" sldId="278"/>
        </pc:sldMkLst>
        <pc:spChg chg="mod">
          <ac:chgData name="Steven Wallace" userId="f455ab06884d4394" providerId="LiveId" clId="{A4429182-5CD3-4011-AA0F-B386380183A6}" dt="2022-05-13T21:06:28.515" v="2703" actId="20577"/>
          <ac:spMkLst>
            <pc:docMk/>
            <pc:sldMk cId="3745509627" sldId="278"/>
            <ac:spMk id="2" creationId="{A656EF84-F8B8-D9BA-EFB6-5AF013606CBD}"/>
          </ac:spMkLst>
        </pc:spChg>
      </pc:sldChg>
      <pc:sldChg chg="modSp add mod modTransition">
        <pc:chgData name="Steven Wallace" userId="f455ab06884d4394" providerId="LiveId" clId="{A4429182-5CD3-4011-AA0F-B386380183A6}" dt="2022-05-13T21:20:06.244" v="2707"/>
        <pc:sldMkLst>
          <pc:docMk/>
          <pc:sldMk cId="514458748" sldId="279"/>
        </pc:sldMkLst>
        <pc:spChg chg="mod">
          <ac:chgData name="Steven Wallace" userId="f455ab06884d4394" providerId="LiveId" clId="{A4429182-5CD3-4011-AA0F-B386380183A6}" dt="2022-05-13T21:06:09.684" v="2682" actId="6549"/>
          <ac:spMkLst>
            <pc:docMk/>
            <pc:sldMk cId="514458748" sldId="279"/>
            <ac:spMk id="2" creationId="{A656EF84-F8B8-D9BA-EFB6-5AF013606CBD}"/>
          </ac:spMkLst>
        </pc:spChg>
      </pc:sldChg>
      <pc:sldChg chg="new del">
        <pc:chgData name="Steven Wallace" userId="f455ab06884d4394" providerId="LiveId" clId="{A4429182-5CD3-4011-AA0F-B386380183A6}" dt="2022-05-13T20:59:32.634" v="2614" actId="47"/>
        <pc:sldMkLst>
          <pc:docMk/>
          <pc:sldMk cId="997399147" sldId="279"/>
        </pc:sldMkLst>
      </pc:sldChg>
      <pc:sldChg chg="modSp modTransition modAnim">
        <pc:chgData name="Steven Wallace" userId="f455ab06884d4394" providerId="LiveId" clId="{A4429182-5CD3-4011-AA0F-B386380183A6}" dt="2022-05-13T22:04:37.461" v="2763"/>
        <pc:sldMkLst>
          <pc:docMk/>
          <pc:sldMk cId="3110740148" sldId="280"/>
        </pc:sldMkLst>
        <pc:spChg chg="mod">
          <ac:chgData name="Steven Wallace" userId="f455ab06884d4394" providerId="LiveId" clId="{A4429182-5CD3-4011-AA0F-B386380183A6}" dt="2022-05-13T22:04:37.461" v="2763"/>
          <ac:spMkLst>
            <pc:docMk/>
            <pc:sldMk cId="3110740148" sldId="280"/>
            <ac:spMk id="4" creationId="{4597397C-9686-AF5C-470B-ED349FD41B68}"/>
          </ac:spMkLst>
        </pc:spChg>
      </pc:sldChg>
      <pc:sldMasterChg chg="delSldLayout">
        <pc:chgData name="Steven Wallace" userId="f455ab06884d4394" providerId="LiveId" clId="{A4429182-5CD3-4011-AA0F-B386380183A6}" dt="2022-05-12T16:47:46.453" v="1" actId="2696"/>
        <pc:sldMasterMkLst>
          <pc:docMk/>
          <pc:sldMasterMk cId="3094365844" sldId="2147483668"/>
        </pc:sldMasterMkLst>
        <pc:sldLayoutChg chg="del">
          <pc:chgData name="Steven Wallace" userId="f455ab06884d4394" providerId="LiveId" clId="{A4429182-5CD3-4011-AA0F-B386380183A6}" dt="2022-05-12T16:47:46.453" v="1" actId="2696"/>
          <pc:sldLayoutMkLst>
            <pc:docMk/>
            <pc:sldMasterMk cId="3094365844" sldId="2147483668"/>
            <pc:sldLayoutMk cId="1672694212" sldId="2147483672"/>
          </pc:sldLayoutMkLst>
        </pc:sldLayoutChg>
      </pc:sldMasterChg>
    </pc:docChg>
  </pc:docChgLst>
  <pc:docChgLst>
    <pc:chgData name="Steven Wallace" userId="f455ab06884d4394" providerId="LiveId" clId="{3088CE8F-A222-46B0-B139-833C8328152C}"/>
    <pc:docChg chg="undo redo custSel modSld">
      <pc:chgData name="Steven Wallace" userId="f455ab06884d4394" providerId="LiveId" clId="{3088CE8F-A222-46B0-B139-833C8328152C}" dt="2022-05-14T18:33:09.937" v="323" actId="1076"/>
      <pc:docMkLst>
        <pc:docMk/>
      </pc:docMkLst>
      <pc:sldChg chg="modSp mod">
        <pc:chgData name="Steven Wallace" userId="f455ab06884d4394" providerId="LiveId" clId="{3088CE8F-A222-46B0-B139-833C8328152C}" dt="2022-05-14T18:16:38.998" v="264" actId="403"/>
        <pc:sldMkLst>
          <pc:docMk/>
          <pc:sldMk cId="3127066373" sldId="264"/>
        </pc:sldMkLst>
        <pc:spChg chg="mod">
          <ac:chgData name="Steven Wallace" userId="f455ab06884d4394" providerId="LiveId" clId="{3088CE8F-A222-46B0-B139-833C8328152C}" dt="2022-05-14T18:16:38.998" v="264" actId="403"/>
          <ac:spMkLst>
            <pc:docMk/>
            <pc:sldMk cId="3127066373" sldId="264"/>
            <ac:spMk id="4" creationId="{AAB9EA2E-2471-4213-CD58-D6E1C196C9F9}"/>
          </ac:spMkLst>
        </pc:spChg>
      </pc:sldChg>
      <pc:sldChg chg="modSp mod">
        <pc:chgData name="Steven Wallace" userId="f455ab06884d4394" providerId="LiveId" clId="{3088CE8F-A222-46B0-B139-833C8328152C}" dt="2022-05-14T18:17:34.576" v="266" actId="1440"/>
        <pc:sldMkLst>
          <pc:docMk/>
          <pc:sldMk cId="3370356898" sldId="265"/>
        </pc:sldMkLst>
        <pc:picChg chg="mod">
          <ac:chgData name="Steven Wallace" userId="f455ab06884d4394" providerId="LiveId" clId="{3088CE8F-A222-46B0-B139-833C8328152C}" dt="2022-05-14T18:17:34.576" v="266" actId="1440"/>
          <ac:picMkLst>
            <pc:docMk/>
            <pc:sldMk cId="3370356898" sldId="265"/>
            <ac:picMk id="5" creationId="{F7050E75-8FEE-F1A0-2D3F-882E816FA793}"/>
          </ac:picMkLst>
        </pc:picChg>
      </pc:sldChg>
      <pc:sldChg chg="modTransition">
        <pc:chgData name="Steven Wallace" userId="f455ab06884d4394" providerId="LiveId" clId="{3088CE8F-A222-46B0-B139-833C8328152C}" dt="2022-05-14T15:24:08.476" v="242"/>
        <pc:sldMkLst>
          <pc:docMk/>
          <pc:sldMk cId="4111636227" sldId="267"/>
        </pc:sldMkLst>
      </pc:sldChg>
      <pc:sldChg chg="modSp mod modAnim">
        <pc:chgData name="Steven Wallace" userId="f455ab06884d4394" providerId="LiveId" clId="{3088CE8F-A222-46B0-B139-833C8328152C}" dt="2022-05-14T18:33:09.937" v="323" actId="1076"/>
        <pc:sldMkLst>
          <pc:docMk/>
          <pc:sldMk cId="3392598664" sldId="271"/>
        </pc:sldMkLst>
        <pc:spChg chg="mod">
          <ac:chgData name="Steven Wallace" userId="f455ab06884d4394" providerId="LiveId" clId="{3088CE8F-A222-46B0-B139-833C8328152C}" dt="2022-05-14T18:33:09.937" v="323" actId="1076"/>
          <ac:spMkLst>
            <pc:docMk/>
            <pc:sldMk cId="3392598664" sldId="271"/>
            <ac:spMk id="3" creationId="{4741261E-F594-24B4-6484-4AB8018F4EE1}"/>
          </ac:spMkLst>
        </pc:spChg>
        <pc:spChg chg="mod">
          <ac:chgData name="Steven Wallace" userId="f455ab06884d4394" providerId="LiveId" clId="{3088CE8F-A222-46B0-B139-833C8328152C}" dt="2022-05-14T18:25:23.813" v="300" actId="1076"/>
          <ac:spMkLst>
            <pc:docMk/>
            <pc:sldMk cId="3392598664" sldId="271"/>
            <ac:spMk id="6" creationId="{43EA1E36-867B-6BBC-933B-911D202494D0}"/>
          </ac:spMkLst>
        </pc:spChg>
        <pc:picChg chg="mod modCrop">
          <ac:chgData name="Steven Wallace" userId="f455ab06884d4394" providerId="LiveId" clId="{3088CE8F-A222-46B0-B139-833C8328152C}" dt="2022-05-14T18:32:16.558" v="319" actId="1076"/>
          <ac:picMkLst>
            <pc:docMk/>
            <pc:sldMk cId="3392598664" sldId="271"/>
            <ac:picMk id="5" creationId="{F7050E75-8FEE-F1A0-2D3F-882E816FA793}"/>
          </ac:picMkLst>
        </pc:picChg>
      </pc:sldChg>
      <pc:sldChg chg="addSp modSp mod">
        <pc:chgData name="Steven Wallace" userId="f455ab06884d4394" providerId="LiveId" clId="{3088CE8F-A222-46B0-B139-833C8328152C}" dt="2022-05-14T15:06:15.855" v="241" actId="1076"/>
        <pc:sldMkLst>
          <pc:docMk/>
          <pc:sldMk cId="3745509627" sldId="278"/>
        </pc:sldMkLst>
        <pc:spChg chg="add mod">
          <ac:chgData name="Steven Wallace" userId="f455ab06884d4394" providerId="LiveId" clId="{3088CE8F-A222-46B0-B139-833C8328152C}" dt="2022-05-14T15:06:15.855" v="241" actId="1076"/>
          <ac:spMkLst>
            <pc:docMk/>
            <pc:sldMk cId="3745509627" sldId="278"/>
            <ac:spMk id="3" creationId="{DC8F1E86-50AA-0B06-85FF-426E511087A0}"/>
          </ac:spMkLst>
        </pc:spChg>
      </pc:sldChg>
      <pc:sldChg chg="addSp modSp mod">
        <pc:chgData name="Steven Wallace" userId="f455ab06884d4394" providerId="LiveId" clId="{3088CE8F-A222-46B0-B139-833C8328152C}" dt="2022-05-14T15:06:05.911" v="239" actId="1076"/>
        <pc:sldMkLst>
          <pc:docMk/>
          <pc:sldMk cId="514458748" sldId="279"/>
        </pc:sldMkLst>
        <pc:spChg chg="add mod">
          <ac:chgData name="Steven Wallace" userId="f455ab06884d4394" providerId="LiveId" clId="{3088CE8F-A222-46B0-B139-833C8328152C}" dt="2022-05-14T15:06:05.911" v="239" actId="1076"/>
          <ac:spMkLst>
            <pc:docMk/>
            <pc:sldMk cId="514458748" sldId="279"/>
            <ac:spMk id="3" creationId="{112E7022-A3B4-D70B-38F5-9D36B758649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178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62945" y="3735899"/>
            <a:ext cx="3187817" cy="167780"/>
          </a:xfrm>
        </p:spPr>
        <p:txBody>
          <a:bodyPr anchor="ctr"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438401" y="2304178"/>
            <a:ext cx="7270459" cy="939567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970284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722541"/>
            <a:ext cx="10949099" cy="429516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026149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722541"/>
            <a:ext cx="10949099" cy="429516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839816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722541"/>
            <a:ext cx="10949099" cy="429516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351089" y="472846"/>
            <a:ext cx="3467451" cy="455537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268372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24423" y="514971"/>
            <a:ext cx="10959244" cy="5833012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70" indent="0">
              <a:buNone/>
              <a:defRPr/>
            </a:lvl2pPr>
            <a:lvl3pPr marL="1219140" indent="0">
              <a:buFont typeface="Arial"/>
              <a:buNone/>
              <a:defRPr/>
            </a:lvl3pPr>
            <a:lvl4pPr marL="1828709" indent="0">
              <a:buFont typeface="Arial"/>
              <a:buNone/>
              <a:defRPr/>
            </a:lvl4pPr>
            <a:lvl5pPr marL="2438278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798543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923367" y="3856349"/>
            <a:ext cx="2334684" cy="520700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418025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3367" y="3856349"/>
            <a:ext cx="2334684" cy="520700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924550" y="1025961"/>
            <a:ext cx="4253255" cy="2658313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512977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508346"/>
            <a:ext cx="10949099" cy="5065771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087496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508346"/>
            <a:ext cx="10949099" cy="5065771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289177" y="199217"/>
            <a:ext cx="1563844" cy="1035921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38499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30"/>
            <a:ext cx="10880084" cy="448681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5361518"/>
            <a:ext cx="10879667" cy="990253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157746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29"/>
            <a:ext cx="10880084" cy="580554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839280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29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62945" y="3735899"/>
            <a:ext cx="3187817" cy="167780"/>
          </a:xfrm>
        </p:spPr>
        <p:txBody>
          <a:bodyPr anchor="ctr"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758462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7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36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3" r:id="rId4"/>
    <p:sldLayoutId id="2147483674" r:id="rId5"/>
    <p:sldLayoutId id="2147483675" r:id="rId6"/>
    <p:sldLayoutId id="2147483676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DAD1B2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DAD1B2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DAD1B2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DAD1B2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DAD1B2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DAD1B2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808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rgbClr val="DFD868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40" rtl="0" eaLnBrk="1" latinLnBrk="0" hangingPunct="1">
        <a:spcBef>
          <a:spcPct val="20000"/>
        </a:spcBef>
        <a:buFont typeface="Arial"/>
        <a:buNone/>
        <a:defRPr sz="4000" kern="1200">
          <a:solidFill>
            <a:srgbClr val="123132"/>
          </a:solidFill>
          <a:latin typeface="+mn-lt"/>
          <a:ea typeface="+mn-ea"/>
          <a:cs typeface="Apple Chancery"/>
        </a:defRPr>
      </a:lvl1pPr>
      <a:lvl2pPr marL="1219140" indent="-609570" algn="ctr" defTabSz="121914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123132"/>
          </a:solidFill>
          <a:latin typeface="+mn-lt"/>
          <a:ea typeface="+mn-ea"/>
          <a:cs typeface="Apple Chancery"/>
        </a:defRPr>
      </a:lvl2pPr>
      <a:lvl3pPr marL="1219140" indent="0" algn="ctr" defTabSz="121914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23132"/>
          </a:solidFill>
          <a:latin typeface="+mn-lt"/>
          <a:ea typeface="+mn-ea"/>
          <a:cs typeface="Apple Chancery"/>
        </a:defRPr>
      </a:lvl3pPr>
      <a:lvl4pPr marL="1828709" indent="0" algn="ctr" defTabSz="121914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23132"/>
          </a:solidFill>
          <a:latin typeface="+mn-lt"/>
          <a:ea typeface="+mn-ea"/>
          <a:cs typeface="Apple Chancery"/>
        </a:defRPr>
      </a:lvl4pPr>
      <a:lvl5pPr marL="2438278" indent="0" algn="ctr" defTabSz="121914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23132"/>
          </a:solidFill>
          <a:latin typeface="+mn-lt"/>
          <a:ea typeface="+mn-ea"/>
          <a:cs typeface="Apple Chancery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1054485" y="3735898"/>
            <a:ext cx="10004737" cy="1237319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101600">
                    <a:srgbClr val="92D05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SERVICES OF </a:t>
            </a:r>
            <a:br>
              <a:rPr lang="en-US" sz="3200" b="1" dirty="0">
                <a:solidFill>
                  <a:schemeClr val="tx1"/>
                </a:solidFill>
                <a:effectLst>
                  <a:glow rad="101600">
                    <a:srgbClr val="92D05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rgbClr val="92D05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NORTH RIDGEVILLE CHURCH OF CHRIST</a:t>
            </a:r>
            <a:endParaRPr lang="en-US" sz="3200" b="1" dirty="0">
              <a:solidFill>
                <a:schemeClr val="tx1"/>
              </a:solidFill>
              <a:effectLst>
                <a:glow rad="101600">
                  <a:srgbClr val="92D05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431D6D-FD10-4E3F-AB95-77831475A98E}"/>
              </a:ext>
            </a:extLst>
          </p:cNvPr>
          <p:cNvSpPr txBox="1"/>
          <p:nvPr/>
        </p:nvSpPr>
        <p:spPr>
          <a:xfrm>
            <a:off x="447360" y="5749593"/>
            <a:ext cx="11218984" cy="970478"/>
          </a:xfrm>
          <a:prstGeom prst="round2DiagRect">
            <a:avLst>
              <a:gd name="adj1" fmla="val 30939"/>
              <a:gd name="adj2" fmla="val 0"/>
            </a:avLst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tIns="0" bIns="0" anchor="ctr" anchorCtr="0">
            <a:spAutoFit/>
          </a:bodyPr>
          <a:lstStyle/>
          <a:p>
            <a:pPr defTabSz="914354">
              <a:defRPr/>
            </a:pPr>
            <a:r>
              <a:rPr lang="en-US" sz="2600" i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Scripture taken from the New King James Version®. </a:t>
            </a:r>
          </a:p>
          <a:p>
            <a:pPr defTabSz="914354">
              <a:defRPr/>
            </a:pPr>
            <a:r>
              <a:rPr lang="en-US" sz="2600" i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Copyright © 1982 by Thomas Nelson. Used by permission. All rights reserved.</a:t>
            </a:r>
            <a:endParaRPr lang="en-US" sz="2600" dirty="0">
              <a:solidFill>
                <a:prstClr val="white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8404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80A359-C14D-4089-72A7-5DD5299BE4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742950" indent="-742950" algn="l">
              <a:buAutoNum type="arabicPlain"/>
            </a:pPr>
            <a:r>
              <a:rPr lang="en-US" dirty="0">
                <a:solidFill>
                  <a:schemeClr val="tx1"/>
                </a:solidFill>
              </a:rPr>
              <a:t>"Let not your heart be troubled; you believe in God, believe also in Me.</a:t>
            </a:r>
          </a:p>
          <a:p>
            <a:pPr marL="742950" indent="-742950" algn="l">
              <a:buAutoNum type="arabicPlain"/>
            </a:pPr>
            <a:r>
              <a:rPr lang="en-US" dirty="0">
                <a:solidFill>
                  <a:schemeClr val="tx1"/>
                </a:solidFill>
              </a:rPr>
              <a:t>"In My Father’s house are many mansions; if [it were] not [so], I would have told you. I go to prepare a place for you.</a:t>
            </a:r>
          </a:p>
          <a:p>
            <a:pPr marL="742950" indent="-742950" algn="l">
              <a:buAutoNum type="arabicPlain"/>
            </a:pPr>
            <a:r>
              <a:rPr lang="en-US" dirty="0">
                <a:solidFill>
                  <a:schemeClr val="tx1"/>
                </a:solidFill>
              </a:rPr>
              <a:t>"And if I go and prepare a place for you, I will come again and receive you to Myself; that where I am, [there] you may be also.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018484-6BEE-F7B5-B502-0AF6F29CC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sz="6000" dirty="0"/>
              <a:t>JOHN 14:1-3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4CA8B7-51C0-F8FC-7226-411495F0A0D7}"/>
              </a:ext>
            </a:extLst>
          </p:cNvPr>
          <p:cNvCxnSpPr/>
          <p:nvPr/>
        </p:nvCxnSpPr>
        <p:spPr>
          <a:xfrm>
            <a:off x="9610164" y="2814917"/>
            <a:ext cx="1470212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5B3085-618B-6AFA-5725-7A8E1C492F10}"/>
              </a:ext>
            </a:extLst>
          </p:cNvPr>
          <p:cNvCxnSpPr>
            <a:cxnSpLocks/>
          </p:cNvCxnSpPr>
          <p:nvPr/>
        </p:nvCxnSpPr>
        <p:spPr>
          <a:xfrm>
            <a:off x="1550893" y="3319182"/>
            <a:ext cx="5011272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899B66-8EC4-D552-880B-9F7DB90099D5}"/>
              </a:ext>
            </a:extLst>
          </p:cNvPr>
          <p:cNvCxnSpPr>
            <a:cxnSpLocks/>
          </p:cNvCxnSpPr>
          <p:nvPr/>
        </p:nvCxnSpPr>
        <p:spPr>
          <a:xfrm>
            <a:off x="1550893" y="3913093"/>
            <a:ext cx="8390966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6791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7A9A368-E0C8-8CA8-4E76-94CA5B1BC51D}"/>
              </a:ext>
            </a:extLst>
          </p:cNvPr>
          <p:cNvSpPr/>
          <p:nvPr/>
        </p:nvSpPr>
        <p:spPr>
          <a:xfrm>
            <a:off x="1532965" y="681318"/>
            <a:ext cx="4464423" cy="58270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16  For the Lord Himself will descend from heaven with a </a:t>
            </a:r>
            <a:r>
              <a:rPr lang="en-US" u="sng" dirty="0">
                <a:solidFill>
                  <a:schemeClr val="tx1"/>
                </a:solidFill>
              </a:rPr>
              <a:t>shout</a:t>
            </a:r>
            <a:r>
              <a:rPr lang="en-US" dirty="0">
                <a:solidFill>
                  <a:schemeClr val="tx1"/>
                </a:solidFill>
              </a:rPr>
              <a:t>, with the </a:t>
            </a:r>
            <a:r>
              <a:rPr lang="en-US" u="sng" dirty="0">
                <a:solidFill>
                  <a:schemeClr val="tx1"/>
                </a:solidFill>
              </a:rPr>
              <a:t>voice</a:t>
            </a:r>
            <a:r>
              <a:rPr lang="en-US" dirty="0">
                <a:solidFill>
                  <a:schemeClr val="tx1"/>
                </a:solidFill>
              </a:rPr>
              <a:t> of an archangel, and with the </a:t>
            </a:r>
            <a:r>
              <a:rPr lang="en-US" u="sng" dirty="0">
                <a:solidFill>
                  <a:schemeClr val="tx1"/>
                </a:solidFill>
              </a:rPr>
              <a:t>trumpet</a:t>
            </a:r>
            <a:r>
              <a:rPr lang="en-US" dirty="0">
                <a:solidFill>
                  <a:schemeClr val="tx1"/>
                </a:solidFill>
              </a:rPr>
              <a:t> of God. And the dead in Christ will rise first.</a:t>
            </a:r>
          </a:p>
          <a:p>
            <a:r>
              <a:rPr lang="en-US" dirty="0">
                <a:solidFill>
                  <a:schemeClr val="tx1"/>
                </a:solidFill>
              </a:rPr>
              <a:t>17  Then we who are alive [and] remain shall be caught up together with them in the clouds to meet the Lord in the air. </a:t>
            </a:r>
            <a:r>
              <a:rPr lang="en-US" u="sng" dirty="0">
                <a:solidFill>
                  <a:schemeClr val="tx1"/>
                </a:solidFill>
              </a:rPr>
              <a:t>And thus we shall always be with the Lord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1 THESSALONIANS 4:16, 17</a:t>
            </a:r>
          </a:p>
        </p:txBody>
      </p:sp>
    </p:spTree>
    <p:extLst>
      <p:ext uri="{BB962C8B-B14F-4D97-AF65-F5344CB8AC3E}">
        <p14:creationId xmlns:p14="http://schemas.microsoft.com/office/powerpoint/2010/main" val="42221041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A300A29-8483-5DFB-2822-DD02343E97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819365"/>
              </p:ext>
            </p:extLst>
          </p:nvPr>
        </p:nvGraphicFramePr>
        <p:xfrm>
          <a:off x="694441" y="125777"/>
          <a:ext cx="10803117" cy="627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2797">
                  <a:extLst>
                    <a:ext uri="{9D8B030D-6E8A-4147-A177-3AD203B41FA5}">
                      <a16:colId xmlns:a16="http://schemas.microsoft.com/office/drawing/2014/main" val="1925991422"/>
                    </a:ext>
                  </a:extLst>
                </a:gridCol>
                <a:gridCol w="2668760">
                  <a:extLst>
                    <a:ext uri="{9D8B030D-6E8A-4147-A177-3AD203B41FA5}">
                      <a16:colId xmlns:a16="http://schemas.microsoft.com/office/drawing/2014/main" val="4208586252"/>
                    </a:ext>
                  </a:extLst>
                </a:gridCol>
                <a:gridCol w="3981560">
                  <a:extLst>
                    <a:ext uri="{9D8B030D-6E8A-4147-A177-3AD203B41FA5}">
                      <a16:colId xmlns:a16="http://schemas.microsoft.com/office/drawing/2014/main" val="3147840415"/>
                    </a:ext>
                  </a:extLst>
                </a:gridCol>
              </a:tblGrid>
              <a:tr h="48569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accent1"/>
                          </a:solidFill>
                          <a:latin typeface="Eras Bold ITC" panose="020B0907030504020204" pitchFamily="34" charset="0"/>
                        </a:rPr>
                        <a:t>1 Thessalonians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accent1"/>
                          </a:solidFill>
                          <a:latin typeface="Eras Bold ITC" panose="020B0907030504020204" pitchFamily="34" charset="0"/>
                        </a:rPr>
                        <a:t>Compared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accent1"/>
                          </a:solidFill>
                          <a:latin typeface="Eras Bold ITC" panose="020B0907030504020204" pitchFamily="34" charset="0"/>
                        </a:rPr>
                        <a:t>2 Thessalonians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24370"/>
                  </a:ext>
                </a:extLst>
              </a:tr>
              <a:tr h="485692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The Lord Himself will descend from heaven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Eras Bold ITC" panose="020B0907030504020204" pitchFamily="34" charset="0"/>
                        </a:rPr>
                        <a:t>4:16 | 1:7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The Lord Jesus is revealed from heaven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647275"/>
                  </a:ext>
                </a:extLst>
              </a:tr>
              <a:tr h="485692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God will bring with Him those who sleep in Jesus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Eras Bold ITC" panose="020B0907030504020204" pitchFamily="34" charset="0"/>
                        </a:rPr>
                        <a:t>4:14 | 1:7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To give you who are troubled rest with us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55339"/>
                  </a:ext>
                </a:extLst>
              </a:tr>
              <a:tr h="485692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To wait for His Son from heaven…Jesus who delivers us from the wrath to come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Eras Bold ITC" panose="020B0907030504020204" pitchFamily="34" charset="0"/>
                        </a:rPr>
                        <a:t>1:10 | 1:8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In flaming fire taking vengeance on those who do no know/obey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701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6843937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A300A29-8483-5DFB-2822-DD02343E97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187634"/>
              </p:ext>
            </p:extLst>
          </p:nvPr>
        </p:nvGraphicFramePr>
        <p:xfrm>
          <a:off x="694441" y="125777"/>
          <a:ext cx="10803117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2797">
                  <a:extLst>
                    <a:ext uri="{9D8B030D-6E8A-4147-A177-3AD203B41FA5}">
                      <a16:colId xmlns:a16="http://schemas.microsoft.com/office/drawing/2014/main" val="1925991422"/>
                    </a:ext>
                  </a:extLst>
                </a:gridCol>
                <a:gridCol w="2668760">
                  <a:extLst>
                    <a:ext uri="{9D8B030D-6E8A-4147-A177-3AD203B41FA5}">
                      <a16:colId xmlns:a16="http://schemas.microsoft.com/office/drawing/2014/main" val="4208586252"/>
                    </a:ext>
                  </a:extLst>
                </a:gridCol>
                <a:gridCol w="3981560">
                  <a:extLst>
                    <a:ext uri="{9D8B030D-6E8A-4147-A177-3AD203B41FA5}">
                      <a16:colId xmlns:a16="http://schemas.microsoft.com/office/drawing/2014/main" val="3147840415"/>
                    </a:ext>
                  </a:extLst>
                </a:gridCol>
              </a:tblGrid>
              <a:tr h="48569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accent1"/>
                          </a:solidFill>
                          <a:latin typeface="Eras Bold ITC" panose="020B0907030504020204" pitchFamily="34" charset="0"/>
                        </a:rPr>
                        <a:t>1 Thessalonians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accent1"/>
                          </a:solidFill>
                          <a:latin typeface="Eras Bold ITC" panose="020B0907030504020204" pitchFamily="34" charset="0"/>
                        </a:rPr>
                        <a:t>Compared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accent1"/>
                          </a:solidFill>
                          <a:latin typeface="Eras Bold ITC" panose="020B0907030504020204" pitchFamily="34" charset="0"/>
                        </a:rPr>
                        <a:t>2 Thessalonians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24370"/>
                  </a:ext>
                </a:extLst>
              </a:tr>
              <a:tr h="485692"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Descend…with the voice of an archangel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Eras Bold ITC" panose="020B0907030504020204" pitchFamily="34" charset="0"/>
                        </a:rPr>
                        <a:t>4:16 | 1:7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From heaven with His mighty angels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8567755"/>
                  </a:ext>
                </a:extLst>
              </a:tr>
              <a:tr h="485692"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Caught up together in the clouds </a:t>
                      </a:r>
                      <a:r>
                        <a:rPr lang="en-US" sz="3000" u="sng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to meet</a:t>
                      </a:r>
                      <a:r>
                        <a:rPr lang="en-US" sz="3000" u="none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the Lord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Eras Bold ITC" panose="020B0907030504020204" pitchFamily="34" charset="0"/>
                        </a:rPr>
                        <a:t>4:17 | 1:9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Punished </a:t>
                      </a:r>
                      <a:r>
                        <a:rPr lang="en-US" sz="3000" u="sng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from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the </a:t>
                      </a:r>
                      <a:r>
                        <a:rPr lang="en-US" sz="3000" u="sng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presence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/glory of the Lord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783259"/>
                  </a:ext>
                </a:extLst>
              </a:tr>
              <a:tr h="485692"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Thus we shall </a:t>
                      </a:r>
                      <a:r>
                        <a:rPr lang="en-US" sz="3000" u="sng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always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be </a:t>
                      </a:r>
                      <a:r>
                        <a:rPr lang="en-US" sz="3000" u="sng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with the Lord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Eras Bold ITC" panose="020B0907030504020204" pitchFamily="34" charset="0"/>
                        </a:rPr>
                        <a:t>4:17 | 1:9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u="sng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Everlasting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3000" i="0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destruction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3000" u="sng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from the presence of the Lord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1517794"/>
                  </a:ext>
                </a:extLst>
              </a:tr>
              <a:tr h="485692">
                <a:tc>
                  <a:txBody>
                    <a:bodyPr/>
                    <a:lstStyle/>
                    <a:p>
                      <a:r>
                        <a:rPr lang="en-US" sz="3000" u="none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Others who have no hope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Eras Bold ITC" panose="020B0907030504020204" pitchFamily="34" charset="0"/>
                        </a:rPr>
                        <a:t>4:13 | 1:8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u="none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Those who do not know and obey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44156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3920974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5400">
                <a:latin typeface="Congenial Black" panose="02000503040000020004" pitchFamily="2" charset="0"/>
              </a:rPr>
              <a:t>John 17:24</a:t>
            </a:r>
            <a:endParaRPr lang="en-US" sz="5400" dirty="0">
              <a:latin typeface="Congenial Black" panose="02000503040000020004" pitchFamily="2" charset="0"/>
            </a:endParaRPr>
          </a:p>
          <a:p>
            <a:r>
              <a:rPr lang="en-US" sz="4800" dirty="0">
                <a:solidFill>
                  <a:schemeClr val="accent1"/>
                </a:solidFill>
              </a:rPr>
              <a:t>“Father, I desire that they also whom You gave Me may be with Me where I am, that they may behold My glory which You have given Me; for You loved Me before the foundation of the world.”</a:t>
            </a:r>
          </a:p>
        </p:txBody>
      </p:sp>
    </p:spTree>
    <p:extLst>
      <p:ext uri="{BB962C8B-B14F-4D97-AF65-F5344CB8AC3E}">
        <p14:creationId xmlns:p14="http://schemas.microsoft.com/office/powerpoint/2010/main" val="352838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5400" dirty="0">
                <a:latin typeface="Congenial Black" panose="02000503040000020004" pitchFamily="2" charset="0"/>
              </a:rPr>
              <a:t>1 Peter 3:21, 22</a:t>
            </a:r>
          </a:p>
          <a:p>
            <a:r>
              <a:rPr lang="en-US" sz="4800" dirty="0">
                <a:solidFill>
                  <a:schemeClr val="accent1"/>
                </a:solidFill>
              </a:rPr>
              <a:t>“</a:t>
            </a:r>
            <a:r>
              <a:rPr lang="en-US" sz="4800" u="sng" dirty="0">
                <a:solidFill>
                  <a:schemeClr val="accent1"/>
                </a:solidFill>
              </a:rPr>
              <a:t>There is also an antitype which now saves us—baptism</a:t>
            </a:r>
            <a:r>
              <a:rPr lang="en-US" sz="4800" dirty="0">
                <a:solidFill>
                  <a:schemeClr val="accent1"/>
                </a:solidFill>
              </a:rPr>
              <a:t> </a:t>
            </a:r>
            <a:r>
              <a:rPr lang="en-US" sz="4800" dirty="0">
                <a:solidFill>
                  <a:schemeClr val="accent3"/>
                </a:solidFill>
              </a:rPr>
              <a:t>(not the removal of the filth of the flesh, but the answer of a good conscience toward God), </a:t>
            </a:r>
            <a:r>
              <a:rPr lang="en-US" sz="4800" dirty="0">
                <a:solidFill>
                  <a:schemeClr val="accent1"/>
                </a:solidFill>
              </a:rPr>
              <a:t>through the resurrection of Jesus Christ, who has gone into heaven and is at the right hand of God, angels and authorities and powers having been made subject to Him.”</a:t>
            </a:r>
          </a:p>
        </p:txBody>
      </p:sp>
    </p:spTree>
    <p:extLst>
      <p:ext uri="{BB962C8B-B14F-4D97-AF65-F5344CB8AC3E}">
        <p14:creationId xmlns:p14="http://schemas.microsoft.com/office/powerpoint/2010/main" val="224879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AB9EA2E-2471-4213-CD58-D6E1C196C9F9}"/>
              </a:ext>
            </a:extLst>
          </p:cNvPr>
          <p:cNvSpPr txBox="1">
            <a:spLocks/>
          </p:cNvSpPr>
          <p:nvPr/>
        </p:nvSpPr>
        <p:spPr>
          <a:xfrm>
            <a:off x="4678226" y="3856774"/>
            <a:ext cx="2824967" cy="801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Critical Review of Premillennialism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01B43F-F402-D6EC-7428-E4457DDE2E72}"/>
              </a:ext>
            </a:extLst>
          </p:cNvPr>
          <p:cNvSpPr txBox="1"/>
          <p:nvPr/>
        </p:nvSpPr>
        <p:spPr>
          <a:xfrm>
            <a:off x="2730738" y="4788769"/>
            <a:ext cx="6730524" cy="1224587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</a:bodyPr>
          <a:lstStyle/>
          <a:p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RAPTURE DOCTRINE</a:t>
            </a:r>
          </a:p>
        </p:txBody>
      </p:sp>
    </p:spTree>
    <p:extLst>
      <p:ext uri="{BB962C8B-B14F-4D97-AF65-F5344CB8AC3E}">
        <p14:creationId xmlns:p14="http://schemas.microsoft.com/office/powerpoint/2010/main" val="3127066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F7050E75-8FEE-F1A0-2D3F-882E816FA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5737"/>
            <a:ext cx="11430000" cy="648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035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97397C-9686-AF5C-470B-ED349FD41B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4800" dirty="0"/>
              <a:t>Total Hereditary Depravity</a:t>
            </a:r>
          </a:p>
          <a:p>
            <a:pPr>
              <a:lnSpc>
                <a:spcPct val="200000"/>
              </a:lnSpc>
            </a:pPr>
            <a:r>
              <a:rPr lang="en-US" sz="4400" dirty="0"/>
              <a:t>The Dispersion and Regathering of Israel</a:t>
            </a:r>
          </a:p>
        </p:txBody>
      </p:sp>
    </p:spTree>
    <p:extLst>
      <p:ext uri="{BB962C8B-B14F-4D97-AF65-F5344CB8AC3E}">
        <p14:creationId xmlns:p14="http://schemas.microsoft.com/office/powerpoint/2010/main" val="350363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56EF84-F8B8-D9BA-EFB6-5AF013606C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en-US" sz="5400" b="1" u="sng" dirty="0">
                <a:latin typeface="Congenial Black" panose="02000503040000020004" pitchFamily="2" charset="0"/>
              </a:rPr>
              <a:t>Ezekiel 36 is FULFILLED!</a:t>
            </a:r>
          </a:p>
          <a:p>
            <a:pPr algn="l"/>
            <a:r>
              <a:rPr lang="en-US" sz="4400" b="1" dirty="0">
                <a:latin typeface="Congenial Black" panose="02000503040000020004" pitchFamily="2" charset="0"/>
              </a:rPr>
              <a:t>THREE DEPORTATIONS </a:t>
            </a:r>
            <a:r>
              <a:rPr lang="en-US" sz="4000" dirty="0">
                <a:latin typeface="Congenial Black" panose="02000503040000020004" pitchFamily="2" charset="0"/>
              </a:rPr>
              <a:t>(2 Kin. 24; 25)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  <a:latin typeface="Congenial Black" panose="02000503040000020004" pitchFamily="2" charset="0"/>
              </a:rPr>
              <a:t>605 BC (Daniel taken)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  <a:latin typeface="Congenial Black" panose="02000503040000020004" pitchFamily="2" charset="0"/>
              </a:rPr>
              <a:t>597 BC (Ezekiel with 10,000 people)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  <a:latin typeface="Congenial Black" panose="02000503040000020004" pitchFamily="2" charset="0"/>
              </a:rPr>
              <a:t>587 BC (after which the temple was burnt)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8F1E86-50AA-0B06-85FF-426E511087A0}"/>
              </a:ext>
            </a:extLst>
          </p:cNvPr>
          <p:cNvSpPr txBox="1"/>
          <p:nvPr/>
        </p:nvSpPr>
        <p:spPr>
          <a:xfrm>
            <a:off x="7391206" y="283883"/>
            <a:ext cx="4319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Ezekiel 36:19, “I scattered them among the nations, and they were dispersed…”</a:t>
            </a:r>
          </a:p>
        </p:txBody>
      </p:sp>
    </p:spTree>
    <p:extLst>
      <p:ext uri="{BB962C8B-B14F-4D97-AF65-F5344CB8AC3E}">
        <p14:creationId xmlns:p14="http://schemas.microsoft.com/office/powerpoint/2010/main" val="3745509627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56EF84-F8B8-D9BA-EFB6-5AF013606C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en-US" sz="5400" b="1" u="sng" dirty="0">
                <a:latin typeface="Congenial Black" panose="02000503040000020004" pitchFamily="2" charset="0"/>
              </a:rPr>
              <a:t>Ezekiel 36 is FULFILLED!</a:t>
            </a:r>
          </a:p>
          <a:p>
            <a:pPr algn="l"/>
            <a:r>
              <a:rPr lang="en-US" sz="4400" b="1" dirty="0">
                <a:latin typeface="Congenial Black" panose="02000503040000020004" pitchFamily="2" charset="0"/>
              </a:rPr>
              <a:t>THREE RETURNS </a:t>
            </a:r>
            <a:r>
              <a:rPr lang="en-US" dirty="0">
                <a:latin typeface="Congenial Black" panose="02000503040000020004" pitchFamily="2" charset="0"/>
              </a:rPr>
              <a:t>(Ezra; Nehemiah)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Congenial Black" panose="02000503040000020004" pitchFamily="2" charset="0"/>
              </a:rPr>
              <a:t>536 BC (led by Zerubbabel)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Congenial Black" panose="02000503040000020004" pitchFamily="2" charset="0"/>
              </a:rPr>
              <a:t>457 BC (led by Ezra)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Congenial Black" panose="02000503040000020004" pitchFamily="2" charset="0"/>
              </a:rPr>
              <a:t>445 BC (led by Nehemiah)</a:t>
            </a:r>
            <a:endParaRPr lang="en-US" sz="3600" dirty="0">
              <a:solidFill>
                <a:schemeClr val="tx1"/>
              </a:solidFill>
              <a:latin typeface="Congenial Black" panose="0200050304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2E7022-A3B4-D70B-38F5-9D36B7586497}"/>
              </a:ext>
            </a:extLst>
          </p:cNvPr>
          <p:cNvSpPr txBox="1"/>
          <p:nvPr/>
        </p:nvSpPr>
        <p:spPr>
          <a:xfrm>
            <a:off x="6822040" y="106602"/>
            <a:ext cx="50511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Ezekiel 36:24, “For I will take you from among the nations, gather you out of all countries, and bring you into your own land.”</a:t>
            </a:r>
          </a:p>
        </p:txBody>
      </p:sp>
    </p:spTree>
    <p:extLst>
      <p:ext uri="{BB962C8B-B14F-4D97-AF65-F5344CB8AC3E}">
        <p14:creationId xmlns:p14="http://schemas.microsoft.com/office/powerpoint/2010/main" val="514458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97397C-9686-AF5C-470B-ED349FD41B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200000"/>
              </a:lnSpc>
            </a:pPr>
            <a:r>
              <a:rPr lang="en-US" sz="5200" dirty="0"/>
              <a:t>Total Hereditary Depravity</a:t>
            </a:r>
          </a:p>
          <a:p>
            <a:pPr>
              <a:lnSpc>
                <a:spcPct val="200000"/>
              </a:lnSpc>
            </a:pPr>
            <a:r>
              <a:rPr lang="en-US" sz="4800" dirty="0"/>
              <a:t>The Dispersion and Regathering of Israel</a:t>
            </a:r>
          </a:p>
          <a:p>
            <a:pPr>
              <a:lnSpc>
                <a:spcPct val="200000"/>
              </a:lnSpc>
            </a:pPr>
            <a:r>
              <a:rPr lang="en-US" sz="5200" dirty="0"/>
              <a:t>Dispensations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11074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FAAA70A-233F-0D43-0230-D2597DB77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91" y="103344"/>
            <a:ext cx="11735817" cy="66513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E890DA-35CE-DEDE-A92B-4CCA91829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275" y="338504"/>
            <a:ext cx="7291448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362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F7050E75-8FEE-F1A0-2D3F-882E816FA7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9266" r="1011" b="51363"/>
          <a:stretch/>
        </p:blipFill>
        <p:spPr>
          <a:xfrm>
            <a:off x="172620" y="728662"/>
            <a:ext cx="11836177" cy="37929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41261E-F594-24B4-6484-4AB8018F4EE1}"/>
              </a:ext>
            </a:extLst>
          </p:cNvPr>
          <p:cNvSpPr/>
          <p:nvPr/>
        </p:nvSpPr>
        <p:spPr>
          <a:xfrm rot="21255498">
            <a:off x="3141554" y="883323"/>
            <a:ext cx="3137563" cy="911140"/>
          </a:xfrm>
          <a:prstGeom prst="rect">
            <a:avLst/>
          </a:prstGeom>
          <a:noFill/>
          <a:ln w="76200">
            <a:solidFill>
              <a:srgbClr val="C00000"/>
            </a:solidFill>
            <a:prstDash val="dash"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EA1E36-867B-6BBC-933B-911D202494D0}"/>
              </a:ext>
            </a:extLst>
          </p:cNvPr>
          <p:cNvSpPr txBox="1"/>
          <p:nvPr/>
        </p:nvSpPr>
        <p:spPr>
          <a:xfrm>
            <a:off x="575734" y="5574560"/>
            <a:ext cx="11029950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ongenial Black" panose="02000503040000020004" pitchFamily="2" charset="0"/>
              </a:rPr>
              <a:t>NO RAPTURE DOCTRINE TAUGHT IN THE BIBLE!</a:t>
            </a:r>
          </a:p>
        </p:txBody>
      </p:sp>
    </p:spTree>
    <p:extLst>
      <p:ext uri="{BB962C8B-B14F-4D97-AF65-F5344CB8AC3E}">
        <p14:creationId xmlns:p14="http://schemas.microsoft.com/office/powerpoint/2010/main" val="3392598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theme/theme1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625</Words>
  <Application>Microsoft Office PowerPoint</Application>
  <PresentationFormat>Widescreen</PresentationFormat>
  <Paragraphs>61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Aharoni</vt:lpstr>
      <vt:lpstr>Arial</vt:lpstr>
      <vt:lpstr>Calibri</vt:lpstr>
      <vt:lpstr>Congenial Black</vt:lpstr>
      <vt:lpstr>Eras Bold ITC</vt:lpstr>
      <vt:lpstr>Trebuchet MS</vt:lpstr>
      <vt:lpstr>Wingdings</vt:lpstr>
      <vt:lpstr>Default</vt:lpstr>
      <vt:lpstr>1_Default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Wallace</dc:creator>
  <cp:lastModifiedBy>Steven Wallace</cp:lastModifiedBy>
  <cp:revision>1</cp:revision>
  <dcterms:created xsi:type="dcterms:W3CDTF">2022-05-12T16:40:54Z</dcterms:created>
  <dcterms:modified xsi:type="dcterms:W3CDTF">2022-05-14T18:33:14Z</dcterms:modified>
</cp:coreProperties>
</file>