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70" r:id="rId2"/>
    <p:sldId id="264" r:id="rId3"/>
    <p:sldId id="271" r:id="rId4"/>
    <p:sldId id="272" r:id="rId5"/>
    <p:sldId id="285" r:id="rId6"/>
    <p:sldId id="291" r:id="rId7"/>
    <p:sldId id="290" r:id="rId8"/>
    <p:sldId id="273" r:id="rId9"/>
    <p:sldId id="274" r:id="rId10"/>
    <p:sldId id="283" r:id="rId11"/>
    <p:sldId id="288" r:id="rId12"/>
    <p:sldId id="286" r:id="rId13"/>
    <p:sldId id="287" r:id="rId14"/>
    <p:sldId id="289" r:id="rId15"/>
    <p:sldId id="280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10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F21B6-4D43-4FA3-B391-0A6F63516386}" v="319" dt="2022-06-11T17:58:10.118"/>
    <p1510:client id="{7747B8CF-1680-4863-8402-1C1031B91842}" v="1" dt="2022-06-12T12:32:38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365" y="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119F21B6-4D43-4FA3-B391-0A6F63516386}"/>
    <pc:docChg chg="undo custSel addSld delSld modSld">
      <pc:chgData name="Steven Wallace" userId="f455ab06884d4394" providerId="LiveId" clId="{119F21B6-4D43-4FA3-B391-0A6F63516386}" dt="2022-06-11T18:03:31.267" v="2523" actId="20577"/>
      <pc:docMkLst>
        <pc:docMk/>
      </pc:docMkLst>
      <pc:sldChg chg="addSp modSp mod modAnim">
        <pc:chgData name="Steven Wallace" userId="f455ab06884d4394" providerId="LiveId" clId="{119F21B6-4D43-4FA3-B391-0A6F63516386}" dt="2022-06-10T15:51:05.583" v="2295"/>
        <pc:sldMkLst>
          <pc:docMk/>
          <pc:sldMk cId="3127066373" sldId="264"/>
        </pc:sldMkLst>
        <pc:spChg chg="mod">
          <ac:chgData name="Steven Wallace" userId="f455ab06884d4394" providerId="LiveId" clId="{119F21B6-4D43-4FA3-B391-0A6F63516386}" dt="2022-06-07T22:17:17.813" v="26" actId="20577"/>
          <ac:spMkLst>
            <pc:docMk/>
            <pc:sldMk cId="3127066373" sldId="264"/>
            <ac:spMk id="2" creationId="{1501B43F-F402-D6EC-7428-E4457DDE2E72}"/>
          </ac:spMkLst>
        </pc:spChg>
        <pc:spChg chg="add mod">
          <ac:chgData name="Steven Wallace" userId="f455ab06884d4394" providerId="LiveId" clId="{119F21B6-4D43-4FA3-B391-0A6F63516386}" dt="2022-06-10T15:47:32.864" v="2245" actId="403"/>
          <ac:spMkLst>
            <pc:docMk/>
            <pc:sldMk cId="3127066373" sldId="264"/>
            <ac:spMk id="3" creationId="{6875AC35-1809-4A0A-A389-0ABAE7D9FD56}"/>
          </ac:spMkLst>
        </pc:spChg>
        <pc:spChg chg="add mod">
          <ac:chgData name="Steven Wallace" userId="f455ab06884d4394" providerId="LiveId" clId="{119F21B6-4D43-4FA3-B391-0A6F63516386}" dt="2022-06-10T15:47:38.084" v="2246" actId="14100"/>
          <ac:spMkLst>
            <pc:docMk/>
            <pc:sldMk cId="3127066373" sldId="264"/>
            <ac:spMk id="5" creationId="{395CD0D7-C87B-3E9E-996C-39616173B129}"/>
          </ac:spMkLst>
        </pc:spChg>
        <pc:spChg chg="add mod">
          <ac:chgData name="Steven Wallace" userId="f455ab06884d4394" providerId="LiveId" clId="{119F21B6-4D43-4FA3-B391-0A6F63516386}" dt="2022-06-10T15:47:25.484" v="2243" actId="403"/>
          <ac:spMkLst>
            <pc:docMk/>
            <pc:sldMk cId="3127066373" sldId="264"/>
            <ac:spMk id="6" creationId="{870E1072-1CB8-75D4-2F75-15BF057E9CF0}"/>
          </ac:spMkLst>
        </pc:spChg>
        <pc:spChg chg="add mod">
          <ac:chgData name="Steven Wallace" userId="f455ab06884d4394" providerId="LiveId" clId="{119F21B6-4D43-4FA3-B391-0A6F63516386}" dt="2022-06-10T15:47:25.484" v="2243" actId="403"/>
          <ac:spMkLst>
            <pc:docMk/>
            <pc:sldMk cId="3127066373" sldId="264"/>
            <ac:spMk id="7" creationId="{8D5CDB22-A8D2-B6D1-19DB-106FED56834B}"/>
          </ac:spMkLst>
        </pc:spChg>
      </pc:sldChg>
      <pc:sldChg chg="modSp mod">
        <pc:chgData name="Steven Wallace" userId="f455ab06884d4394" providerId="LiveId" clId="{119F21B6-4D43-4FA3-B391-0A6F63516386}" dt="2022-06-10T13:59:09.993" v="1798" actId="2085"/>
        <pc:sldMkLst>
          <pc:docMk/>
          <pc:sldMk cId="3156448788" sldId="270"/>
        </pc:sldMkLst>
        <pc:spChg chg="mod">
          <ac:chgData name="Steven Wallace" userId="f455ab06884d4394" providerId="LiveId" clId="{119F21B6-4D43-4FA3-B391-0A6F63516386}" dt="2022-06-10T13:59:09.993" v="1798" actId="2085"/>
          <ac:spMkLst>
            <pc:docMk/>
            <pc:sldMk cId="3156448788" sldId="270"/>
            <ac:spMk id="3" creationId="{8D431D6D-FD10-4E3F-AB95-77831475A98E}"/>
          </ac:spMkLst>
        </pc:spChg>
      </pc:sldChg>
      <pc:sldChg chg="addSp delSp modSp mod delAnim modAnim">
        <pc:chgData name="Steven Wallace" userId="f455ab06884d4394" providerId="LiveId" clId="{119F21B6-4D43-4FA3-B391-0A6F63516386}" dt="2022-06-10T15:57:30.712" v="2423"/>
        <pc:sldMkLst>
          <pc:docMk/>
          <pc:sldMk cId="3392598664" sldId="271"/>
        </pc:sldMkLst>
        <pc:spChg chg="mod">
          <ac:chgData name="Steven Wallace" userId="f455ab06884d4394" providerId="LiveId" clId="{119F21B6-4D43-4FA3-B391-0A6F63516386}" dt="2022-06-07T22:20:06.920" v="30" actId="14100"/>
          <ac:spMkLst>
            <pc:docMk/>
            <pc:sldMk cId="3392598664" sldId="271"/>
            <ac:spMk id="3" creationId="{E64DBA56-2619-37C8-2AA3-961A8E5F0DBD}"/>
          </ac:spMkLst>
        </pc:spChg>
        <pc:spChg chg="mod">
          <ac:chgData name="Steven Wallace" userId="f455ab06884d4394" providerId="LiveId" clId="{119F21B6-4D43-4FA3-B391-0A6F63516386}" dt="2022-06-07T22:22:06.209" v="125" actId="1076"/>
          <ac:spMkLst>
            <pc:docMk/>
            <pc:sldMk cId="3392598664" sldId="271"/>
            <ac:spMk id="6" creationId="{43EA1E36-867B-6BBC-933B-911D202494D0}"/>
          </ac:spMkLst>
        </pc:spChg>
        <pc:spChg chg="del">
          <ac:chgData name="Steven Wallace" userId="f455ab06884d4394" providerId="LiveId" clId="{119F21B6-4D43-4FA3-B391-0A6F63516386}" dt="2022-06-07T22:20:56.673" v="53" actId="478"/>
          <ac:spMkLst>
            <pc:docMk/>
            <pc:sldMk cId="3392598664" sldId="271"/>
            <ac:spMk id="7" creationId="{6131339D-CD9A-5ABC-B54D-E582F3C475B7}"/>
          </ac:spMkLst>
        </pc:spChg>
        <pc:spChg chg="add mod">
          <ac:chgData name="Steven Wallace" userId="f455ab06884d4394" providerId="LiveId" clId="{119F21B6-4D43-4FA3-B391-0A6F63516386}" dt="2022-06-10T15:52:43.183" v="2398" actId="20577"/>
          <ac:spMkLst>
            <pc:docMk/>
            <pc:sldMk cId="3392598664" sldId="271"/>
            <ac:spMk id="8" creationId="{CD09E54D-75D5-6525-EA2B-9B1A46B36D3A}"/>
          </ac:spMkLst>
        </pc:spChg>
      </pc:sldChg>
      <pc:sldChg chg="modSp modAnim">
        <pc:chgData name="Steven Wallace" userId="f455ab06884d4394" providerId="LiveId" clId="{119F21B6-4D43-4FA3-B391-0A6F63516386}" dt="2022-06-07T23:57:07.260" v="1795" actId="11"/>
        <pc:sldMkLst>
          <pc:docMk/>
          <pc:sldMk cId="3588455208" sldId="272"/>
        </pc:sldMkLst>
        <pc:spChg chg="mod">
          <ac:chgData name="Steven Wallace" userId="f455ab06884d4394" providerId="LiveId" clId="{119F21B6-4D43-4FA3-B391-0A6F63516386}" dt="2022-06-07T23:57:07.260" v="1795" actId="11"/>
          <ac:spMkLst>
            <pc:docMk/>
            <pc:sldMk cId="3588455208" sldId="272"/>
            <ac:spMk id="4" creationId="{287E8A00-9BB6-E0EB-2C52-B75F62940296}"/>
          </ac:spMkLst>
        </pc:spChg>
      </pc:sldChg>
      <pc:sldChg chg="addSp delSp modSp add del mod delAnim">
        <pc:chgData name="Steven Wallace" userId="f455ab06884d4394" providerId="LiveId" clId="{119F21B6-4D43-4FA3-B391-0A6F63516386}" dt="2022-06-07T23:29:05.704" v="796" actId="22"/>
        <pc:sldMkLst>
          <pc:docMk/>
          <pc:sldMk cId="3849119364" sldId="273"/>
        </pc:sldMkLst>
        <pc:spChg chg="del">
          <ac:chgData name="Steven Wallace" userId="f455ab06884d4394" providerId="LiveId" clId="{119F21B6-4D43-4FA3-B391-0A6F63516386}" dt="2022-06-07T22:28:33.239" v="530" actId="478"/>
          <ac:spMkLst>
            <pc:docMk/>
            <pc:sldMk cId="3849119364" sldId="273"/>
            <ac:spMk id="2" creationId="{9A8E2E34-E719-3DDF-D501-DB54A79B7B7A}"/>
          </ac:spMkLst>
        </pc:spChg>
        <pc:spChg chg="add del">
          <ac:chgData name="Steven Wallace" userId="f455ab06884d4394" providerId="LiveId" clId="{119F21B6-4D43-4FA3-B391-0A6F63516386}" dt="2022-06-07T23:29:05.704" v="796" actId="22"/>
          <ac:spMkLst>
            <pc:docMk/>
            <pc:sldMk cId="3849119364" sldId="273"/>
            <ac:spMk id="8" creationId="{A5D216E1-4012-D770-75F7-0B3E4AF69BD1}"/>
          </ac:spMkLst>
        </pc:spChg>
        <pc:graphicFrameChg chg="mod modGraphic">
          <ac:chgData name="Steven Wallace" userId="f455ab06884d4394" providerId="LiveId" clId="{119F21B6-4D43-4FA3-B391-0A6F63516386}" dt="2022-06-07T23:28:11.217" v="790" actId="1076"/>
          <ac:graphicFrameMkLst>
            <pc:docMk/>
            <pc:sldMk cId="3849119364" sldId="273"/>
            <ac:graphicFrameMk id="4" creationId="{2D995238-84F1-1878-8BA1-B24B3C33D35D}"/>
          </ac:graphicFrameMkLst>
        </pc:graphicFrameChg>
        <pc:cxnChg chg="del">
          <ac:chgData name="Steven Wallace" userId="f455ab06884d4394" providerId="LiveId" clId="{119F21B6-4D43-4FA3-B391-0A6F63516386}" dt="2022-06-07T22:29:32.949" v="550" actId="478"/>
          <ac:cxnSpMkLst>
            <pc:docMk/>
            <pc:sldMk cId="3849119364" sldId="273"/>
            <ac:cxnSpMk id="5" creationId="{B4917714-5E8B-FA33-EAD6-C28CE56FEB58}"/>
          </ac:cxnSpMkLst>
        </pc:cxnChg>
        <pc:cxnChg chg="del mod">
          <ac:chgData name="Steven Wallace" userId="f455ab06884d4394" providerId="LiveId" clId="{119F21B6-4D43-4FA3-B391-0A6F63516386}" dt="2022-06-07T23:28:37.015" v="794" actId="478"/>
          <ac:cxnSpMkLst>
            <pc:docMk/>
            <pc:sldMk cId="3849119364" sldId="273"/>
            <ac:cxnSpMk id="7" creationId="{46582949-CF4D-36EC-BD26-3284E5931E9A}"/>
          </ac:cxnSpMkLst>
        </pc:cxnChg>
      </pc:sldChg>
      <pc:sldChg chg="addSp delSp modSp mod">
        <pc:chgData name="Steven Wallace" userId="f455ab06884d4394" providerId="LiveId" clId="{119F21B6-4D43-4FA3-B391-0A6F63516386}" dt="2022-06-10T17:31:43.047" v="2457" actId="115"/>
        <pc:sldMkLst>
          <pc:docMk/>
          <pc:sldMk cId="3988022825" sldId="274"/>
        </pc:sldMkLst>
        <pc:spChg chg="mod">
          <ac:chgData name="Steven Wallace" userId="f455ab06884d4394" providerId="LiveId" clId="{119F21B6-4D43-4FA3-B391-0A6F63516386}" dt="2022-06-07T23:49:21.911" v="1749"/>
          <ac:spMkLst>
            <pc:docMk/>
            <pc:sldMk cId="3988022825" sldId="274"/>
            <ac:spMk id="2" creationId="{8A19D3F1-967B-3851-7F46-8BF1F9578866}"/>
          </ac:spMkLst>
        </pc:spChg>
        <pc:spChg chg="add mod">
          <ac:chgData name="Steven Wallace" userId="f455ab06884d4394" providerId="LiveId" clId="{119F21B6-4D43-4FA3-B391-0A6F63516386}" dt="2022-06-10T17:31:43.047" v="2457" actId="115"/>
          <ac:spMkLst>
            <pc:docMk/>
            <pc:sldMk cId="3988022825" sldId="274"/>
            <ac:spMk id="3" creationId="{E18955B6-0ABE-4281-30FD-96149C48E124}"/>
          </ac:spMkLst>
        </pc:spChg>
        <pc:spChg chg="add del">
          <ac:chgData name="Steven Wallace" userId="f455ab06884d4394" providerId="LiveId" clId="{119F21B6-4D43-4FA3-B391-0A6F63516386}" dt="2022-06-10T15:16:13.419" v="2116" actId="22"/>
          <ac:spMkLst>
            <pc:docMk/>
            <pc:sldMk cId="3988022825" sldId="274"/>
            <ac:spMk id="6" creationId="{EF10B322-9E08-5913-B78A-5FD08A96A6B9}"/>
          </ac:spMkLst>
        </pc:spChg>
        <pc:spChg chg="mod">
          <ac:chgData name="Steven Wallace" userId="f455ab06884d4394" providerId="LiveId" clId="{119F21B6-4D43-4FA3-B391-0A6F63516386}" dt="2022-06-07T23:51:15.813" v="1765" actId="403"/>
          <ac:spMkLst>
            <pc:docMk/>
            <pc:sldMk cId="3988022825" sldId="274"/>
            <ac:spMk id="8" creationId="{BC956107-37F0-D789-3D0D-94B516F17FA4}"/>
          </ac:spMkLst>
        </pc:spChg>
      </pc:sldChg>
      <pc:sldChg chg="del">
        <pc:chgData name="Steven Wallace" userId="f455ab06884d4394" providerId="LiveId" clId="{119F21B6-4D43-4FA3-B391-0A6F63516386}" dt="2022-06-07T22:28:05.718" v="510" actId="47"/>
        <pc:sldMkLst>
          <pc:docMk/>
          <pc:sldMk cId="1275217596" sldId="275"/>
        </pc:sldMkLst>
      </pc:sldChg>
      <pc:sldChg chg="del">
        <pc:chgData name="Steven Wallace" userId="f455ab06884d4394" providerId="LiveId" clId="{119F21B6-4D43-4FA3-B391-0A6F63516386}" dt="2022-06-07T23:38:58.269" v="1048" actId="47"/>
        <pc:sldMkLst>
          <pc:docMk/>
          <pc:sldMk cId="1872930049" sldId="276"/>
        </pc:sldMkLst>
      </pc:sldChg>
      <pc:sldChg chg="del">
        <pc:chgData name="Steven Wallace" userId="f455ab06884d4394" providerId="LiveId" clId="{119F21B6-4D43-4FA3-B391-0A6F63516386}" dt="2022-06-07T23:39:04.622" v="1049" actId="47"/>
        <pc:sldMkLst>
          <pc:docMk/>
          <pc:sldMk cId="4103378379" sldId="278"/>
        </pc:sldMkLst>
      </pc:sldChg>
      <pc:sldChg chg="del">
        <pc:chgData name="Steven Wallace" userId="f455ab06884d4394" providerId="LiveId" clId="{119F21B6-4D43-4FA3-B391-0A6F63516386}" dt="2022-06-07T23:39:05.462" v="1050" actId="47"/>
        <pc:sldMkLst>
          <pc:docMk/>
          <pc:sldMk cId="483158362" sldId="279"/>
        </pc:sldMkLst>
      </pc:sldChg>
      <pc:sldChg chg="modSp mod modTransition modAnim">
        <pc:chgData name="Steven Wallace" userId="f455ab06884d4394" providerId="LiveId" clId="{119F21B6-4D43-4FA3-B391-0A6F63516386}" dt="2022-06-10T17:42:19.682" v="2470"/>
        <pc:sldMkLst>
          <pc:docMk/>
          <pc:sldMk cId="2156754960" sldId="280"/>
        </pc:sldMkLst>
        <pc:spChg chg="mod">
          <ac:chgData name="Steven Wallace" userId="f455ab06884d4394" providerId="LiveId" clId="{119F21B6-4D43-4FA3-B391-0A6F63516386}" dt="2022-06-07T23:44:58.192" v="1453" actId="27636"/>
          <ac:spMkLst>
            <pc:docMk/>
            <pc:sldMk cId="2156754960" sldId="280"/>
            <ac:spMk id="4" creationId="{A7FFFBBF-F5B2-1B3E-AD6B-1A404D6D815C}"/>
          </ac:spMkLst>
        </pc:spChg>
        <pc:spChg chg="mod">
          <ac:chgData name="Steven Wallace" userId="f455ab06884d4394" providerId="LiveId" clId="{119F21B6-4D43-4FA3-B391-0A6F63516386}" dt="2022-06-07T23:41:04.382" v="1188" actId="20577"/>
          <ac:spMkLst>
            <pc:docMk/>
            <pc:sldMk cId="2156754960" sldId="280"/>
            <ac:spMk id="6" creationId="{3F46C3B4-1566-F23D-577D-24AF8FA6E95D}"/>
          </ac:spMkLst>
        </pc:spChg>
      </pc:sldChg>
      <pc:sldChg chg="del">
        <pc:chgData name="Steven Wallace" userId="f455ab06884d4394" providerId="LiveId" clId="{119F21B6-4D43-4FA3-B391-0A6F63516386}" dt="2022-06-07T23:39:06.602" v="1051" actId="47"/>
        <pc:sldMkLst>
          <pc:docMk/>
          <pc:sldMk cId="827264081" sldId="281"/>
        </pc:sldMkLst>
      </pc:sldChg>
      <pc:sldChg chg="del">
        <pc:chgData name="Steven Wallace" userId="f455ab06884d4394" providerId="LiveId" clId="{119F21B6-4D43-4FA3-B391-0A6F63516386}" dt="2022-06-07T23:39:09.539" v="1052" actId="47"/>
        <pc:sldMkLst>
          <pc:docMk/>
          <pc:sldMk cId="3250617862" sldId="282"/>
        </pc:sldMkLst>
      </pc:sldChg>
      <pc:sldChg chg="addSp delSp modSp add del mod modTransition">
        <pc:chgData name="Steven Wallace" userId="f455ab06884d4394" providerId="LiveId" clId="{119F21B6-4D43-4FA3-B391-0A6F63516386}" dt="2022-06-10T18:45:34.194" v="2489" actId="20577"/>
        <pc:sldMkLst>
          <pc:docMk/>
          <pc:sldMk cId="1830417087" sldId="283"/>
        </pc:sldMkLst>
        <pc:spChg chg="del">
          <ac:chgData name="Steven Wallace" userId="f455ab06884d4394" providerId="LiveId" clId="{119F21B6-4D43-4FA3-B391-0A6F63516386}" dt="2022-06-07T23:49:30.708" v="1750" actId="478"/>
          <ac:spMkLst>
            <pc:docMk/>
            <pc:sldMk cId="1830417087" sldId="283"/>
            <ac:spMk id="2" creationId="{8A19D3F1-967B-3851-7F46-8BF1F9578866}"/>
          </ac:spMkLst>
        </pc:spChg>
        <pc:spChg chg="mod">
          <ac:chgData name="Steven Wallace" userId="f455ab06884d4394" providerId="LiveId" clId="{119F21B6-4D43-4FA3-B391-0A6F63516386}" dt="2022-06-10T18:45:34.194" v="2489" actId="20577"/>
          <ac:spMkLst>
            <pc:docMk/>
            <pc:sldMk cId="1830417087" sldId="283"/>
            <ac:spMk id="3" creationId="{E18955B6-0ABE-4281-30FD-96149C48E124}"/>
          </ac:spMkLst>
        </pc:spChg>
        <pc:spChg chg="add del mod">
          <ac:chgData name="Steven Wallace" userId="f455ab06884d4394" providerId="LiveId" clId="{119F21B6-4D43-4FA3-B391-0A6F63516386}" dt="2022-06-07T23:49:33.098" v="1751" actId="478"/>
          <ac:spMkLst>
            <pc:docMk/>
            <pc:sldMk cId="1830417087" sldId="283"/>
            <ac:spMk id="5" creationId="{74E303EE-F86C-DC3C-E62C-36D86D5E887C}"/>
          </ac:spMkLst>
        </pc:spChg>
        <pc:spChg chg="add mod">
          <ac:chgData name="Steven Wallace" userId="f455ab06884d4394" providerId="LiveId" clId="{119F21B6-4D43-4FA3-B391-0A6F63516386}" dt="2022-06-07T23:53:14.349" v="1775" actId="20577"/>
          <ac:spMkLst>
            <pc:docMk/>
            <pc:sldMk cId="1830417087" sldId="283"/>
            <ac:spMk id="7" creationId="{1925FF8A-46BD-94F3-F399-80D74CA5FA20}"/>
          </ac:spMkLst>
        </pc:spChg>
        <pc:spChg chg="mod">
          <ac:chgData name="Steven Wallace" userId="f455ab06884d4394" providerId="LiveId" clId="{119F21B6-4D43-4FA3-B391-0A6F63516386}" dt="2022-06-07T23:50:34.308" v="1758"/>
          <ac:spMkLst>
            <pc:docMk/>
            <pc:sldMk cId="1830417087" sldId="283"/>
            <ac:spMk id="8" creationId="{BC956107-37F0-D789-3D0D-94B516F17FA4}"/>
          </ac:spMkLst>
        </pc:spChg>
      </pc:sldChg>
      <pc:sldChg chg="modSp add mod modTransition modAnim">
        <pc:chgData name="Steven Wallace" userId="f455ab06884d4394" providerId="LiveId" clId="{119F21B6-4D43-4FA3-B391-0A6F63516386}" dt="2022-06-11T18:03:31.267" v="2523" actId="20577"/>
        <pc:sldMkLst>
          <pc:docMk/>
          <pc:sldMk cId="3273477995" sldId="284"/>
        </pc:sldMkLst>
        <pc:spChg chg="mod">
          <ac:chgData name="Steven Wallace" userId="f455ab06884d4394" providerId="LiveId" clId="{119F21B6-4D43-4FA3-B391-0A6F63516386}" dt="2022-06-11T18:03:31.267" v="2523" actId="20577"/>
          <ac:spMkLst>
            <pc:docMk/>
            <pc:sldMk cId="3273477995" sldId="284"/>
            <ac:spMk id="4" creationId="{A7FFFBBF-F5B2-1B3E-AD6B-1A404D6D815C}"/>
          </ac:spMkLst>
        </pc:spChg>
        <pc:spChg chg="mod">
          <ac:chgData name="Steven Wallace" userId="f455ab06884d4394" providerId="LiveId" clId="{119F21B6-4D43-4FA3-B391-0A6F63516386}" dt="2022-06-07T23:45:27.311" v="1479" actId="20577"/>
          <ac:spMkLst>
            <pc:docMk/>
            <pc:sldMk cId="3273477995" sldId="284"/>
            <ac:spMk id="6" creationId="{3F46C3B4-1566-F23D-577D-24AF8FA6E95D}"/>
          </ac:spMkLst>
        </pc:spChg>
      </pc:sldChg>
      <pc:sldChg chg="modSp add mod modAnim">
        <pc:chgData name="Steven Wallace" userId="f455ab06884d4394" providerId="LiveId" clId="{119F21B6-4D43-4FA3-B391-0A6F63516386}" dt="2022-06-10T14:57:11.832" v="1909"/>
        <pc:sldMkLst>
          <pc:docMk/>
          <pc:sldMk cId="2307553558" sldId="285"/>
        </pc:sldMkLst>
        <pc:spChg chg="mod">
          <ac:chgData name="Steven Wallace" userId="f455ab06884d4394" providerId="LiveId" clId="{119F21B6-4D43-4FA3-B391-0A6F63516386}" dt="2022-06-10T14:56:50.192" v="1908" actId="14100"/>
          <ac:spMkLst>
            <pc:docMk/>
            <pc:sldMk cId="2307553558" sldId="285"/>
            <ac:spMk id="4" creationId="{287E8A00-9BB6-E0EB-2C52-B75F62940296}"/>
          </ac:spMkLst>
        </pc:spChg>
      </pc:sldChg>
      <pc:sldChg chg="modSp mod modTransition modAnim">
        <pc:chgData name="Steven Wallace" userId="f455ab06884d4394" providerId="LiveId" clId="{119F21B6-4D43-4FA3-B391-0A6F63516386}" dt="2022-06-10T18:45:53.994" v="2491" actId="115"/>
        <pc:sldMkLst>
          <pc:docMk/>
          <pc:sldMk cId="721114782" sldId="286"/>
        </pc:sldMkLst>
        <pc:spChg chg="mod">
          <ac:chgData name="Steven Wallace" userId="f455ab06884d4394" providerId="LiveId" clId="{119F21B6-4D43-4FA3-B391-0A6F63516386}" dt="2022-06-10T18:45:53.994" v="2491" actId="115"/>
          <ac:spMkLst>
            <pc:docMk/>
            <pc:sldMk cId="721114782" sldId="286"/>
            <ac:spMk id="3" creationId="{E18955B6-0ABE-4281-30FD-96149C48E124}"/>
          </ac:spMkLst>
        </pc:spChg>
      </pc:sldChg>
      <pc:sldChg chg="modSp mod modTransition modAnim">
        <pc:chgData name="Steven Wallace" userId="f455ab06884d4394" providerId="LiveId" clId="{119F21B6-4D43-4FA3-B391-0A6F63516386}" dt="2022-06-10T18:46:10.920" v="2493" actId="115"/>
        <pc:sldMkLst>
          <pc:docMk/>
          <pc:sldMk cId="1735447666" sldId="287"/>
        </pc:sldMkLst>
        <pc:spChg chg="mod">
          <ac:chgData name="Steven Wallace" userId="f455ab06884d4394" providerId="LiveId" clId="{119F21B6-4D43-4FA3-B391-0A6F63516386}" dt="2022-06-10T18:46:10.920" v="2493" actId="115"/>
          <ac:spMkLst>
            <pc:docMk/>
            <pc:sldMk cId="1735447666" sldId="287"/>
            <ac:spMk id="3" creationId="{E18955B6-0ABE-4281-30FD-96149C48E124}"/>
          </ac:spMkLst>
        </pc:spChg>
      </pc:sldChg>
      <pc:sldChg chg="modTransition modAnim">
        <pc:chgData name="Steven Wallace" userId="f455ab06884d4394" providerId="LiveId" clId="{119F21B6-4D43-4FA3-B391-0A6F63516386}" dt="2022-06-10T17:33:45.736" v="2459"/>
        <pc:sldMkLst>
          <pc:docMk/>
          <pc:sldMk cId="2978404887" sldId="288"/>
        </pc:sldMkLst>
      </pc:sldChg>
      <pc:sldChg chg="modTransition modAnim">
        <pc:chgData name="Steven Wallace" userId="f455ab06884d4394" providerId="LiveId" clId="{119F21B6-4D43-4FA3-B391-0A6F63516386}" dt="2022-06-10T17:34:56.541" v="2468"/>
        <pc:sldMkLst>
          <pc:docMk/>
          <pc:sldMk cId="1771089714" sldId="289"/>
        </pc:sldMkLst>
      </pc:sldChg>
      <pc:sldChg chg="addSp modSp add mod modAnim">
        <pc:chgData name="Steven Wallace" userId="f455ab06884d4394" providerId="LiveId" clId="{119F21B6-4D43-4FA3-B391-0A6F63516386}" dt="2022-06-10T17:21:14.428" v="2453"/>
        <pc:sldMkLst>
          <pc:docMk/>
          <pc:sldMk cId="2111162543" sldId="290"/>
        </pc:sldMkLst>
        <pc:spChg chg="add mod">
          <ac:chgData name="Steven Wallace" userId="f455ab06884d4394" providerId="LiveId" clId="{119F21B6-4D43-4FA3-B391-0A6F63516386}" dt="2022-06-10T15:11:18.990" v="2040" actId="1076"/>
          <ac:spMkLst>
            <pc:docMk/>
            <pc:sldMk cId="2111162543" sldId="290"/>
            <ac:spMk id="2" creationId="{15F8DD20-2536-19FD-4CF8-8EC6996DFFED}"/>
          </ac:spMkLst>
        </pc:spChg>
        <pc:spChg chg="add mod">
          <ac:chgData name="Steven Wallace" userId="f455ab06884d4394" providerId="LiveId" clId="{119F21B6-4D43-4FA3-B391-0A6F63516386}" dt="2022-06-10T15:13:28.970" v="2112" actId="20577"/>
          <ac:spMkLst>
            <pc:docMk/>
            <pc:sldMk cId="2111162543" sldId="290"/>
            <ac:spMk id="7" creationId="{E2CC736C-8EC7-F7EE-D15E-4839A0972108}"/>
          </ac:spMkLst>
        </pc:spChg>
        <pc:cxnChg chg="add mod">
          <ac:chgData name="Steven Wallace" userId="f455ab06884d4394" providerId="LiveId" clId="{119F21B6-4D43-4FA3-B391-0A6F63516386}" dt="2022-06-10T15:03:16.391" v="1997" actId="13822"/>
          <ac:cxnSpMkLst>
            <pc:docMk/>
            <pc:sldMk cId="2111162543" sldId="290"/>
            <ac:cxnSpMk id="6" creationId="{51EA3305-D703-B171-39AE-328F4EAC647C}"/>
          </ac:cxnSpMkLst>
        </pc:cxnChg>
      </pc:sldChg>
      <pc:sldChg chg="addSp delSp modSp new mod modTransition modClrScheme delAnim modAnim chgLayout">
        <pc:chgData name="Steven Wallace" userId="f455ab06884d4394" providerId="LiveId" clId="{119F21B6-4D43-4FA3-B391-0A6F63516386}" dt="2022-06-11T17:35:53.471" v="2497" actId="207"/>
        <pc:sldMkLst>
          <pc:docMk/>
          <pc:sldMk cId="851483942" sldId="291"/>
        </pc:sldMkLst>
        <pc:spChg chg="del mod ord">
          <ac:chgData name="Steven Wallace" userId="f455ab06884d4394" providerId="LiveId" clId="{119F21B6-4D43-4FA3-B391-0A6F63516386}" dt="2022-06-10T14:44:22.925" v="1801" actId="700"/>
          <ac:spMkLst>
            <pc:docMk/>
            <pc:sldMk cId="851483942" sldId="291"/>
            <ac:spMk id="2" creationId="{2A46B322-6B1C-42E7-F24E-1044250C6131}"/>
          </ac:spMkLst>
        </pc:spChg>
        <pc:spChg chg="del">
          <ac:chgData name="Steven Wallace" userId="f455ab06884d4394" providerId="LiveId" clId="{119F21B6-4D43-4FA3-B391-0A6F63516386}" dt="2022-06-10T14:44:22.925" v="1801" actId="700"/>
          <ac:spMkLst>
            <pc:docMk/>
            <pc:sldMk cId="851483942" sldId="291"/>
            <ac:spMk id="3" creationId="{4961CFD0-45EF-1579-8529-ABA5943617EB}"/>
          </ac:spMkLst>
        </pc:spChg>
        <pc:spChg chg="add mod ord">
          <ac:chgData name="Steven Wallace" userId="f455ab06884d4394" providerId="LiveId" clId="{119F21B6-4D43-4FA3-B391-0A6F63516386}" dt="2022-06-11T17:35:53.471" v="2497" actId="207"/>
          <ac:spMkLst>
            <pc:docMk/>
            <pc:sldMk cId="851483942" sldId="291"/>
            <ac:spMk id="4" creationId="{48983E71-D361-CE8B-ADAA-E0295702C4BB}"/>
          </ac:spMkLst>
        </pc:spChg>
        <pc:spChg chg="add mod ord">
          <ac:chgData name="Steven Wallace" userId="f455ab06884d4394" providerId="LiveId" clId="{119F21B6-4D43-4FA3-B391-0A6F63516386}" dt="2022-06-10T14:52:41.324" v="1883" actId="27636"/>
          <ac:spMkLst>
            <pc:docMk/>
            <pc:sldMk cId="851483942" sldId="291"/>
            <ac:spMk id="5" creationId="{782328AE-2F53-4ACE-0467-2F92616A9051}"/>
          </ac:spMkLst>
        </pc:spChg>
        <pc:spChg chg="add mod">
          <ac:chgData name="Steven Wallace" userId="f455ab06884d4394" providerId="LiveId" clId="{119F21B6-4D43-4FA3-B391-0A6F63516386}" dt="2022-06-10T14:55:39.962" v="1897" actId="164"/>
          <ac:spMkLst>
            <pc:docMk/>
            <pc:sldMk cId="851483942" sldId="291"/>
            <ac:spMk id="6" creationId="{DF46D093-D75A-6549-6C60-70FAABE3B5DB}"/>
          </ac:spMkLst>
        </pc:spChg>
        <pc:spChg chg="add mod">
          <ac:chgData name="Steven Wallace" userId="f455ab06884d4394" providerId="LiveId" clId="{119F21B6-4D43-4FA3-B391-0A6F63516386}" dt="2022-06-10T14:55:39.962" v="1897" actId="164"/>
          <ac:spMkLst>
            <pc:docMk/>
            <pc:sldMk cId="851483942" sldId="291"/>
            <ac:spMk id="7" creationId="{1FF52F9A-473D-1915-3EE7-8A4315F1C49F}"/>
          </ac:spMkLst>
        </pc:spChg>
        <pc:spChg chg="add mod">
          <ac:chgData name="Steven Wallace" userId="f455ab06884d4394" providerId="LiveId" clId="{119F21B6-4D43-4FA3-B391-0A6F63516386}" dt="2022-06-11T17:35:18.748" v="2496" actId="14100"/>
          <ac:spMkLst>
            <pc:docMk/>
            <pc:sldMk cId="851483942" sldId="291"/>
            <ac:spMk id="15" creationId="{23A4123F-32D7-4D96-D642-F43B5EF9A7F6}"/>
          </ac:spMkLst>
        </pc:spChg>
        <pc:grpChg chg="add mod">
          <ac:chgData name="Steven Wallace" userId="f455ab06884d4394" providerId="LiveId" clId="{119F21B6-4D43-4FA3-B391-0A6F63516386}" dt="2022-06-10T14:55:39.962" v="1897" actId="164"/>
          <ac:grpSpMkLst>
            <pc:docMk/>
            <pc:sldMk cId="851483942" sldId="291"/>
            <ac:grpSpMk id="8" creationId="{F530981F-3FA7-47E6-9083-88917330C989}"/>
          </ac:grpSpMkLst>
        </pc:grpChg>
        <pc:cxnChg chg="add mod">
          <ac:chgData name="Steven Wallace" userId="f455ab06884d4394" providerId="LiveId" clId="{119F21B6-4D43-4FA3-B391-0A6F63516386}" dt="2022-06-10T15:06:02.471" v="2016" actId="13822"/>
          <ac:cxnSpMkLst>
            <pc:docMk/>
            <pc:sldMk cId="851483942" sldId="291"/>
            <ac:cxnSpMk id="10" creationId="{3803B37D-FC23-A978-7173-4EAC94EAC9F8}"/>
          </ac:cxnSpMkLst>
        </pc:cxnChg>
        <pc:cxnChg chg="add del mod">
          <ac:chgData name="Steven Wallace" userId="f455ab06884d4394" providerId="LiveId" clId="{119F21B6-4D43-4FA3-B391-0A6F63516386}" dt="2022-06-10T15:59:26.227" v="2436" actId="478"/>
          <ac:cxnSpMkLst>
            <pc:docMk/>
            <pc:sldMk cId="851483942" sldId="291"/>
            <ac:cxnSpMk id="12" creationId="{9FAA88B1-E39E-BA1E-6722-3611463647DE}"/>
          </ac:cxnSpMkLst>
        </pc:cxnChg>
        <pc:cxnChg chg="add del mod">
          <ac:chgData name="Steven Wallace" userId="f455ab06884d4394" providerId="LiveId" clId="{119F21B6-4D43-4FA3-B391-0A6F63516386}" dt="2022-06-10T15:59:27.582" v="2437" actId="478"/>
          <ac:cxnSpMkLst>
            <pc:docMk/>
            <pc:sldMk cId="851483942" sldId="291"/>
            <ac:cxnSpMk id="14" creationId="{E0F8EFD6-9C8B-6F9E-4CE9-85622B57695C}"/>
          </ac:cxnSpMkLst>
        </pc:cxnChg>
      </pc:sldChg>
    </pc:docChg>
  </pc:docChgLst>
  <pc:docChgLst>
    <pc:chgData name="Steven Wallace" userId="f455ab06884d4394" providerId="LiveId" clId="{7747B8CF-1680-4863-8402-1C1031B91842}"/>
    <pc:docChg chg="undo custSel addSld modSld">
      <pc:chgData name="Steven Wallace" userId="f455ab06884d4394" providerId="LiveId" clId="{7747B8CF-1680-4863-8402-1C1031B91842}" dt="2022-06-12T12:32:38.641" v="228" actId="115"/>
      <pc:docMkLst>
        <pc:docMk/>
      </pc:docMkLst>
      <pc:sldChg chg="modSp mod">
        <pc:chgData name="Steven Wallace" userId="f455ab06884d4394" providerId="LiveId" clId="{7747B8CF-1680-4863-8402-1C1031B91842}" dt="2022-06-10T05:03:33.217" v="38" actId="207"/>
        <pc:sldMkLst>
          <pc:docMk/>
          <pc:sldMk cId="3156448788" sldId="270"/>
        </pc:sldMkLst>
        <pc:spChg chg="mod">
          <ac:chgData name="Steven Wallace" userId="f455ab06884d4394" providerId="LiveId" clId="{7747B8CF-1680-4863-8402-1C1031B91842}" dt="2022-06-10T05:03:33.217" v="38" actId="207"/>
          <ac:spMkLst>
            <pc:docMk/>
            <pc:sldMk cId="3156448788" sldId="270"/>
            <ac:spMk id="3" creationId="{8D431D6D-FD10-4E3F-AB95-77831475A98E}"/>
          </ac:spMkLst>
        </pc:spChg>
      </pc:sldChg>
      <pc:sldChg chg="modSp">
        <pc:chgData name="Steven Wallace" userId="f455ab06884d4394" providerId="LiveId" clId="{7747B8CF-1680-4863-8402-1C1031B91842}" dt="2022-06-10T04:59:27.990" v="0"/>
        <pc:sldMkLst>
          <pc:docMk/>
          <pc:sldMk cId="3392598664" sldId="271"/>
        </pc:sldMkLst>
        <pc:spChg chg="mod">
          <ac:chgData name="Steven Wallace" userId="f455ab06884d4394" providerId="LiveId" clId="{7747B8CF-1680-4863-8402-1C1031B91842}" dt="2022-06-10T04:59:27.990" v="0"/>
          <ac:spMkLst>
            <pc:docMk/>
            <pc:sldMk cId="3392598664" sldId="271"/>
            <ac:spMk id="6" creationId="{43EA1E36-867B-6BBC-933B-911D202494D0}"/>
          </ac:spMkLst>
        </pc:spChg>
      </pc:sldChg>
      <pc:sldChg chg="modSp mod">
        <pc:chgData name="Steven Wallace" userId="f455ab06884d4394" providerId="LiveId" clId="{7747B8CF-1680-4863-8402-1C1031B91842}" dt="2022-06-10T05:00:40.152" v="9" actId="20577"/>
        <pc:sldMkLst>
          <pc:docMk/>
          <pc:sldMk cId="3849119364" sldId="273"/>
        </pc:sldMkLst>
        <pc:graphicFrameChg chg="modGraphic">
          <ac:chgData name="Steven Wallace" userId="f455ab06884d4394" providerId="LiveId" clId="{7747B8CF-1680-4863-8402-1C1031B91842}" dt="2022-06-10T05:00:40.152" v="9" actId="20577"/>
          <ac:graphicFrameMkLst>
            <pc:docMk/>
            <pc:sldMk cId="3849119364" sldId="273"/>
            <ac:graphicFrameMk id="4" creationId="{2D995238-84F1-1878-8BA1-B24B3C33D35D}"/>
          </ac:graphicFrameMkLst>
        </pc:graphicFrameChg>
      </pc:sldChg>
      <pc:sldChg chg="modSp mod modAnim">
        <pc:chgData name="Steven Wallace" userId="f455ab06884d4394" providerId="LiveId" clId="{7747B8CF-1680-4863-8402-1C1031B91842}" dt="2022-06-10T05:06:02.242" v="47"/>
        <pc:sldMkLst>
          <pc:docMk/>
          <pc:sldMk cId="3988022825" sldId="274"/>
        </pc:sldMkLst>
        <pc:spChg chg="mod">
          <ac:chgData name="Steven Wallace" userId="f455ab06884d4394" providerId="LiveId" clId="{7747B8CF-1680-4863-8402-1C1031B91842}" dt="2022-06-10T05:01:15.240" v="22" actId="114"/>
          <ac:spMkLst>
            <pc:docMk/>
            <pc:sldMk cId="3988022825" sldId="274"/>
            <ac:spMk id="2" creationId="{8A19D3F1-967B-3851-7F46-8BF1F9578866}"/>
          </ac:spMkLst>
        </pc:spChg>
      </pc:sldChg>
      <pc:sldChg chg="modSp mod modAnim">
        <pc:chgData name="Steven Wallace" userId="f455ab06884d4394" providerId="LiveId" clId="{7747B8CF-1680-4863-8402-1C1031B91842}" dt="2022-06-10T05:19:18.321" v="119" actId="20577"/>
        <pc:sldMkLst>
          <pc:docMk/>
          <pc:sldMk cId="1830417087" sldId="283"/>
        </pc:sldMkLst>
        <pc:spChg chg="mod">
          <ac:chgData name="Steven Wallace" userId="f455ab06884d4394" providerId="LiveId" clId="{7747B8CF-1680-4863-8402-1C1031B91842}" dt="2022-06-10T05:19:18.321" v="119" actId="20577"/>
          <ac:spMkLst>
            <pc:docMk/>
            <pc:sldMk cId="1830417087" sldId="283"/>
            <ac:spMk id="3" creationId="{E18955B6-0ABE-4281-30FD-96149C48E124}"/>
          </ac:spMkLst>
        </pc:spChg>
        <pc:spChg chg="mod">
          <ac:chgData name="Steven Wallace" userId="f455ab06884d4394" providerId="LiveId" clId="{7747B8CF-1680-4863-8402-1C1031B91842}" dt="2022-06-10T05:01:43.036" v="36" actId="114"/>
          <ac:spMkLst>
            <pc:docMk/>
            <pc:sldMk cId="1830417087" sldId="283"/>
            <ac:spMk id="7" creationId="{1925FF8A-46BD-94F3-F399-80D74CA5FA20}"/>
          </ac:spMkLst>
        </pc:spChg>
      </pc:sldChg>
      <pc:sldChg chg="modSp">
        <pc:chgData name="Steven Wallace" userId="f455ab06884d4394" providerId="LiveId" clId="{7747B8CF-1680-4863-8402-1C1031B91842}" dt="2022-06-12T12:32:38.641" v="228" actId="115"/>
        <pc:sldMkLst>
          <pc:docMk/>
          <pc:sldMk cId="3273477995" sldId="284"/>
        </pc:sldMkLst>
        <pc:spChg chg="mod">
          <ac:chgData name="Steven Wallace" userId="f455ab06884d4394" providerId="LiveId" clId="{7747B8CF-1680-4863-8402-1C1031B91842}" dt="2022-06-12T12:32:38.641" v="228" actId="115"/>
          <ac:spMkLst>
            <pc:docMk/>
            <pc:sldMk cId="3273477995" sldId="284"/>
            <ac:spMk id="4" creationId="{A7FFFBBF-F5B2-1B3E-AD6B-1A404D6D815C}"/>
          </ac:spMkLst>
        </pc:spChg>
      </pc:sldChg>
      <pc:sldChg chg="modSp add mod modAnim">
        <pc:chgData name="Steven Wallace" userId="f455ab06884d4394" providerId="LiveId" clId="{7747B8CF-1680-4863-8402-1C1031B91842}" dt="2022-06-10T05:17:04.763" v="88" actId="14100"/>
        <pc:sldMkLst>
          <pc:docMk/>
          <pc:sldMk cId="721114782" sldId="286"/>
        </pc:sldMkLst>
        <pc:spChg chg="mod">
          <ac:chgData name="Steven Wallace" userId="f455ab06884d4394" providerId="LiveId" clId="{7747B8CF-1680-4863-8402-1C1031B91842}" dt="2022-06-10T05:14:39.910" v="77" actId="313"/>
          <ac:spMkLst>
            <pc:docMk/>
            <pc:sldMk cId="721114782" sldId="286"/>
            <ac:spMk id="3" creationId="{E18955B6-0ABE-4281-30FD-96149C48E124}"/>
          </ac:spMkLst>
        </pc:spChg>
        <pc:spChg chg="mod">
          <ac:chgData name="Steven Wallace" userId="f455ab06884d4394" providerId="LiveId" clId="{7747B8CF-1680-4863-8402-1C1031B91842}" dt="2022-06-10T05:17:04.763" v="88" actId="14100"/>
          <ac:spMkLst>
            <pc:docMk/>
            <pc:sldMk cId="721114782" sldId="286"/>
            <ac:spMk id="7" creationId="{1925FF8A-46BD-94F3-F399-80D74CA5FA20}"/>
          </ac:spMkLst>
        </pc:spChg>
      </pc:sldChg>
      <pc:sldChg chg="modSp add mod">
        <pc:chgData name="Steven Wallace" userId="f455ab06884d4394" providerId="LiveId" clId="{7747B8CF-1680-4863-8402-1C1031B91842}" dt="2022-06-10T05:17:14.272" v="95" actId="313"/>
        <pc:sldMkLst>
          <pc:docMk/>
          <pc:sldMk cId="1735447666" sldId="287"/>
        </pc:sldMkLst>
        <pc:spChg chg="mod">
          <ac:chgData name="Steven Wallace" userId="f455ab06884d4394" providerId="LiveId" clId="{7747B8CF-1680-4863-8402-1C1031B91842}" dt="2022-06-10T05:17:14.272" v="95" actId="313"/>
          <ac:spMkLst>
            <pc:docMk/>
            <pc:sldMk cId="1735447666" sldId="287"/>
            <ac:spMk id="3" creationId="{E18955B6-0ABE-4281-30FD-96149C48E124}"/>
          </ac:spMkLst>
        </pc:spChg>
        <pc:spChg chg="mod">
          <ac:chgData name="Steven Wallace" userId="f455ab06884d4394" providerId="LiveId" clId="{7747B8CF-1680-4863-8402-1C1031B91842}" dt="2022-06-10T05:16:57.338" v="87" actId="14100"/>
          <ac:spMkLst>
            <pc:docMk/>
            <pc:sldMk cId="1735447666" sldId="287"/>
            <ac:spMk id="7" creationId="{1925FF8A-46BD-94F3-F399-80D74CA5FA20}"/>
          </ac:spMkLst>
        </pc:spChg>
      </pc:sldChg>
      <pc:sldChg chg="modSp add modAnim">
        <pc:chgData name="Steven Wallace" userId="f455ab06884d4394" providerId="LiveId" clId="{7747B8CF-1680-4863-8402-1C1031B91842}" dt="2022-06-10T05:21:02.014" v="190" actId="115"/>
        <pc:sldMkLst>
          <pc:docMk/>
          <pc:sldMk cId="2978404887" sldId="288"/>
        </pc:sldMkLst>
        <pc:spChg chg="mod">
          <ac:chgData name="Steven Wallace" userId="f455ab06884d4394" providerId="LiveId" clId="{7747B8CF-1680-4863-8402-1C1031B91842}" dt="2022-06-10T05:21:02.014" v="190" actId="115"/>
          <ac:spMkLst>
            <pc:docMk/>
            <pc:sldMk cId="2978404887" sldId="288"/>
            <ac:spMk id="3" creationId="{E18955B6-0ABE-4281-30FD-96149C48E124}"/>
          </ac:spMkLst>
        </pc:spChg>
      </pc:sldChg>
      <pc:sldChg chg="modSp add modAnim">
        <pc:chgData name="Steven Wallace" userId="f455ab06884d4394" providerId="LiveId" clId="{7747B8CF-1680-4863-8402-1C1031B91842}" dt="2022-06-10T05:22:51.810" v="227" actId="115"/>
        <pc:sldMkLst>
          <pc:docMk/>
          <pc:sldMk cId="1771089714" sldId="289"/>
        </pc:sldMkLst>
        <pc:spChg chg="mod">
          <ac:chgData name="Steven Wallace" userId="f455ab06884d4394" providerId="LiveId" clId="{7747B8CF-1680-4863-8402-1C1031B91842}" dt="2022-06-10T05:22:51.810" v="227" actId="115"/>
          <ac:spMkLst>
            <pc:docMk/>
            <pc:sldMk cId="1771089714" sldId="289"/>
            <ac:spMk id="3" creationId="{E18955B6-0ABE-4281-30FD-96149C48E1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7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20565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93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23367" y="3856349"/>
            <a:ext cx="2334684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418025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3367" y="3856349"/>
            <a:ext cx="2334684" cy="520700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924550" y="1025961"/>
            <a:ext cx="4253255" cy="265831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51297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508346"/>
            <a:ext cx="10949099" cy="5065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8749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508346"/>
            <a:ext cx="10949099" cy="5065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89177" y="199217"/>
            <a:ext cx="1563844" cy="10359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8499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5774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392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98661" y="4304697"/>
            <a:ext cx="3233452" cy="281993"/>
          </a:xfrm>
        </p:spPr>
        <p:txBody>
          <a:bodyPr>
            <a:noAutofit/>
          </a:bodyPr>
          <a:lstStyle>
            <a:lvl1pPr>
              <a:defRPr sz="1467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48248" y="2730680"/>
            <a:ext cx="5700233" cy="132360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36124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824428"/>
            <a:ext cx="10949099" cy="45509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76540" y="274639"/>
            <a:ext cx="3303273" cy="750856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3718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DAD1B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AD1B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1F63175-B462-CCAE-5595-125B6CEC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48" y="0"/>
            <a:ext cx="12192000" cy="68580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556164" y="374121"/>
            <a:ext cx="11001375" cy="12366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NORTH RIDGEVILLE</a:t>
            </a:r>
            <a:br>
              <a:rPr lang="en-US" sz="3600" b="1" dirty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CHURCH OF CHRIST</a:t>
            </a:r>
            <a:endParaRPr lang="en-US" sz="3200" b="1" dirty="0">
              <a:solidFill>
                <a:schemeClr val="tx1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31D6D-FD10-4E3F-AB95-77831475A98E}"/>
              </a:ext>
            </a:extLst>
          </p:cNvPr>
          <p:cNvSpPr txBox="1"/>
          <p:nvPr/>
        </p:nvSpPr>
        <p:spPr>
          <a:xfrm>
            <a:off x="447360" y="5749593"/>
            <a:ext cx="11218984" cy="970478"/>
          </a:xfrm>
          <a:prstGeom prst="round2DiagRect">
            <a:avLst>
              <a:gd name="adj1" fmla="val 30939"/>
              <a:gd name="adj2" fmla="val 0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tIns="0" bIns="0" anchor="ctr" anchorCtr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Scripture taken from the New King James Version®.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Copyright © 1982 by Thomas Nelson. Used by permission. All rights reserved.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4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956107-37F0-D789-3D0D-94B516F1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34" y="274638"/>
            <a:ext cx="10367084" cy="1123661"/>
          </a:xfrm>
        </p:spPr>
        <p:txBody>
          <a:bodyPr anchor="ctr">
            <a:normAutofit/>
          </a:bodyPr>
          <a:lstStyle/>
          <a:p>
            <a:r>
              <a:rPr lang="en-US" sz="6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1000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55B6-0ABE-4281-30FD-96149C48E124}"/>
              </a:ext>
            </a:extLst>
          </p:cNvPr>
          <p:cNvSpPr txBox="1"/>
          <p:nvPr/>
        </p:nvSpPr>
        <p:spPr>
          <a:xfrm>
            <a:off x="1233996" y="4483224"/>
            <a:ext cx="10235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John 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10:10</a:t>
            </a:r>
            <a:r>
              <a:rPr lang="en-US" sz="3600" b="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, "The thief does not come except to steal, and to kill, and to destroy. I have come that they may have life, and that they may have [it] </a:t>
            </a:r>
            <a:r>
              <a:rPr lang="en-US" sz="3600" b="1" i="0" u="sng" strike="noStrike" baseline="0" dirty="0">
                <a:latin typeface="Segoe UI" panose="020B0502040204020203" pitchFamily="34" charset="0"/>
              </a:rPr>
              <a:t>more abundantly</a:t>
            </a:r>
            <a:r>
              <a:rPr lang="en-US" sz="3600" b="1" i="0" u="none" strike="noStrike" baseline="0" dirty="0">
                <a:latin typeface="Segoe UI" panose="020B0502040204020203" pitchFamily="34" charset="0"/>
              </a:rPr>
              <a:t>.” See Jn. 10:27, 28.</a:t>
            </a:r>
            <a:endParaRPr lang="en-US" sz="3600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25FF8A-46BD-94F3-F399-80D74CA5F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450" y="1398300"/>
            <a:ext cx="10949099" cy="3209210"/>
          </a:xfrm>
        </p:spPr>
        <p:txBody>
          <a:bodyPr anchor="ctr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 X 10 X 10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Quantitatively: contrasts “a little while” (20:3)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Qualitatively: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abundance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41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956107-37F0-D789-3D0D-94B516F1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34" y="274638"/>
            <a:ext cx="10367084" cy="1123661"/>
          </a:xfrm>
        </p:spPr>
        <p:txBody>
          <a:bodyPr anchor="ctr">
            <a:normAutofit/>
          </a:bodyPr>
          <a:lstStyle/>
          <a:p>
            <a:r>
              <a:rPr lang="en-US" sz="6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1000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55B6-0ABE-4281-30FD-96149C48E124}"/>
              </a:ext>
            </a:extLst>
          </p:cNvPr>
          <p:cNvSpPr txBox="1"/>
          <p:nvPr/>
        </p:nvSpPr>
        <p:spPr>
          <a:xfrm>
            <a:off x="1233996" y="4483224"/>
            <a:ext cx="10235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John 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11:25, 26, “…I am the resurrection and the life. He who believes in Me, </a:t>
            </a:r>
            <a:r>
              <a:rPr lang="en-US" sz="3600" b="1" u="sng" dirty="0">
                <a:solidFill>
                  <a:schemeClr val="accent1"/>
                </a:solidFill>
                <a:latin typeface="Segoe UI" panose="020B0502040204020203" pitchFamily="34" charset="0"/>
              </a:rPr>
              <a:t>though he may die, he shall live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. And whoever lives and believes in Me </a:t>
            </a:r>
            <a:r>
              <a:rPr lang="en-US" sz="3600" b="1" u="sng" dirty="0">
                <a:solidFill>
                  <a:schemeClr val="accent1"/>
                </a:solidFill>
                <a:latin typeface="Segoe UI" panose="020B0502040204020203" pitchFamily="34" charset="0"/>
              </a:rPr>
              <a:t>shall never die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. Do you believe this?"</a:t>
            </a:r>
            <a:endParaRPr lang="en-US" sz="3600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25FF8A-46BD-94F3-F399-80D74CA5F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450" y="1398300"/>
            <a:ext cx="10949099" cy="3209210"/>
          </a:xfrm>
        </p:spPr>
        <p:txBody>
          <a:bodyPr anchor="ctr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 X 10 X 10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Quantitatively: contrasts “a little while” (20:3)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Qualitatively: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abundance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404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956107-37F0-D789-3D0D-94B516F1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34" y="274638"/>
            <a:ext cx="10367084" cy="1123661"/>
          </a:xfrm>
        </p:spPr>
        <p:txBody>
          <a:bodyPr anchor="ctr">
            <a:normAutofit/>
          </a:bodyPr>
          <a:lstStyle/>
          <a:p>
            <a:r>
              <a:rPr lang="en-US" sz="6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1000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55B6-0ABE-4281-30FD-96149C48E124}"/>
              </a:ext>
            </a:extLst>
          </p:cNvPr>
          <p:cNvSpPr txBox="1"/>
          <p:nvPr/>
        </p:nvSpPr>
        <p:spPr>
          <a:xfrm>
            <a:off x="1210670" y="4028539"/>
            <a:ext cx="10235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John 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17:2, 3 "as You have given Him authority over all flesh, that He should </a:t>
            </a:r>
            <a:r>
              <a:rPr lang="en-US" sz="3600" b="1" u="sng" dirty="0">
                <a:solidFill>
                  <a:schemeClr val="accent1"/>
                </a:solidFill>
                <a:latin typeface="Segoe UI" panose="020B0502040204020203" pitchFamily="34" charset="0"/>
              </a:rPr>
              <a:t>give eternal life 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to as many as You have given Him. And this is eternal life, that they may know You, the only true God, and Jesus Christ whom You have sent.”</a:t>
            </a:r>
            <a:endParaRPr lang="en-US" sz="3600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25FF8A-46BD-94F3-F399-80D74CA5F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450" y="1398300"/>
            <a:ext cx="10949099" cy="2862322"/>
          </a:xfrm>
        </p:spPr>
        <p:txBody>
          <a:bodyPr anchor="ctr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 X 10 X 10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Quantitatively: contrasts “a little while” (20:3)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Qualitatively: 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abundance</a:t>
            </a:r>
            <a:endParaRPr lang="en-US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114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956107-37F0-D789-3D0D-94B516F1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34" y="274638"/>
            <a:ext cx="10367084" cy="1123661"/>
          </a:xfrm>
        </p:spPr>
        <p:txBody>
          <a:bodyPr anchor="ctr">
            <a:normAutofit/>
          </a:bodyPr>
          <a:lstStyle/>
          <a:p>
            <a:r>
              <a:rPr lang="en-US" sz="6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1000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55B6-0ABE-4281-30FD-96149C48E124}"/>
              </a:ext>
            </a:extLst>
          </p:cNvPr>
          <p:cNvSpPr txBox="1"/>
          <p:nvPr/>
        </p:nvSpPr>
        <p:spPr>
          <a:xfrm>
            <a:off x="1210670" y="4028539"/>
            <a:ext cx="10235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John 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17:24, "Father, I desire that they also whom You gave Me </a:t>
            </a:r>
            <a:r>
              <a:rPr lang="en-US" sz="3600" b="1" u="sng" dirty="0">
                <a:solidFill>
                  <a:schemeClr val="accent1"/>
                </a:solidFill>
                <a:latin typeface="Segoe UI" panose="020B0502040204020203" pitchFamily="34" charset="0"/>
              </a:rPr>
              <a:t>may be with Me where I am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, that they may behold My glory which You have given Me; for You loved Me before the foundation of the world.”</a:t>
            </a:r>
            <a:endParaRPr lang="en-US" sz="3600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25FF8A-46BD-94F3-F399-80D74CA5F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450" y="1398300"/>
            <a:ext cx="10949099" cy="2739827"/>
          </a:xfrm>
        </p:spPr>
        <p:txBody>
          <a:bodyPr anchor="ctr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 X 10 X 10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Quantitatively: contrasts “a little while” (20:3)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Qualitatively: 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abundance</a:t>
            </a:r>
            <a:endParaRPr lang="en-US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5447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956107-37F0-D789-3D0D-94B516F1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34" y="274638"/>
            <a:ext cx="10367084" cy="1123661"/>
          </a:xfrm>
        </p:spPr>
        <p:txBody>
          <a:bodyPr anchor="ctr">
            <a:normAutofit/>
          </a:bodyPr>
          <a:lstStyle/>
          <a:p>
            <a:r>
              <a:rPr lang="en-US" sz="6000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1000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55B6-0ABE-4281-30FD-96149C48E124}"/>
              </a:ext>
            </a:extLst>
          </p:cNvPr>
          <p:cNvSpPr txBox="1"/>
          <p:nvPr/>
        </p:nvSpPr>
        <p:spPr>
          <a:xfrm>
            <a:off x="1210670" y="4028539"/>
            <a:ext cx="10235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Col. 3:3, 4, “For you died, and </a:t>
            </a:r>
            <a:r>
              <a:rPr lang="en-US" sz="3600" b="1" u="sng" dirty="0">
                <a:solidFill>
                  <a:schemeClr val="accent1"/>
                </a:solidFill>
                <a:latin typeface="Segoe UI" panose="020B0502040204020203" pitchFamily="34" charset="0"/>
              </a:rPr>
              <a:t>your life is hidden with Christ in God</a:t>
            </a: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</a:rPr>
              <a:t>. When Christ [who is] our life appears, then you also will appear with Him in glory.”</a:t>
            </a:r>
            <a:endParaRPr lang="en-US" sz="3600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25FF8A-46BD-94F3-F399-80D74CA5F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450" y="1398300"/>
            <a:ext cx="10949099" cy="2739827"/>
          </a:xfrm>
        </p:spPr>
        <p:txBody>
          <a:bodyPr anchor="ctr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 X 10 X 10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Quantitatively: contrasts “a little while” (20:3)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Qualitatively: 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abundance</a:t>
            </a:r>
            <a:endParaRPr lang="en-US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089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FFBBF-F5B2-1B3E-AD6B-1A404D6D8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315" y="1811045"/>
            <a:ext cx="10880084" cy="4556331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Lives and reigns with Christ – 2 Tim. 2:12; Rev. 3:21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Finds new life when baptized into Christ – Rom. 6:4; Eph. 2:4-6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/>
              <a:t>Will not lose the new life or the blessings found in Christ at death but have them abundantly – Rev 14:13; 2:10; 20:4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6C3B4-1566-F23D-577D-24AF8FA6E95D}"/>
              </a:ext>
            </a:extLst>
          </p:cNvPr>
          <p:cNvSpPr txBox="1"/>
          <p:nvPr/>
        </p:nvSpPr>
        <p:spPr>
          <a:xfrm>
            <a:off x="1188471" y="125345"/>
            <a:ext cx="9815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u="sng" spc="600" dirty="0">
                <a:solidFill>
                  <a:prstClr val="white"/>
                </a:solidFill>
                <a:latin typeface="Rockwell Extra Bold" panose="02060903040505020403" pitchFamily="18" charset="0"/>
              </a:rPr>
              <a:t>The Faithful Christian</a:t>
            </a:r>
            <a:endParaRPr kumimoji="0" lang="en-US" sz="4800" b="0" i="0" u="sng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9030405050204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675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FFBBF-F5B2-1B3E-AD6B-1A404D6D8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315" y="1468877"/>
            <a:ext cx="10880084" cy="4898500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The GREAT white throne – 20:11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The GREAT gathering – 20:12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The GREAT books – 20:12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The GREAT judgment – 20:13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The GREAT separation/destination </a:t>
            </a:r>
            <a:b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US" dirty="0">
                <a:latin typeface="Biome" panose="020B0503030204020804" pitchFamily="34" charset="0"/>
                <a:cs typeface="Biome" panose="020B0503030204020804" pitchFamily="34" charset="0"/>
              </a:rPr>
              <a:t>– 20:14, 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The GREAT decision</a:t>
            </a:r>
            <a:r>
              <a:rPr lang="en-US" i="1" dirty="0">
                <a:solidFill>
                  <a:schemeClr val="tx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—it is yours!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6C3B4-1566-F23D-577D-24AF8FA6E95D}"/>
              </a:ext>
            </a:extLst>
          </p:cNvPr>
          <p:cNvSpPr txBox="1"/>
          <p:nvPr/>
        </p:nvSpPr>
        <p:spPr>
          <a:xfrm>
            <a:off x="1188471" y="125345"/>
            <a:ext cx="9815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u="sng" spc="600" dirty="0">
                <a:solidFill>
                  <a:prstClr val="white"/>
                </a:solidFill>
                <a:latin typeface="Rockwell Extra Bold" panose="02060903040505020403" pitchFamily="18" charset="0"/>
              </a:rPr>
              <a:t>Revelation 20:11-15</a:t>
            </a:r>
            <a:endParaRPr kumimoji="0" lang="en-US" sz="4800" b="0" i="0" u="sng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anose="020609030405050204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3477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AB9EA2E-2471-4213-CD58-D6E1C196C9F9}"/>
              </a:ext>
            </a:extLst>
          </p:cNvPr>
          <p:cNvSpPr txBox="1">
            <a:spLocks/>
          </p:cNvSpPr>
          <p:nvPr/>
        </p:nvSpPr>
        <p:spPr>
          <a:xfrm>
            <a:off x="4678226" y="3856774"/>
            <a:ext cx="2824967" cy="80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Critical Review of Premillennialism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1B43F-F402-D6EC-7428-E4457DDE2E72}"/>
              </a:ext>
            </a:extLst>
          </p:cNvPr>
          <p:cNvSpPr txBox="1"/>
          <p:nvPr/>
        </p:nvSpPr>
        <p:spPr>
          <a:xfrm>
            <a:off x="2730738" y="4788769"/>
            <a:ext cx="6730524" cy="122458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REIGN OF CHRIST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5AC35-1809-4A0A-A389-0ABAE7D9FD56}"/>
              </a:ext>
            </a:extLst>
          </p:cNvPr>
          <p:cNvSpPr txBox="1"/>
          <p:nvPr/>
        </p:nvSpPr>
        <p:spPr>
          <a:xfrm>
            <a:off x="408562" y="1381168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Rapture?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CD0D7-C87B-3E9E-996C-39616173B129}"/>
              </a:ext>
            </a:extLst>
          </p:cNvPr>
          <p:cNvSpPr txBox="1"/>
          <p:nvPr/>
        </p:nvSpPr>
        <p:spPr>
          <a:xfrm>
            <a:off x="408562" y="2648076"/>
            <a:ext cx="2149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Seven-year Tribulation?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E1072-1CB8-75D4-2F75-15BF057E9CF0}"/>
              </a:ext>
            </a:extLst>
          </p:cNvPr>
          <p:cNvSpPr txBox="1"/>
          <p:nvPr/>
        </p:nvSpPr>
        <p:spPr>
          <a:xfrm>
            <a:off x="9146177" y="2786576"/>
            <a:ext cx="2637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/>
              <a:t>Many Resurrections?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CDB22-A8D2-B6D1-19DB-106FED56834B}"/>
              </a:ext>
            </a:extLst>
          </p:cNvPr>
          <p:cNvSpPr txBox="1"/>
          <p:nvPr/>
        </p:nvSpPr>
        <p:spPr>
          <a:xfrm>
            <a:off x="9182021" y="1381168"/>
            <a:ext cx="2546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/>
              <a:t>The Four Horsemen</a:t>
            </a:r>
          </a:p>
        </p:txBody>
      </p:sp>
    </p:spTree>
    <p:extLst>
      <p:ext uri="{BB962C8B-B14F-4D97-AF65-F5344CB8AC3E}">
        <p14:creationId xmlns:p14="http://schemas.microsoft.com/office/powerpoint/2010/main" val="312706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EA1E36-867B-6BBC-933B-911D202494D0}"/>
              </a:ext>
            </a:extLst>
          </p:cNvPr>
          <p:cNvSpPr txBox="1"/>
          <p:nvPr/>
        </p:nvSpPr>
        <p:spPr>
          <a:xfrm>
            <a:off x="189931" y="337387"/>
            <a:ext cx="4439817" cy="2308324"/>
          </a:xfrm>
          <a:custGeom>
            <a:avLst/>
            <a:gdLst>
              <a:gd name="connsiteX0" fmla="*/ 0 w 4439817"/>
              <a:gd name="connsiteY0" fmla="*/ 0 h 2308324"/>
              <a:gd name="connsiteX1" fmla="*/ 545463 w 4439817"/>
              <a:gd name="connsiteY1" fmla="*/ 0 h 2308324"/>
              <a:gd name="connsiteX2" fmla="*/ 1268519 w 4439817"/>
              <a:gd name="connsiteY2" fmla="*/ 0 h 2308324"/>
              <a:gd name="connsiteX3" fmla="*/ 1947177 w 4439817"/>
              <a:gd name="connsiteY3" fmla="*/ 0 h 2308324"/>
              <a:gd name="connsiteX4" fmla="*/ 2581436 w 4439817"/>
              <a:gd name="connsiteY4" fmla="*/ 0 h 2308324"/>
              <a:gd name="connsiteX5" fmla="*/ 3082502 w 4439817"/>
              <a:gd name="connsiteY5" fmla="*/ 0 h 2308324"/>
              <a:gd name="connsiteX6" fmla="*/ 3583567 w 4439817"/>
              <a:gd name="connsiteY6" fmla="*/ 0 h 2308324"/>
              <a:gd name="connsiteX7" fmla="*/ 4439817 w 4439817"/>
              <a:gd name="connsiteY7" fmla="*/ 0 h 2308324"/>
              <a:gd name="connsiteX8" fmla="*/ 4439817 w 4439817"/>
              <a:gd name="connsiteY8" fmla="*/ 507831 h 2308324"/>
              <a:gd name="connsiteX9" fmla="*/ 4439817 w 4439817"/>
              <a:gd name="connsiteY9" fmla="*/ 1131079 h 2308324"/>
              <a:gd name="connsiteX10" fmla="*/ 4439817 w 4439817"/>
              <a:gd name="connsiteY10" fmla="*/ 1661993 h 2308324"/>
              <a:gd name="connsiteX11" fmla="*/ 4439817 w 4439817"/>
              <a:gd name="connsiteY11" fmla="*/ 2308324 h 2308324"/>
              <a:gd name="connsiteX12" fmla="*/ 3894354 w 4439817"/>
              <a:gd name="connsiteY12" fmla="*/ 2308324 h 2308324"/>
              <a:gd name="connsiteX13" fmla="*/ 3260094 w 4439817"/>
              <a:gd name="connsiteY13" fmla="*/ 2308324 h 2308324"/>
              <a:gd name="connsiteX14" fmla="*/ 2625835 w 4439817"/>
              <a:gd name="connsiteY14" fmla="*/ 2308324 h 2308324"/>
              <a:gd name="connsiteX15" fmla="*/ 1947177 w 4439817"/>
              <a:gd name="connsiteY15" fmla="*/ 2308324 h 2308324"/>
              <a:gd name="connsiteX16" fmla="*/ 1268519 w 4439817"/>
              <a:gd name="connsiteY16" fmla="*/ 2308324 h 2308324"/>
              <a:gd name="connsiteX17" fmla="*/ 545463 w 4439817"/>
              <a:gd name="connsiteY17" fmla="*/ 2308324 h 2308324"/>
              <a:gd name="connsiteX18" fmla="*/ 0 w 4439817"/>
              <a:gd name="connsiteY18" fmla="*/ 2308324 h 2308324"/>
              <a:gd name="connsiteX19" fmla="*/ 0 w 4439817"/>
              <a:gd name="connsiteY19" fmla="*/ 1708160 h 2308324"/>
              <a:gd name="connsiteX20" fmla="*/ 0 w 4439817"/>
              <a:gd name="connsiteY20" fmla="*/ 1154162 h 2308324"/>
              <a:gd name="connsiteX21" fmla="*/ 0 w 4439817"/>
              <a:gd name="connsiteY21" fmla="*/ 600164 h 2308324"/>
              <a:gd name="connsiteX22" fmla="*/ 0 w 4439817"/>
              <a:gd name="connsiteY22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9817" h="2308324" fill="none" extrusionOk="0">
                <a:moveTo>
                  <a:pt x="0" y="0"/>
                </a:moveTo>
                <a:cubicBezTo>
                  <a:pt x="168846" y="24202"/>
                  <a:pt x="300737" y="-25917"/>
                  <a:pt x="545463" y="0"/>
                </a:cubicBezTo>
                <a:cubicBezTo>
                  <a:pt x="790189" y="25917"/>
                  <a:pt x="1058246" y="4921"/>
                  <a:pt x="1268519" y="0"/>
                </a:cubicBezTo>
                <a:cubicBezTo>
                  <a:pt x="1478792" y="-4921"/>
                  <a:pt x="1745904" y="22169"/>
                  <a:pt x="1947177" y="0"/>
                </a:cubicBezTo>
                <a:cubicBezTo>
                  <a:pt x="2148450" y="-22169"/>
                  <a:pt x="2371093" y="16646"/>
                  <a:pt x="2581436" y="0"/>
                </a:cubicBezTo>
                <a:cubicBezTo>
                  <a:pt x="2791779" y="-16646"/>
                  <a:pt x="2959203" y="24533"/>
                  <a:pt x="3082502" y="0"/>
                </a:cubicBezTo>
                <a:cubicBezTo>
                  <a:pt x="3205801" y="-24533"/>
                  <a:pt x="3399456" y="10520"/>
                  <a:pt x="3583567" y="0"/>
                </a:cubicBezTo>
                <a:cubicBezTo>
                  <a:pt x="3767679" y="-10520"/>
                  <a:pt x="4032594" y="32909"/>
                  <a:pt x="4439817" y="0"/>
                </a:cubicBezTo>
                <a:cubicBezTo>
                  <a:pt x="4457295" y="144813"/>
                  <a:pt x="4464299" y="272563"/>
                  <a:pt x="4439817" y="507831"/>
                </a:cubicBezTo>
                <a:cubicBezTo>
                  <a:pt x="4415335" y="743099"/>
                  <a:pt x="4420429" y="869650"/>
                  <a:pt x="4439817" y="1131079"/>
                </a:cubicBezTo>
                <a:cubicBezTo>
                  <a:pt x="4459205" y="1392508"/>
                  <a:pt x="4448392" y="1437386"/>
                  <a:pt x="4439817" y="1661993"/>
                </a:cubicBezTo>
                <a:cubicBezTo>
                  <a:pt x="4431242" y="1886600"/>
                  <a:pt x="4446405" y="2004450"/>
                  <a:pt x="4439817" y="2308324"/>
                </a:cubicBezTo>
                <a:cubicBezTo>
                  <a:pt x="4243931" y="2289276"/>
                  <a:pt x="4015955" y="2325718"/>
                  <a:pt x="3894354" y="2308324"/>
                </a:cubicBezTo>
                <a:cubicBezTo>
                  <a:pt x="3772753" y="2290930"/>
                  <a:pt x="3457341" y="2285846"/>
                  <a:pt x="3260094" y="2308324"/>
                </a:cubicBezTo>
                <a:cubicBezTo>
                  <a:pt x="3062847" y="2330802"/>
                  <a:pt x="2811167" y="2310234"/>
                  <a:pt x="2625835" y="2308324"/>
                </a:cubicBezTo>
                <a:cubicBezTo>
                  <a:pt x="2440503" y="2306414"/>
                  <a:pt x="2133457" y="2330551"/>
                  <a:pt x="1947177" y="2308324"/>
                </a:cubicBezTo>
                <a:cubicBezTo>
                  <a:pt x="1760897" y="2286097"/>
                  <a:pt x="1510230" y="2300622"/>
                  <a:pt x="1268519" y="2308324"/>
                </a:cubicBezTo>
                <a:cubicBezTo>
                  <a:pt x="1026808" y="2316027"/>
                  <a:pt x="857019" y="2294747"/>
                  <a:pt x="545463" y="2308324"/>
                </a:cubicBezTo>
                <a:cubicBezTo>
                  <a:pt x="233907" y="2321901"/>
                  <a:pt x="270906" y="2295641"/>
                  <a:pt x="0" y="2308324"/>
                </a:cubicBezTo>
                <a:cubicBezTo>
                  <a:pt x="-16135" y="2087112"/>
                  <a:pt x="11283" y="1953485"/>
                  <a:pt x="0" y="1708160"/>
                </a:cubicBezTo>
                <a:cubicBezTo>
                  <a:pt x="-11283" y="1462835"/>
                  <a:pt x="-7575" y="1378710"/>
                  <a:pt x="0" y="1154162"/>
                </a:cubicBezTo>
                <a:cubicBezTo>
                  <a:pt x="7575" y="929614"/>
                  <a:pt x="-7597" y="724828"/>
                  <a:pt x="0" y="600164"/>
                </a:cubicBezTo>
                <a:cubicBezTo>
                  <a:pt x="7597" y="475500"/>
                  <a:pt x="26952" y="136656"/>
                  <a:pt x="0" y="0"/>
                </a:cubicBezTo>
                <a:close/>
              </a:path>
              <a:path w="4439817" h="2308324" stroke="0" extrusionOk="0">
                <a:moveTo>
                  <a:pt x="0" y="0"/>
                </a:moveTo>
                <a:cubicBezTo>
                  <a:pt x="148538" y="31271"/>
                  <a:pt x="343205" y="24484"/>
                  <a:pt x="678658" y="0"/>
                </a:cubicBezTo>
                <a:cubicBezTo>
                  <a:pt x="1014111" y="-24484"/>
                  <a:pt x="1108462" y="4202"/>
                  <a:pt x="1224121" y="0"/>
                </a:cubicBezTo>
                <a:cubicBezTo>
                  <a:pt x="1339780" y="-4202"/>
                  <a:pt x="1547129" y="6638"/>
                  <a:pt x="1858381" y="0"/>
                </a:cubicBezTo>
                <a:cubicBezTo>
                  <a:pt x="2169633" y="-6638"/>
                  <a:pt x="2149707" y="20930"/>
                  <a:pt x="2359446" y="0"/>
                </a:cubicBezTo>
                <a:cubicBezTo>
                  <a:pt x="2569186" y="-20930"/>
                  <a:pt x="2734157" y="18576"/>
                  <a:pt x="3082502" y="0"/>
                </a:cubicBezTo>
                <a:cubicBezTo>
                  <a:pt x="3430847" y="-18576"/>
                  <a:pt x="3432915" y="-22873"/>
                  <a:pt x="3716761" y="0"/>
                </a:cubicBezTo>
                <a:cubicBezTo>
                  <a:pt x="4000607" y="22873"/>
                  <a:pt x="4275080" y="5026"/>
                  <a:pt x="4439817" y="0"/>
                </a:cubicBezTo>
                <a:cubicBezTo>
                  <a:pt x="4462476" y="131027"/>
                  <a:pt x="4415700" y="443007"/>
                  <a:pt x="4439817" y="553998"/>
                </a:cubicBezTo>
                <a:cubicBezTo>
                  <a:pt x="4463934" y="664989"/>
                  <a:pt x="4420763" y="911560"/>
                  <a:pt x="4439817" y="1061829"/>
                </a:cubicBezTo>
                <a:cubicBezTo>
                  <a:pt x="4458871" y="1212098"/>
                  <a:pt x="4423972" y="1420337"/>
                  <a:pt x="4439817" y="1685077"/>
                </a:cubicBezTo>
                <a:cubicBezTo>
                  <a:pt x="4455662" y="1949817"/>
                  <a:pt x="4451903" y="2013590"/>
                  <a:pt x="4439817" y="2308324"/>
                </a:cubicBezTo>
                <a:cubicBezTo>
                  <a:pt x="4320726" y="2326733"/>
                  <a:pt x="4169721" y="2311523"/>
                  <a:pt x="3938752" y="2308324"/>
                </a:cubicBezTo>
                <a:cubicBezTo>
                  <a:pt x="3707784" y="2305125"/>
                  <a:pt x="3482958" y="2321467"/>
                  <a:pt x="3304492" y="2308324"/>
                </a:cubicBezTo>
                <a:cubicBezTo>
                  <a:pt x="3126026" y="2295181"/>
                  <a:pt x="2919050" y="2312299"/>
                  <a:pt x="2803427" y="2308324"/>
                </a:cubicBezTo>
                <a:cubicBezTo>
                  <a:pt x="2687804" y="2304349"/>
                  <a:pt x="2336251" y="2319579"/>
                  <a:pt x="2169168" y="2308324"/>
                </a:cubicBezTo>
                <a:cubicBezTo>
                  <a:pt x="2002085" y="2297069"/>
                  <a:pt x="1777756" y="2286578"/>
                  <a:pt x="1534908" y="2308324"/>
                </a:cubicBezTo>
                <a:cubicBezTo>
                  <a:pt x="1292060" y="2330070"/>
                  <a:pt x="1186971" y="2323600"/>
                  <a:pt x="989445" y="2308324"/>
                </a:cubicBezTo>
                <a:cubicBezTo>
                  <a:pt x="791919" y="2293048"/>
                  <a:pt x="263229" y="2265761"/>
                  <a:pt x="0" y="2308324"/>
                </a:cubicBezTo>
                <a:cubicBezTo>
                  <a:pt x="17390" y="2104911"/>
                  <a:pt x="-24311" y="1816089"/>
                  <a:pt x="0" y="1685077"/>
                </a:cubicBezTo>
                <a:cubicBezTo>
                  <a:pt x="24311" y="1554065"/>
                  <a:pt x="-2748" y="1317379"/>
                  <a:pt x="0" y="1084912"/>
                </a:cubicBezTo>
                <a:cubicBezTo>
                  <a:pt x="2748" y="852445"/>
                  <a:pt x="-23751" y="828291"/>
                  <a:pt x="0" y="577081"/>
                </a:cubicBezTo>
                <a:cubicBezTo>
                  <a:pt x="23751" y="325871"/>
                  <a:pt x="18088" y="235140"/>
                  <a:pt x="0" y="0"/>
                </a:cubicBezTo>
                <a:close/>
              </a:path>
            </a:pathLst>
          </a:custGeom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8182948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ngenial Black" panose="02000503040000020004" pitchFamily="2" charset="0"/>
              </a:rPr>
              <a:t>1000-YEAR REIGN ON EARTH WITH THE RESTORATION OF ISRAEL?</a:t>
            </a:r>
            <a:endParaRPr lang="en-US" sz="2800" dirty="0">
              <a:solidFill>
                <a:schemeClr val="bg1"/>
              </a:solidFill>
              <a:latin typeface="Congenial Black" panose="0200050304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FFC3C7-3EB4-0C9C-BD61-610ED2364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032" b="2971"/>
          <a:stretch/>
        </p:blipFill>
        <p:spPr>
          <a:xfrm>
            <a:off x="4910421" y="214604"/>
            <a:ext cx="7088747" cy="6470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4DBA56-2619-37C8-2AA3-961A8E5F0DBD}"/>
              </a:ext>
            </a:extLst>
          </p:cNvPr>
          <p:cNvSpPr/>
          <p:nvPr/>
        </p:nvSpPr>
        <p:spPr>
          <a:xfrm>
            <a:off x="8788892" y="2041864"/>
            <a:ext cx="1997477" cy="98733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09E54D-75D5-6525-EA2B-9B1A46B36D3A}"/>
              </a:ext>
            </a:extLst>
          </p:cNvPr>
          <p:cNvSpPr txBox="1"/>
          <p:nvPr/>
        </p:nvSpPr>
        <p:spPr>
          <a:xfrm>
            <a:off x="189931" y="3242794"/>
            <a:ext cx="4439817" cy="3323987"/>
          </a:xfrm>
          <a:custGeom>
            <a:avLst/>
            <a:gdLst>
              <a:gd name="connsiteX0" fmla="*/ 0 w 4439817"/>
              <a:gd name="connsiteY0" fmla="*/ 0 h 3323987"/>
              <a:gd name="connsiteX1" fmla="*/ 545463 w 4439817"/>
              <a:gd name="connsiteY1" fmla="*/ 0 h 3323987"/>
              <a:gd name="connsiteX2" fmla="*/ 1179723 w 4439817"/>
              <a:gd name="connsiteY2" fmla="*/ 0 h 3323987"/>
              <a:gd name="connsiteX3" fmla="*/ 1680788 w 4439817"/>
              <a:gd name="connsiteY3" fmla="*/ 0 h 3323987"/>
              <a:gd name="connsiteX4" fmla="*/ 2181853 w 4439817"/>
              <a:gd name="connsiteY4" fmla="*/ 0 h 3323987"/>
              <a:gd name="connsiteX5" fmla="*/ 2816112 w 4439817"/>
              <a:gd name="connsiteY5" fmla="*/ 0 h 3323987"/>
              <a:gd name="connsiteX6" fmla="*/ 3317178 w 4439817"/>
              <a:gd name="connsiteY6" fmla="*/ 0 h 3323987"/>
              <a:gd name="connsiteX7" fmla="*/ 4439817 w 4439817"/>
              <a:gd name="connsiteY7" fmla="*/ 0 h 3323987"/>
              <a:gd name="connsiteX8" fmla="*/ 4439817 w 4439817"/>
              <a:gd name="connsiteY8" fmla="*/ 664797 h 3323987"/>
              <a:gd name="connsiteX9" fmla="*/ 4439817 w 4439817"/>
              <a:gd name="connsiteY9" fmla="*/ 1296355 h 3323987"/>
              <a:gd name="connsiteX10" fmla="*/ 4439817 w 4439817"/>
              <a:gd name="connsiteY10" fmla="*/ 1894673 h 3323987"/>
              <a:gd name="connsiteX11" fmla="*/ 4439817 w 4439817"/>
              <a:gd name="connsiteY11" fmla="*/ 2592710 h 3323987"/>
              <a:gd name="connsiteX12" fmla="*/ 4439817 w 4439817"/>
              <a:gd name="connsiteY12" fmla="*/ 3323987 h 3323987"/>
              <a:gd name="connsiteX13" fmla="*/ 3716761 w 4439817"/>
              <a:gd name="connsiteY13" fmla="*/ 3323987 h 3323987"/>
              <a:gd name="connsiteX14" fmla="*/ 3038103 w 4439817"/>
              <a:gd name="connsiteY14" fmla="*/ 3323987 h 3323987"/>
              <a:gd name="connsiteX15" fmla="*/ 2315047 w 4439817"/>
              <a:gd name="connsiteY15" fmla="*/ 3323987 h 3323987"/>
              <a:gd name="connsiteX16" fmla="*/ 1769584 w 4439817"/>
              <a:gd name="connsiteY16" fmla="*/ 3323987 h 3323987"/>
              <a:gd name="connsiteX17" fmla="*/ 1090926 w 4439817"/>
              <a:gd name="connsiteY17" fmla="*/ 3323987 h 3323987"/>
              <a:gd name="connsiteX18" fmla="*/ 589861 w 4439817"/>
              <a:gd name="connsiteY18" fmla="*/ 3323987 h 3323987"/>
              <a:gd name="connsiteX19" fmla="*/ 0 w 4439817"/>
              <a:gd name="connsiteY19" fmla="*/ 3323987 h 3323987"/>
              <a:gd name="connsiteX20" fmla="*/ 0 w 4439817"/>
              <a:gd name="connsiteY20" fmla="*/ 2625950 h 3323987"/>
              <a:gd name="connsiteX21" fmla="*/ 0 w 4439817"/>
              <a:gd name="connsiteY21" fmla="*/ 2060872 h 3323987"/>
              <a:gd name="connsiteX22" fmla="*/ 0 w 4439817"/>
              <a:gd name="connsiteY22" fmla="*/ 1495794 h 3323987"/>
              <a:gd name="connsiteX23" fmla="*/ 0 w 4439817"/>
              <a:gd name="connsiteY23" fmla="*/ 797757 h 3323987"/>
              <a:gd name="connsiteX24" fmla="*/ 0 w 4439817"/>
              <a:gd name="connsiteY24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39817" h="3323987" fill="none" extrusionOk="0">
                <a:moveTo>
                  <a:pt x="0" y="0"/>
                </a:moveTo>
                <a:cubicBezTo>
                  <a:pt x="249537" y="6349"/>
                  <a:pt x="370539" y="4542"/>
                  <a:pt x="545463" y="0"/>
                </a:cubicBezTo>
                <a:cubicBezTo>
                  <a:pt x="720387" y="-4542"/>
                  <a:pt x="969168" y="14845"/>
                  <a:pt x="1179723" y="0"/>
                </a:cubicBezTo>
                <a:cubicBezTo>
                  <a:pt x="1390278" y="-14845"/>
                  <a:pt x="1563963" y="-24980"/>
                  <a:pt x="1680788" y="0"/>
                </a:cubicBezTo>
                <a:cubicBezTo>
                  <a:pt x="1797614" y="24980"/>
                  <a:pt x="1997742" y="10520"/>
                  <a:pt x="2181853" y="0"/>
                </a:cubicBezTo>
                <a:cubicBezTo>
                  <a:pt x="2365965" y="-10520"/>
                  <a:pt x="2507505" y="19287"/>
                  <a:pt x="2816112" y="0"/>
                </a:cubicBezTo>
                <a:cubicBezTo>
                  <a:pt x="3124719" y="-19287"/>
                  <a:pt x="3209701" y="12428"/>
                  <a:pt x="3317178" y="0"/>
                </a:cubicBezTo>
                <a:cubicBezTo>
                  <a:pt x="3424655" y="-12428"/>
                  <a:pt x="4119576" y="-35662"/>
                  <a:pt x="4439817" y="0"/>
                </a:cubicBezTo>
                <a:cubicBezTo>
                  <a:pt x="4472402" y="142783"/>
                  <a:pt x="4449684" y="393271"/>
                  <a:pt x="4439817" y="664797"/>
                </a:cubicBezTo>
                <a:cubicBezTo>
                  <a:pt x="4429950" y="936323"/>
                  <a:pt x="4411821" y="1157190"/>
                  <a:pt x="4439817" y="1296355"/>
                </a:cubicBezTo>
                <a:cubicBezTo>
                  <a:pt x="4467813" y="1435520"/>
                  <a:pt x="4422951" y="1692977"/>
                  <a:pt x="4439817" y="1894673"/>
                </a:cubicBezTo>
                <a:cubicBezTo>
                  <a:pt x="4456683" y="2096369"/>
                  <a:pt x="4406761" y="2311010"/>
                  <a:pt x="4439817" y="2592710"/>
                </a:cubicBezTo>
                <a:cubicBezTo>
                  <a:pt x="4472873" y="2874410"/>
                  <a:pt x="4407100" y="2996000"/>
                  <a:pt x="4439817" y="3323987"/>
                </a:cubicBezTo>
                <a:cubicBezTo>
                  <a:pt x="4110776" y="3357206"/>
                  <a:pt x="3942263" y="3357634"/>
                  <a:pt x="3716761" y="3323987"/>
                </a:cubicBezTo>
                <a:cubicBezTo>
                  <a:pt x="3491259" y="3290340"/>
                  <a:pt x="3279814" y="3316285"/>
                  <a:pt x="3038103" y="3323987"/>
                </a:cubicBezTo>
                <a:cubicBezTo>
                  <a:pt x="2796392" y="3331690"/>
                  <a:pt x="2626603" y="3310410"/>
                  <a:pt x="2315047" y="3323987"/>
                </a:cubicBezTo>
                <a:cubicBezTo>
                  <a:pt x="2003491" y="3337564"/>
                  <a:pt x="2040490" y="3311304"/>
                  <a:pt x="1769584" y="3323987"/>
                </a:cubicBezTo>
                <a:cubicBezTo>
                  <a:pt x="1498678" y="3336670"/>
                  <a:pt x="1303326" y="3345950"/>
                  <a:pt x="1090926" y="3323987"/>
                </a:cubicBezTo>
                <a:cubicBezTo>
                  <a:pt x="878526" y="3302024"/>
                  <a:pt x="757935" y="3330590"/>
                  <a:pt x="589861" y="3323987"/>
                </a:cubicBezTo>
                <a:cubicBezTo>
                  <a:pt x="421788" y="3317384"/>
                  <a:pt x="182235" y="3308325"/>
                  <a:pt x="0" y="3323987"/>
                </a:cubicBezTo>
                <a:cubicBezTo>
                  <a:pt x="-15905" y="2997651"/>
                  <a:pt x="-21450" y="2778246"/>
                  <a:pt x="0" y="2625950"/>
                </a:cubicBezTo>
                <a:cubicBezTo>
                  <a:pt x="21450" y="2473654"/>
                  <a:pt x="-14883" y="2337878"/>
                  <a:pt x="0" y="2060872"/>
                </a:cubicBezTo>
                <a:cubicBezTo>
                  <a:pt x="14883" y="1783866"/>
                  <a:pt x="5684" y="1720784"/>
                  <a:pt x="0" y="1495794"/>
                </a:cubicBezTo>
                <a:cubicBezTo>
                  <a:pt x="-5684" y="1270804"/>
                  <a:pt x="34282" y="1106446"/>
                  <a:pt x="0" y="797757"/>
                </a:cubicBezTo>
                <a:cubicBezTo>
                  <a:pt x="-34282" y="489068"/>
                  <a:pt x="27850" y="332584"/>
                  <a:pt x="0" y="0"/>
                </a:cubicBezTo>
                <a:close/>
              </a:path>
              <a:path w="4439817" h="3323987" stroke="0" extrusionOk="0">
                <a:moveTo>
                  <a:pt x="0" y="0"/>
                </a:moveTo>
                <a:cubicBezTo>
                  <a:pt x="148538" y="31271"/>
                  <a:pt x="343205" y="24484"/>
                  <a:pt x="678658" y="0"/>
                </a:cubicBezTo>
                <a:cubicBezTo>
                  <a:pt x="1014111" y="-24484"/>
                  <a:pt x="1108462" y="4202"/>
                  <a:pt x="1224121" y="0"/>
                </a:cubicBezTo>
                <a:cubicBezTo>
                  <a:pt x="1339780" y="-4202"/>
                  <a:pt x="1547129" y="6638"/>
                  <a:pt x="1858381" y="0"/>
                </a:cubicBezTo>
                <a:cubicBezTo>
                  <a:pt x="2169633" y="-6638"/>
                  <a:pt x="2149707" y="20930"/>
                  <a:pt x="2359446" y="0"/>
                </a:cubicBezTo>
                <a:cubicBezTo>
                  <a:pt x="2569186" y="-20930"/>
                  <a:pt x="2734157" y="18576"/>
                  <a:pt x="3082502" y="0"/>
                </a:cubicBezTo>
                <a:cubicBezTo>
                  <a:pt x="3430847" y="-18576"/>
                  <a:pt x="3432915" y="-22873"/>
                  <a:pt x="3716761" y="0"/>
                </a:cubicBezTo>
                <a:cubicBezTo>
                  <a:pt x="4000607" y="22873"/>
                  <a:pt x="4275080" y="5026"/>
                  <a:pt x="4439817" y="0"/>
                </a:cubicBezTo>
                <a:cubicBezTo>
                  <a:pt x="4428502" y="163430"/>
                  <a:pt x="4442675" y="336381"/>
                  <a:pt x="4439817" y="631558"/>
                </a:cubicBezTo>
                <a:cubicBezTo>
                  <a:pt x="4436959" y="926735"/>
                  <a:pt x="4444941" y="979092"/>
                  <a:pt x="4439817" y="1196635"/>
                </a:cubicBezTo>
                <a:cubicBezTo>
                  <a:pt x="4434693" y="1414178"/>
                  <a:pt x="4472206" y="1675149"/>
                  <a:pt x="4439817" y="1927912"/>
                </a:cubicBezTo>
                <a:cubicBezTo>
                  <a:pt x="4407428" y="2180675"/>
                  <a:pt x="4460194" y="2379892"/>
                  <a:pt x="4439817" y="2559470"/>
                </a:cubicBezTo>
                <a:cubicBezTo>
                  <a:pt x="4419440" y="2739048"/>
                  <a:pt x="4438291" y="2943573"/>
                  <a:pt x="4439817" y="3323987"/>
                </a:cubicBezTo>
                <a:cubicBezTo>
                  <a:pt x="4293607" y="3316506"/>
                  <a:pt x="4141211" y="3323202"/>
                  <a:pt x="3849956" y="3323987"/>
                </a:cubicBezTo>
                <a:cubicBezTo>
                  <a:pt x="3558701" y="3324772"/>
                  <a:pt x="3464514" y="3327962"/>
                  <a:pt x="3348891" y="3323987"/>
                </a:cubicBezTo>
                <a:cubicBezTo>
                  <a:pt x="3233268" y="3320012"/>
                  <a:pt x="2888188" y="3340861"/>
                  <a:pt x="2714631" y="3323987"/>
                </a:cubicBezTo>
                <a:cubicBezTo>
                  <a:pt x="2541074" y="3307113"/>
                  <a:pt x="2323219" y="3302241"/>
                  <a:pt x="2080371" y="3323987"/>
                </a:cubicBezTo>
                <a:cubicBezTo>
                  <a:pt x="1837523" y="3345733"/>
                  <a:pt x="1732434" y="3339263"/>
                  <a:pt x="1534908" y="3323987"/>
                </a:cubicBezTo>
                <a:cubicBezTo>
                  <a:pt x="1337382" y="3308711"/>
                  <a:pt x="1157110" y="3341907"/>
                  <a:pt x="900649" y="3323987"/>
                </a:cubicBezTo>
                <a:cubicBezTo>
                  <a:pt x="644188" y="3306067"/>
                  <a:pt x="194614" y="3364397"/>
                  <a:pt x="0" y="3323987"/>
                </a:cubicBezTo>
                <a:cubicBezTo>
                  <a:pt x="5326" y="3103555"/>
                  <a:pt x="-2117" y="2893267"/>
                  <a:pt x="0" y="2725669"/>
                </a:cubicBezTo>
                <a:cubicBezTo>
                  <a:pt x="2117" y="2558071"/>
                  <a:pt x="26266" y="2292999"/>
                  <a:pt x="0" y="2160592"/>
                </a:cubicBezTo>
                <a:cubicBezTo>
                  <a:pt x="-26266" y="2028185"/>
                  <a:pt x="21916" y="1732905"/>
                  <a:pt x="0" y="1529034"/>
                </a:cubicBezTo>
                <a:cubicBezTo>
                  <a:pt x="-21916" y="1325163"/>
                  <a:pt x="2140" y="1131049"/>
                  <a:pt x="0" y="930716"/>
                </a:cubicBezTo>
                <a:cubicBezTo>
                  <a:pt x="-2140" y="730383"/>
                  <a:pt x="-39997" y="215851"/>
                  <a:pt x="0" y="0"/>
                </a:cubicBezTo>
                <a:close/>
              </a:path>
            </a:pathLst>
          </a:custGeom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8182948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6075" indent="-346075"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latin typeface="Constantia" panose="02030602050306030303" pitchFamily="18" charset="0"/>
              </a:rPr>
              <a:t>Does Jesus reign now?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latin typeface="Constantia" panose="02030602050306030303" pitchFamily="18" charset="0"/>
              </a:rPr>
              <a:t>Where does He reign?</a:t>
            </a:r>
          </a:p>
          <a:p>
            <a:pPr marL="346075" indent="-346075"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latin typeface="Constantia" panose="02030602050306030303" pitchFamily="18" charset="0"/>
              </a:rPr>
              <a:t>What is meant by the 1000-year reign and how might it apply to saints today?</a:t>
            </a:r>
          </a:p>
        </p:txBody>
      </p:sp>
    </p:spTree>
    <p:extLst>
      <p:ext uri="{BB962C8B-B14F-4D97-AF65-F5344CB8AC3E}">
        <p14:creationId xmlns:p14="http://schemas.microsoft.com/office/powerpoint/2010/main" val="3392598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4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E8A00-9BB6-E0EB-2C52-B75F62940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en-US" sz="5400" dirty="0"/>
              <a:t>Christ has all authority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/>
              <a:t>Christ reigns from heaven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400" dirty="0"/>
              <a:t>Christ reigns as king and priest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FC53B-1CA0-5495-07A9-103DE98B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77" y="199218"/>
            <a:ext cx="1563844" cy="574877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5884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E8A00-9BB6-E0EB-2C52-B75F62940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17" y="2651760"/>
            <a:ext cx="10949099" cy="3922357"/>
          </a:xfrm>
        </p:spPr>
        <p:txBody>
          <a:bodyPr anchor="t" anchorCtr="0">
            <a:normAutofit/>
          </a:bodyPr>
          <a:lstStyle/>
          <a:p>
            <a:pPr marL="914400" indent="-914400" algn="l">
              <a:buFont typeface="+mj-lt"/>
              <a:buAutoNum type="arabicPeriod" startAt="4"/>
            </a:pPr>
            <a:r>
              <a:rPr lang="en-US" sz="4800" dirty="0"/>
              <a:t>Christ’s kingdom is not of this world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FC53B-1CA0-5495-07A9-103DE98B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77" y="199218"/>
            <a:ext cx="1563844" cy="574877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30755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83E71-D361-CE8B-ADAA-E0295702C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958" y="758584"/>
            <a:ext cx="10880084" cy="4627418"/>
          </a:xfrm>
        </p:spPr>
        <p:txBody>
          <a:bodyPr>
            <a:normAutofit fontScale="85000" lnSpcReduction="20000"/>
          </a:bodyPr>
          <a:lstStyle/>
          <a:p>
            <a:pPr indent="234950" algn="l"/>
            <a:r>
              <a:rPr lang="en-US" dirty="0"/>
              <a:t>28  "Is this man </a:t>
            </a:r>
            <a:r>
              <a:rPr lang="en-US" dirty="0" err="1"/>
              <a:t>Coniah</a:t>
            </a:r>
            <a:r>
              <a:rPr lang="en-US" dirty="0"/>
              <a:t> a despised, broken idol—A vessel in which [is] no pleasure? Why are they cast out, he and his descendants, And cast into a land which they do not know?</a:t>
            </a:r>
          </a:p>
          <a:p>
            <a:pPr indent="234950" algn="l"/>
            <a:r>
              <a:rPr lang="en-US" dirty="0"/>
              <a:t>29  O earth, earth, earth, Hear the word of the LORD!</a:t>
            </a:r>
          </a:p>
          <a:p>
            <a:pPr indent="290513" algn="l"/>
            <a:r>
              <a:rPr lang="en-US" dirty="0"/>
              <a:t>30  Thus says the LORD: ‘Write this man down as childless, A man [who] shall not prosper in his days; For none of his descendants shall prosper, Sitting on the throne of David, </a:t>
            </a:r>
            <a:r>
              <a:rPr lang="en-US" dirty="0">
                <a:solidFill>
                  <a:schemeClr val="tx1"/>
                </a:solidFill>
              </a:rPr>
              <a:t>And ruling anymore in Judah</a:t>
            </a:r>
            <a:r>
              <a:rPr lang="en-US" dirty="0"/>
              <a:t>.’"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328AE-2F53-4ACE-0467-2F92616A90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2733" y="5597236"/>
            <a:ext cx="10879667" cy="754535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/>
              <a:t>JEREMIAH 22:28-30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30981F-3FA7-47E6-9083-88917330C989}"/>
              </a:ext>
            </a:extLst>
          </p:cNvPr>
          <p:cNvGrpSpPr/>
          <p:nvPr/>
        </p:nvGrpSpPr>
        <p:grpSpPr>
          <a:xfrm>
            <a:off x="4516582" y="173809"/>
            <a:ext cx="6051315" cy="598991"/>
            <a:chOff x="4516582" y="173809"/>
            <a:chExt cx="6051315" cy="5989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46D093-D75A-6549-6C60-70FAABE3B5DB}"/>
                </a:ext>
              </a:extLst>
            </p:cNvPr>
            <p:cNvSpPr txBox="1"/>
            <p:nvPr/>
          </p:nvSpPr>
          <p:spPr>
            <a:xfrm>
              <a:off x="5999018" y="173809"/>
              <a:ext cx="4568879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/>
                <a:t>“Jeconiah” (Matt. 1:12)</a:t>
              </a:r>
            </a:p>
          </p:txBody>
        </p:sp>
        <p:sp>
          <p:nvSpPr>
            <p:cNvPr id="7" name="Arrow: Bent-Up 6">
              <a:extLst>
                <a:ext uri="{FF2B5EF4-FFF2-40B4-BE49-F238E27FC236}">
                  <a16:creationId xmlns:a16="http://schemas.microsoft.com/office/drawing/2014/main" id="{1FF52F9A-473D-1915-3EE7-8A4315F1C49F}"/>
                </a:ext>
              </a:extLst>
            </p:cNvPr>
            <p:cNvSpPr/>
            <p:nvPr/>
          </p:nvSpPr>
          <p:spPr>
            <a:xfrm flipH="1" flipV="1">
              <a:off x="4516582" y="188026"/>
              <a:ext cx="1482436" cy="584774"/>
            </a:xfrm>
            <a:prstGeom prst="bentUp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03B37D-FC23-A978-7173-4EAC94EAC9F8}"/>
              </a:ext>
            </a:extLst>
          </p:cNvPr>
          <p:cNvCxnSpPr/>
          <p:nvPr/>
        </p:nvCxnSpPr>
        <p:spPr>
          <a:xfrm>
            <a:off x="4056434" y="1245140"/>
            <a:ext cx="133268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A4123F-32D7-4D96-D642-F43B5EF9A7F6}"/>
              </a:ext>
            </a:extLst>
          </p:cNvPr>
          <p:cNvSpPr/>
          <p:nvPr/>
        </p:nvSpPr>
        <p:spPr>
          <a:xfrm>
            <a:off x="4705165" y="4838332"/>
            <a:ext cx="5779363" cy="443779"/>
          </a:xfrm>
          <a:custGeom>
            <a:avLst/>
            <a:gdLst>
              <a:gd name="connsiteX0" fmla="*/ 0 w 5779363"/>
              <a:gd name="connsiteY0" fmla="*/ 73965 h 443779"/>
              <a:gd name="connsiteX1" fmla="*/ 73965 w 5779363"/>
              <a:gd name="connsiteY1" fmla="*/ 0 h 443779"/>
              <a:gd name="connsiteX2" fmla="*/ 524480 w 5779363"/>
              <a:gd name="connsiteY2" fmla="*/ 0 h 443779"/>
              <a:gd name="connsiteX3" fmla="*/ 1200252 w 5779363"/>
              <a:gd name="connsiteY3" fmla="*/ 0 h 443779"/>
              <a:gd name="connsiteX4" fmla="*/ 1650766 w 5779363"/>
              <a:gd name="connsiteY4" fmla="*/ 0 h 443779"/>
              <a:gd name="connsiteX5" fmla="*/ 2213910 w 5779363"/>
              <a:gd name="connsiteY5" fmla="*/ 0 h 443779"/>
              <a:gd name="connsiteX6" fmla="*/ 2889682 w 5779363"/>
              <a:gd name="connsiteY6" fmla="*/ 0 h 443779"/>
              <a:gd name="connsiteX7" fmla="*/ 3452825 w 5779363"/>
              <a:gd name="connsiteY7" fmla="*/ 0 h 443779"/>
              <a:gd name="connsiteX8" fmla="*/ 3959654 w 5779363"/>
              <a:gd name="connsiteY8" fmla="*/ 0 h 443779"/>
              <a:gd name="connsiteX9" fmla="*/ 4410168 w 5779363"/>
              <a:gd name="connsiteY9" fmla="*/ 0 h 443779"/>
              <a:gd name="connsiteX10" fmla="*/ 4804369 w 5779363"/>
              <a:gd name="connsiteY10" fmla="*/ 0 h 443779"/>
              <a:gd name="connsiteX11" fmla="*/ 5705398 w 5779363"/>
              <a:gd name="connsiteY11" fmla="*/ 0 h 443779"/>
              <a:gd name="connsiteX12" fmla="*/ 5779363 w 5779363"/>
              <a:gd name="connsiteY12" fmla="*/ 73965 h 443779"/>
              <a:gd name="connsiteX13" fmla="*/ 5779363 w 5779363"/>
              <a:gd name="connsiteY13" fmla="*/ 369814 h 443779"/>
              <a:gd name="connsiteX14" fmla="*/ 5705398 w 5779363"/>
              <a:gd name="connsiteY14" fmla="*/ 443779 h 443779"/>
              <a:gd name="connsiteX15" fmla="*/ 5142255 w 5779363"/>
              <a:gd name="connsiteY15" fmla="*/ 443779 h 443779"/>
              <a:gd name="connsiteX16" fmla="*/ 4466483 w 5779363"/>
              <a:gd name="connsiteY16" fmla="*/ 443779 h 443779"/>
              <a:gd name="connsiteX17" fmla="*/ 3790711 w 5779363"/>
              <a:gd name="connsiteY17" fmla="*/ 443779 h 443779"/>
              <a:gd name="connsiteX18" fmla="*/ 3396510 w 5779363"/>
              <a:gd name="connsiteY18" fmla="*/ 443779 h 443779"/>
              <a:gd name="connsiteX19" fmla="*/ 2777053 w 5779363"/>
              <a:gd name="connsiteY19" fmla="*/ 443779 h 443779"/>
              <a:gd name="connsiteX20" fmla="*/ 2326538 w 5779363"/>
              <a:gd name="connsiteY20" fmla="*/ 443779 h 443779"/>
              <a:gd name="connsiteX21" fmla="*/ 1650766 w 5779363"/>
              <a:gd name="connsiteY21" fmla="*/ 443779 h 443779"/>
              <a:gd name="connsiteX22" fmla="*/ 1031309 w 5779363"/>
              <a:gd name="connsiteY22" fmla="*/ 443779 h 443779"/>
              <a:gd name="connsiteX23" fmla="*/ 73965 w 5779363"/>
              <a:gd name="connsiteY23" fmla="*/ 443779 h 443779"/>
              <a:gd name="connsiteX24" fmla="*/ 0 w 5779363"/>
              <a:gd name="connsiteY24" fmla="*/ 369814 h 443779"/>
              <a:gd name="connsiteX25" fmla="*/ 0 w 5779363"/>
              <a:gd name="connsiteY25" fmla="*/ 73965 h 44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79363" h="443779" extrusionOk="0">
                <a:moveTo>
                  <a:pt x="0" y="73965"/>
                </a:moveTo>
                <a:cubicBezTo>
                  <a:pt x="1823" y="44844"/>
                  <a:pt x="32175" y="-3446"/>
                  <a:pt x="73965" y="0"/>
                </a:cubicBezTo>
                <a:cubicBezTo>
                  <a:pt x="245456" y="-20455"/>
                  <a:pt x="423824" y="23175"/>
                  <a:pt x="524480" y="0"/>
                </a:cubicBezTo>
                <a:cubicBezTo>
                  <a:pt x="625136" y="-23175"/>
                  <a:pt x="947024" y="24696"/>
                  <a:pt x="1200252" y="0"/>
                </a:cubicBezTo>
                <a:cubicBezTo>
                  <a:pt x="1453480" y="-24696"/>
                  <a:pt x="1501561" y="6122"/>
                  <a:pt x="1650766" y="0"/>
                </a:cubicBezTo>
                <a:cubicBezTo>
                  <a:pt x="1799971" y="-6122"/>
                  <a:pt x="1986005" y="64502"/>
                  <a:pt x="2213910" y="0"/>
                </a:cubicBezTo>
                <a:cubicBezTo>
                  <a:pt x="2441815" y="-64502"/>
                  <a:pt x="2623564" y="49737"/>
                  <a:pt x="2889682" y="0"/>
                </a:cubicBezTo>
                <a:cubicBezTo>
                  <a:pt x="3155800" y="-49737"/>
                  <a:pt x="3320674" y="41486"/>
                  <a:pt x="3452825" y="0"/>
                </a:cubicBezTo>
                <a:cubicBezTo>
                  <a:pt x="3584976" y="-41486"/>
                  <a:pt x="3721774" y="29172"/>
                  <a:pt x="3959654" y="0"/>
                </a:cubicBezTo>
                <a:cubicBezTo>
                  <a:pt x="4197534" y="-29172"/>
                  <a:pt x="4252174" y="38398"/>
                  <a:pt x="4410168" y="0"/>
                </a:cubicBezTo>
                <a:cubicBezTo>
                  <a:pt x="4568162" y="-38398"/>
                  <a:pt x="4623939" y="39645"/>
                  <a:pt x="4804369" y="0"/>
                </a:cubicBezTo>
                <a:cubicBezTo>
                  <a:pt x="4984799" y="-39645"/>
                  <a:pt x="5320341" y="31689"/>
                  <a:pt x="5705398" y="0"/>
                </a:cubicBezTo>
                <a:cubicBezTo>
                  <a:pt x="5756516" y="3114"/>
                  <a:pt x="5774017" y="30006"/>
                  <a:pt x="5779363" y="73965"/>
                </a:cubicBezTo>
                <a:cubicBezTo>
                  <a:pt x="5806840" y="135499"/>
                  <a:pt x="5767237" y="261898"/>
                  <a:pt x="5779363" y="369814"/>
                </a:cubicBezTo>
                <a:cubicBezTo>
                  <a:pt x="5780815" y="417165"/>
                  <a:pt x="5748174" y="441324"/>
                  <a:pt x="5705398" y="443779"/>
                </a:cubicBezTo>
                <a:cubicBezTo>
                  <a:pt x="5442842" y="476047"/>
                  <a:pt x="5384184" y="425221"/>
                  <a:pt x="5142255" y="443779"/>
                </a:cubicBezTo>
                <a:cubicBezTo>
                  <a:pt x="4900326" y="462337"/>
                  <a:pt x="4708905" y="390433"/>
                  <a:pt x="4466483" y="443779"/>
                </a:cubicBezTo>
                <a:cubicBezTo>
                  <a:pt x="4224061" y="497125"/>
                  <a:pt x="4018682" y="401691"/>
                  <a:pt x="3790711" y="443779"/>
                </a:cubicBezTo>
                <a:cubicBezTo>
                  <a:pt x="3562740" y="485867"/>
                  <a:pt x="3555837" y="441195"/>
                  <a:pt x="3396510" y="443779"/>
                </a:cubicBezTo>
                <a:cubicBezTo>
                  <a:pt x="3237183" y="446363"/>
                  <a:pt x="3073695" y="443200"/>
                  <a:pt x="2777053" y="443779"/>
                </a:cubicBezTo>
                <a:cubicBezTo>
                  <a:pt x="2480411" y="444358"/>
                  <a:pt x="2442440" y="412797"/>
                  <a:pt x="2326538" y="443779"/>
                </a:cubicBezTo>
                <a:cubicBezTo>
                  <a:pt x="2210636" y="474761"/>
                  <a:pt x="1871389" y="371445"/>
                  <a:pt x="1650766" y="443779"/>
                </a:cubicBezTo>
                <a:cubicBezTo>
                  <a:pt x="1430143" y="516113"/>
                  <a:pt x="1291887" y="369971"/>
                  <a:pt x="1031309" y="443779"/>
                </a:cubicBezTo>
                <a:cubicBezTo>
                  <a:pt x="770731" y="517587"/>
                  <a:pt x="495390" y="433000"/>
                  <a:pt x="73965" y="443779"/>
                </a:cubicBezTo>
                <a:cubicBezTo>
                  <a:pt x="31676" y="441983"/>
                  <a:pt x="979" y="413418"/>
                  <a:pt x="0" y="369814"/>
                </a:cubicBezTo>
                <a:cubicBezTo>
                  <a:pt x="-12915" y="230488"/>
                  <a:pt x="12757" y="145940"/>
                  <a:pt x="0" y="73965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529232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E8A00-9BB6-E0EB-2C52-B75F62940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914400" indent="-914400" algn="l">
              <a:buFont typeface="+mj-lt"/>
              <a:buAutoNum type="arabicPeriod" startAt="4"/>
            </a:pPr>
            <a:r>
              <a:rPr lang="en-US" sz="4800" dirty="0"/>
              <a:t>Christ’s kingdom is not of this world</a:t>
            </a:r>
          </a:p>
          <a:p>
            <a:pPr marL="914400" indent="-914400" algn="l">
              <a:buFont typeface="+mj-lt"/>
              <a:buAutoNum type="arabicPeriod" startAt="4"/>
            </a:pPr>
            <a:r>
              <a:rPr lang="en-US" sz="4800" dirty="0"/>
              <a:t>Christ’s kingdom began in the first century</a:t>
            </a:r>
          </a:p>
          <a:p>
            <a:pPr marL="914400" indent="-914400" algn="l">
              <a:buFont typeface="+mj-lt"/>
              <a:buAutoNum type="arabicPeriod" startAt="4"/>
            </a:pPr>
            <a:r>
              <a:rPr lang="en-US" sz="4800" dirty="0"/>
              <a:t>The Bible doesn’t separate the </a:t>
            </a:r>
            <a:r>
              <a:rPr lang="en-US" sz="4800" u="sng" dirty="0"/>
              <a:t>CHURCH</a:t>
            </a:r>
            <a:r>
              <a:rPr lang="en-US" sz="4800" dirty="0"/>
              <a:t> from the </a:t>
            </a:r>
            <a:r>
              <a:rPr lang="en-US" sz="4800" u="sng" dirty="0"/>
              <a:t>KINGDOM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FC53B-1CA0-5495-07A9-103DE98B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77" y="199218"/>
            <a:ext cx="1563844" cy="574877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ANSWERS</a:t>
            </a:r>
          </a:p>
        </p:txBody>
      </p: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15F8DD20-2536-19FD-4CF8-8EC6996DFFED}"/>
              </a:ext>
            </a:extLst>
          </p:cNvPr>
          <p:cNvSpPr/>
          <p:nvPr/>
        </p:nvSpPr>
        <p:spPr>
          <a:xfrm>
            <a:off x="618484" y="2110902"/>
            <a:ext cx="11288171" cy="1031132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Dan. 2:44; Rev. 1:9; Mk. 1:15; 9:1; Col. 1:13; 4:11; etc.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EA3305-D703-B171-39AE-328F4EAC647C}"/>
              </a:ext>
            </a:extLst>
          </p:cNvPr>
          <p:cNvCxnSpPr/>
          <p:nvPr/>
        </p:nvCxnSpPr>
        <p:spPr>
          <a:xfrm>
            <a:off x="1702340" y="3686783"/>
            <a:ext cx="62354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CC736C-8EC7-F7EE-D15E-4839A0972108}"/>
              </a:ext>
            </a:extLst>
          </p:cNvPr>
          <p:cNvSpPr txBox="1"/>
          <p:nvPr/>
        </p:nvSpPr>
        <p:spPr>
          <a:xfrm>
            <a:off x="618484" y="1526127"/>
            <a:ext cx="7088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THE PROPHETS | GOSPELS | EPISTLES</a:t>
            </a:r>
          </a:p>
        </p:txBody>
      </p:sp>
    </p:spTree>
    <p:extLst>
      <p:ext uri="{BB962C8B-B14F-4D97-AF65-F5344CB8AC3E}">
        <p14:creationId xmlns:p14="http://schemas.microsoft.com/office/powerpoint/2010/main" val="211116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2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995238-84F1-1878-8BA1-B24B3C33D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73810"/>
              </p:ext>
            </p:extLst>
          </p:nvPr>
        </p:nvGraphicFramePr>
        <p:xfrm>
          <a:off x="593398" y="736847"/>
          <a:ext cx="11005204" cy="525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5204">
                  <a:extLst>
                    <a:ext uri="{9D8B030D-6E8A-4147-A177-3AD203B41FA5}">
                      <a16:colId xmlns:a16="http://schemas.microsoft.com/office/drawing/2014/main" val="3272053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0" dirty="0">
                          <a:latin typeface="Rockwell Extra Bold" panose="02060903040505020403" pitchFamily="18" charset="0"/>
                        </a:rPr>
                        <a:t>Revelation 20:4-6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95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latin typeface="Congenial Black" panose="02000503040000020004" pitchFamily="2" charset="0"/>
                        </a:rPr>
                        <a:t>What it doesn’t say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880322"/>
                  </a:ext>
                </a:extLst>
              </a:tr>
              <a:tr h="82355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Congenial Black" panose="02000503040000020004" pitchFamily="2" charset="0"/>
                        </a:rPr>
                        <a:t>reigning on earth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6321118"/>
                  </a:ext>
                </a:extLst>
              </a:tr>
              <a:tr h="870826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Congenial Black" panose="02000503040000020004" pitchFamily="2" charset="0"/>
                        </a:rPr>
                        <a:t>establishing the kingdom on earth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1116950"/>
                  </a:ext>
                </a:extLst>
              </a:tr>
              <a:tr h="1148080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Congenial Black" panose="02000503040000020004" pitchFamily="2" charset="0"/>
                        </a:rPr>
                        <a:t>Jesus sitting on a throne in Jerusalem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85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9D3F1-967B-3851-7F46-8BF1F95788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450" y="1398300"/>
            <a:ext cx="10949099" cy="3209210"/>
          </a:xfrm>
        </p:spPr>
        <p:txBody>
          <a:bodyPr anchor="ctr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 X 10 X 10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Quantitatively: contrasts “a little while” (20:3)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Qualitatively: </a:t>
            </a: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abundance</a:t>
            </a:r>
            <a:endParaRPr lang="en-US" sz="4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C956107-37F0-D789-3D0D-94B516F1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34" y="274638"/>
            <a:ext cx="10367084" cy="1021501"/>
          </a:xfrm>
        </p:spPr>
        <p:txBody>
          <a:bodyPr anchor="ctr">
            <a:normAutofit/>
          </a:bodyPr>
          <a:lstStyle/>
          <a:p>
            <a:r>
              <a:rPr lang="en-US" sz="5400" spc="600" dirty="0">
                <a:solidFill>
                  <a:schemeClr val="tx1"/>
                </a:solidFill>
                <a:latin typeface="Rockwell Extra Bold" panose="02060903040505020403" pitchFamily="18" charset="0"/>
              </a:rPr>
              <a:t>1000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955B6-0ABE-4281-30FD-96149C48E124}"/>
              </a:ext>
            </a:extLst>
          </p:cNvPr>
          <p:cNvSpPr txBox="1"/>
          <p:nvPr/>
        </p:nvSpPr>
        <p:spPr>
          <a:xfrm>
            <a:off x="1251751" y="4847208"/>
            <a:ext cx="102359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John 5: 24, “Most assuredly, I say to you, he who hears My word and believes in Him who sent Me has </a:t>
            </a:r>
            <a:r>
              <a:rPr lang="en-US" sz="3200" b="1" i="0" u="sng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everlasting life</a:t>
            </a:r>
            <a:r>
              <a:rPr lang="en-US" sz="3200" b="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, and shall not come into judgment, but </a:t>
            </a:r>
            <a:r>
              <a:rPr lang="en-US" sz="3200" b="1" i="0" u="sng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has passed from death into life</a:t>
            </a:r>
            <a:r>
              <a:rPr lang="en-US" sz="3200" b="0" i="0" u="none" strike="noStrike" baseline="0" dirty="0">
                <a:solidFill>
                  <a:schemeClr val="accent1"/>
                </a:solidFill>
                <a:latin typeface="Segoe UI" panose="020B0502040204020203" pitchFamily="34" charset="0"/>
              </a:rPr>
              <a:t>.”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805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Black</vt:lpstr>
      <vt:lpstr>Biome</vt:lpstr>
      <vt:lpstr>Calibri</vt:lpstr>
      <vt:lpstr>Congenial Black</vt:lpstr>
      <vt:lpstr>Constantia</vt:lpstr>
      <vt:lpstr>Open Sans Extrabold</vt:lpstr>
      <vt:lpstr>Rockwell Extra Bold</vt:lpstr>
      <vt:lpstr>Segoe UI</vt:lpstr>
      <vt:lpstr>Trebuchet MS</vt:lpstr>
      <vt:lpstr>Wingdings</vt:lpstr>
      <vt:lpstr>Default</vt:lpstr>
      <vt:lpstr>PowerPoint Presentation</vt:lpstr>
      <vt:lpstr>PowerPoint Presentation</vt:lpstr>
      <vt:lpstr>PowerPoint Presentation</vt:lpstr>
      <vt:lpstr>ANSWERS</vt:lpstr>
      <vt:lpstr>ANSWERS</vt:lpstr>
      <vt:lpstr>PowerPoint Presentation</vt:lpstr>
      <vt:lpstr>ANSWERS</vt:lpstr>
      <vt:lpstr>PowerPoint Presentation</vt:lpstr>
      <vt:lpstr>1000 Years</vt:lpstr>
      <vt:lpstr>1000 Years</vt:lpstr>
      <vt:lpstr>1000 Years</vt:lpstr>
      <vt:lpstr>1000 Years</vt:lpstr>
      <vt:lpstr>1000 Years</vt:lpstr>
      <vt:lpstr>1000 Years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4</cp:revision>
  <dcterms:created xsi:type="dcterms:W3CDTF">2022-05-12T16:40:54Z</dcterms:created>
  <dcterms:modified xsi:type="dcterms:W3CDTF">2022-06-12T12:32:43Z</dcterms:modified>
</cp:coreProperties>
</file>