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61" r:id="rId3"/>
    <p:sldId id="262" r:id="rId4"/>
    <p:sldId id="263" r:id="rId5"/>
    <p:sldId id="264" r:id="rId6"/>
    <p:sldId id="265" r:id="rId7"/>
    <p:sldId id="266" r:id="rId8"/>
    <p:sldId id="267"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90B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8A692F-7C05-4DFC-B298-CFBE63F4B795}" v="168" dt="2020-12-26T20:19:19.8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75" d="100"/>
          <a:sy n="75" d="100"/>
        </p:scale>
        <p:origin x="26" y="2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n Wallace" userId="f455ab06884d4394" providerId="LiveId" clId="{FE8A692F-7C05-4DFC-B298-CFBE63F4B795}"/>
    <pc:docChg chg="undo custSel addSld delSld modSld sldOrd delMainMaster modMainMaster">
      <pc:chgData name="Steven Wallace" userId="f455ab06884d4394" providerId="LiveId" clId="{FE8A692F-7C05-4DFC-B298-CFBE63F4B795}" dt="2020-12-26T20:19:19.879" v="1732" actId="20577"/>
      <pc:docMkLst>
        <pc:docMk/>
      </pc:docMkLst>
      <pc:sldChg chg="del">
        <pc:chgData name="Steven Wallace" userId="f455ab06884d4394" providerId="LiveId" clId="{FE8A692F-7C05-4DFC-B298-CFBE63F4B795}" dt="2020-12-23T22:17:16.593" v="204" actId="47"/>
        <pc:sldMkLst>
          <pc:docMk/>
          <pc:sldMk cId="1873325291" sldId="256"/>
        </pc:sldMkLst>
      </pc:sldChg>
      <pc:sldChg chg="del">
        <pc:chgData name="Steven Wallace" userId="f455ab06884d4394" providerId="LiveId" clId="{FE8A692F-7C05-4DFC-B298-CFBE63F4B795}" dt="2020-12-23T22:37:04.401" v="508" actId="47"/>
        <pc:sldMkLst>
          <pc:docMk/>
          <pc:sldMk cId="3877253977" sldId="257"/>
        </pc:sldMkLst>
      </pc:sldChg>
      <pc:sldChg chg="addSp modSp mod modTransition modAnim">
        <pc:chgData name="Steven Wallace" userId="f455ab06884d4394" providerId="LiveId" clId="{FE8A692F-7C05-4DFC-B298-CFBE63F4B795}" dt="2020-12-26T19:41:02.456" v="1727"/>
        <pc:sldMkLst>
          <pc:docMk/>
          <pc:sldMk cId="3893856719" sldId="258"/>
        </pc:sldMkLst>
        <pc:spChg chg="mod">
          <ac:chgData name="Steven Wallace" userId="f455ab06884d4394" providerId="LiveId" clId="{FE8A692F-7C05-4DFC-B298-CFBE63F4B795}" dt="2020-12-23T22:16:54.506" v="201" actId="27636"/>
          <ac:spMkLst>
            <pc:docMk/>
            <pc:sldMk cId="3893856719" sldId="258"/>
            <ac:spMk id="3" creationId="{00000000-0000-0000-0000-000000000000}"/>
          </ac:spMkLst>
        </pc:spChg>
        <pc:spChg chg="mod">
          <ac:chgData name="Steven Wallace" userId="f455ab06884d4394" providerId="LiveId" clId="{FE8A692F-7C05-4DFC-B298-CFBE63F4B795}" dt="2020-12-23T22:17:07.158" v="203" actId="27636"/>
          <ac:spMkLst>
            <pc:docMk/>
            <pc:sldMk cId="3893856719" sldId="258"/>
            <ac:spMk id="5" creationId="{00000000-0000-0000-0000-000000000000}"/>
          </ac:spMkLst>
        </pc:spChg>
        <pc:spChg chg="add mod">
          <ac:chgData name="Steven Wallace" userId="f455ab06884d4394" providerId="LiveId" clId="{FE8A692F-7C05-4DFC-B298-CFBE63F4B795}" dt="2020-12-23T22:14:45.381" v="60" actId="1076"/>
          <ac:spMkLst>
            <pc:docMk/>
            <pc:sldMk cId="3893856719" sldId="258"/>
            <ac:spMk id="6" creationId="{612CEF8A-496F-4557-B281-7AE3879D4C8C}"/>
          </ac:spMkLst>
        </pc:spChg>
      </pc:sldChg>
      <pc:sldChg chg="del">
        <pc:chgData name="Steven Wallace" userId="f455ab06884d4394" providerId="LiveId" clId="{FE8A692F-7C05-4DFC-B298-CFBE63F4B795}" dt="2020-12-23T22:17:17.704" v="205" actId="47"/>
        <pc:sldMkLst>
          <pc:docMk/>
          <pc:sldMk cId="3284045179" sldId="259"/>
        </pc:sldMkLst>
      </pc:sldChg>
      <pc:sldChg chg="del">
        <pc:chgData name="Steven Wallace" userId="f455ab06884d4394" providerId="LiveId" clId="{FE8A692F-7C05-4DFC-B298-CFBE63F4B795}" dt="2020-12-23T22:17:57.258" v="206" actId="47"/>
        <pc:sldMkLst>
          <pc:docMk/>
          <pc:sldMk cId="3743528175" sldId="260"/>
        </pc:sldMkLst>
      </pc:sldChg>
      <pc:sldChg chg="addSp delSp modSp mod modTransition delAnim modAnim">
        <pc:chgData name="Steven Wallace" userId="f455ab06884d4394" providerId="LiveId" clId="{FE8A692F-7C05-4DFC-B298-CFBE63F4B795}" dt="2020-12-23T23:58:11.979" v="1686"/>
        <pc:sldMkLst>
          <pc:docMk/>
          <pc:sldMk cId="1405483902" sldId="261"/>
        </pc:sldMkLst>
        <pc:spChg chg="del mod">
          <ac:chgData name="Steven Wallace" userId="f455ab06884d4394" providerId="LiveId" clId="{FE8A692F-7C05-4DFC-B298-CFBE63F4B795}" dt="2020-12-23T22:26:51.300" v="302" actId="478"/>
          <ac:spMkLst>
            <pc:docMk/>
            <pc:sldMk cId="1405483902" sldId="261"/>
            <ac:spMk id="4" creationId="{00000000-0000-0000-0000-000000000000}"/>
          </ac:spMkLst>
        </pc:spChg>
        <pc:spChg chg="mod">
          <ac:chgData name="Steven Wallace" userId="f455ab06884d4394" providerId="LiveId" clId="{FE8A692F-7C05-4DFC-B298-CFBE63F4B795}" dt="2020-12-23T23:47:57.445" v="1649" actId="114"/>
          <ac:spMkLst>
            <pc:docMk/>
            <pc:sldMk cId="1405483902" sldId="261"/>
            <ac:spMk id="5" creationId="{00000000-0000-0000-0000-000000000000}"/>
          </ac:spMkLst>
        </pc:spChg>
        <pc:picChg chg="add del mod modCrop">
          <ac:chgData name="Steven Wallace" userId="f455ab06884d4394" providerId="LiveId" clId="{FE8A692F-7C05-4DFC-B298-CFBE63F4B795}" dt="2020-12-23T23:47:39.843" v="1646" actId="478"/>
          <ac:picMkLst>
            <pc:docMk/>
            <pc:sldMk cId="1405483902" sldId="261"/>
            <ac:picMk id="3" creationId="{8A09CB7D-D59A-470C-B5F2-643EC2A765C4}"/>
          </ac:picMkLst>
        </pc:picChg>
      </pc:sldChg>
      <pc:sldChg chg="delSp modSp add mod modTransition modAnim">
        <pc:chgData name="Steven Wallace" userId="f455ab06884d4394" providerId="LiveId" clId="{FE8A692F-7C05-4DFC-B298-CFBE63F4B795}" dt="2020-12-26T19:55:11.113" v="1730" actId="115"/>
        <pc:sldMkLst>
          <pc:docMk/>
          <pc:sldMk cId="576876395" sldId="262"/>
        </pc:sldMkLst>
        <pc:spChg chg="mod">
          <ac:chgData name="Steven Wallace" userId="f455ab06884d4394" providerId="LiveId" clId="{FE8A692F-7C05-4DFC-B298-CFBE63F4B795}" dt="2020-12-26T19:55:11.113" v="1730" actId="115"/>
          <ac:spMkLst>
            <pc:docMk/>
            <pc:sldMk cId="576876395" sldId="262"/>
            <ac:spMk id="5" creationId="{00000000-0000-0000-0000-000000000000}"/>
          </ac:spMkLst>
        </pc:spChg>
        <pc:picChg chg="del">
          <ac:chgData name="Steven Wallace" userId="f455ab06884d4394" providerId="LiveId" clId="{FE8A692F-7C05-4DFC-B298-CFBE63F4B795}" dt="2020-12-23T22:40:30.506" v="547" actId="478"/>
          <ac:picMkLst>
            <pc:docMk/>
            <pc:sldMk cId="576876395" sldId="262"/>
            <ac:picMk id="3" creationId="{8A09CB7D-D59A-470C-B5F2-643EC2A765C4}"/>
          </ac:picMkLst>
        </pc:picChg>
      </pc:sldChg>
      <pc:sldChg chg="del">
        <pc:chgData name="Steven Wallace" userId="f455ab06884d4394" providerId="LiveId" clId="{FE8A692F-7C05-4DFC-B298-CFBE63F4B795}" dt="2020-12-23T22:17:58.292" v="207" actId="47"/>
        <pc:sldMkLst>
          <pc:docMk/>
          <pc:sldMk cId="920465377" sldId="262"/>
        </pc:sldMkLst>
      </pc:sldChg>
      <pc:sldChg chg="del">
        <pc:chgData name="Steven Wallace" userId="f455ab06884d4394" providerId="LiveId" clId="{FE8A692F-7C05-4DFC-B298-CFBE63F4B795}" dt="2020-12-23T22:37:04.796" v="509" actId="47"/>
        <pc:sldMkLst>
          <pc:docMk/>
          <pc:sldMk cId="544258191" sldId="263"/>
        </pc:sldMkLst>
      </pc:sldChg>
      <pc:sldChg chg="addSp delSp modSp add mod ord modTransition modAnim">
        <pc:chgData name="Steven Wallace" userId="f455ab06884d4394" providerId="LiveId" clId="{FE8A692F-7C05-4DFC-B298-CFBE63F4B795}" dt="2020-12-24T00:00:29.986" v="1697"/>
        <pc:sldMkLst>
          <pc:docMk/>
          <pc:sldMk cId="614565757" sldId="263"/>
        </pc:sldMkLst>
        <pc:spChg chg="add mod">
          <ac:chgData name="Steven Wallace" userId="f455ab06884d4394" providerId="LiveId" clId="{FE8A692F-7C05-4DFC-B298-CFBE63F4B795}" dt="2020-12-23T23:26:21.431" v="1534" actId="207"/>
          <ac:spMkLst>
            <pc:docMk/>
            <pc:sldMk cId="614565757" sldId="263"/>
            <ac:spMk id="2" creationId="{4792E4F8-26A7-4A73-9B3E-3D404C05F2FA}"/>
          </ac:spMkLst>
        </pc:spChg>
        <pc:spChg chg="mod">
          <ac:chgData name="Steven Wallace" userId="f455ab06884d4394" providerId="LiveId" clId="{FE8A692F-7C05-4DFC-B298-CFBE63F4B795}" dt="2020-12-23T23:40:16.004" v="1594" actId="115"/>
          <ac:spMkLst>
            <pc:docMk/>
            <pc:sldMk cId="614565757" sldId="263"/>
            <ac:spMk id="5" creationId="{00000000-0000-0000-0000-000000000000}"/>
          </ac:spMkLst>
        </pc:spChg>
        <pc:picChg chg="del">
          <ac:chgData name="Steven Wallace" userId="f455ab06884d4394" providerId="LiveId" clId="{FE8A692F-7C05-4DFC-B298-CFBE63F4B795}" dt="2020-12-23T22:45:07.398" v="797" actId="478"/>
          <ac:picMkLst>
            <pc:docMk/>
            <pc:sldMk cId="614565757" sldId="263"/>
            <ac:picMk id="3" creationId="{8A09CB7D-D59A-470C-B5F2-643EC2A765C4}"/>
          </ac:picMkLst>
        </pc:picChg>
      </pc:sldChg>
      <pc:sldChg chg="modSp add mod modTransition modAnim">
        <pc:chgData name="Steven Wallace" userId="f455ab06884d4394" providerId="LiveId" clId="{FE8A692F-7C05-4DFC-B298-CFBE63F4B795}" dt="2020-12-24T00:01:17.401" v="1711"/>
        <pc:sldMkLst>
          <pc:docMk/>
          <pc:sldMk cId="4225763003" sldId="264"/>
        </pc:sldMkLst>
        <pc:spChg chg="mod">
          <ac:chgData name="Steven Wallace" userId="f455ab06884d4394" providerId="LiveId" clId="{FE8A692F-7C05-4DFC-B298-CFBE63F4B795}" dt="2020-12-23T23:55:06.163" v="1670" actId="115"/>
          <ac:spMkLst>
            <pc:docMk/>
            <pc:sldMk cId="4225763003" sldId="264"/>
            <ac:spMk id="2" creationId="{4792E4F8-26A7-4A73-9B3E-3D404C05F2FA}"/>
          </ac:spMkLst>
        </pc:spChg>
        <pc:spChg chg="mod">
          <ac:chgData name="Steven Wallace" userId="f455ab06884d4394" providerId="LiveId" clId="{FE8A692F-7C05-4DFC-B298-CFBE63F4B795}" dt="2020-12-23T23:40:12.236" v="1593" actId="115"/>
          <ac:spMkLst>
            <pc:docMk/>
            <pc:sldMk cId="4225763003" sldId="264"/>
            <ac:spMk id="5" creationId="{00000000-0000-0000-0000-000000000000}"/>
          </ac:spMkLst>
        </pc:spChg>
      </pc:sldChg>
      <pc:sldChg chg="addSp delSp modSp add mod modTransition modAnim">
        <pc:chgData name="Steven Wallace" userId="f455ab06884d4394" providerId="LiveId" clId="{FE8A692F-7C05-4DFC-B298-CFBE63F4B795}" dt="2020-12-23T23:55:40.834" v="1671" actId="20577"/>
        <pc:sldMkLst>
          <pc:docMk/>
          <pc:sldMk cId="753527817" sldId="265"/>
        </pc:sldMkLst>
        <pc:spChg chg="del">
          <ac:chgData name="Steven Wallace" userId="f455ab06884d4394" providerId="LiveId" clId="{FE8A692F-7C05-4DFC-B298-CFBE63F4B795}" dt="2020-12-23T23:06:05.767" v="853" actId="478"/>
          <ac:spMkLst>
            <pc:docMk/>
            <pc:sldMk cId="753527817" sldId="265"/>
            <ac:spMk id="2" creationId="{4792E4F8-26A7-4A73-9B3E-3D404C05F2FA}"/>
          </ac:spMkLst>
        </pc:spChg>
        <pc:spChg chg="add mod">
          <ac:chgData name="Steven Wallace" userId="f455ab06884d4394" providerId="LiveId" clId="{FE8A692F-7C05-4DFC-B298-CFBE63F4B795}" dt="2020-12-23T23:55:40.834" v="1671" actId="20577"/>
          <ac:spMkLst>
            <pc:docMk/>
            <pc:sldMk cId="753527817" sldId="265"/>
            <ac:spMk id="3" creationId="{B644A74C-8104-45E8-8EEF-A0586FBFEA1B}"/>
          </ac:spMkLst>
        </pc:spChg>
        <pc:spChg chg="mod">
          <ac:chgData name="Steven Wallace" userId="f455ab06884d4394" providerId="LiveId" clId="{FE8A692F-7C05-4DFC-B298-CFBE63F4B795}" dt="2020-12-23T23:40:08.450" v="1592" actId="115"/>
          <ac:spMkLst>
            <pc:docMk/>
            <pc:sldMk cId="753527817" sldId="265"/>
            <ac:spMk id="5" creationId="{00000000-0000-0000-0000-000000000000}"/>
          </ac:spMkLst>
        </pc:spChg>
      </pc:sldChg>
      <pc:sldChg chg="modSp add mod modTransition modAnim">
        <pc:chgData name="Steven Wallace" userId="f455ab06884d4394" providerId="LiveId" clId="{FE8A692F-7C05-4DFC-B298-CFBE63F4B795}" dt="2020-12-23T23:40:05.027" v="1591" actId="115"/>
        <pc:sldMkLst>
          <pc:docMk/>
          <pc:sldMk cId="3777278935" sldId="266"/>
        </pc:sldMkLst>
        <pc:spChg chg="mod">
          <ac:chgData name="Steven Wallace" userId="f455ab06884d4394" providerId="LiveId" clId="{FE8A692F-7C05-4DFC-B298-CFBE63F4B795}" dt="2020-12-23T23:28:44.951" v="1547" actId="11530"/>
          <ac:spMkLst>
            <pc:docMk/>
            <pc:sldMk cId="3777278935" sldId="266"/>
            <ac:spMk id="3" creationId="{B644A74C-8104-45E8-8EEF-A0586FBFEA1B}"/>
          </ac:spMkLst>
        </pc:spChg>
        <pc:spChg chg="mod">
          <ac:chgData name="Steven Wallace" userId="f455ab06884d4394" providerId="LiveId" clId="{FE8A692F-7C05-4DFC-B298-CFBE63F4B795}" dt="2020-12-23T23:40:05.027" v="1591" actId="115"/>
          <ac:spMkLst>
            <pc:docMk/>
            <pc:sldMk cId="3777278935" sldId="266"/>
            <ac:spMk id="5" creationId="{00000000-0000-0000-0000-000000000000}"/>
          </ac:spMkLst>
        </pc:spChg>
      </pc:sldChg>
      <pc:sldChg chg="addSp delSp modSp add mod modTransition modAnim">
        <pc:chgData name="Steven Wallace" userId="f455ab06884d4394" providerId="LiveId" clId="{FE8A692F-7C05-4DFC-B298-CFBE63F4B795}" dt="2020-12-26T20:19:19.879" v="1732" actId="20577"/>
        <pc:sldMkLst>
          <pc:docMk/>
          <pc:sldMk cId="82670370" sldId="267"/>
        </pc:sldMkLst>
        <pc:spChg chg="mod">
          <ac:chgData name="Steven Wallace" userId="f455ab06884d4394" providerId="LiveId" clId="{FE8A692F-7C05-4DFC-B298-CFBE63F4B795}" dt="2020-12-26T20:19:19.879" v="1732" actId="20577"/>
          <ac:spMkLst>
            <pc:docMk/>
            <pc:sldMk cId="82670370" sldId="267"/>
            <ac:spMk id="3" creationId="{B644A74C-8104-45E8-8EEF-A0586FBFEA1B}"/>
          </ac:spMkLst>
        </pc:spChg>
        <pc:spChg chg="add del mod">
          <ac:chgData name="Steven Wallace" userId="f455ab06884d4394" providerId="LiveId" clId="{FE8A692F-7C05-4DFC-B298-CFBE63F4B795}" dt="2020-12-23T23:39:39.234" v="1587" actId="478"/>
          <ac:spMkLst>
            <pc:docMk/>
            <pc:sldMk cId="82670370" sldId="267"/>
            <ac:spMk id="4" creationId="{99480243-78AC-4BAF-8A55-CA657CB13B18}"/>
          </ac:spMkLst>
        </pc:spChg>
        <pc:spChg chg="mod">
          <ac:chgData name="Steven Wallace" userId="f455ab06884d4394" providerId="LiveId" clId="{FE8A692F-7C05-4DFC-B298-CFBE63F4B795}" dt="2020-12-23T23:40:00.155" v="1590" actId="115"/>
          <ac:spMkLst>
            <pc:docMk/>
            <pc:sldMk cId="82670370" sldId="267"/>
            <ac:spMk id="5" creationId="{00000000-0000-0000-0000-000000000000}"/>
          </ac:spMkLst>
        </pc:spChg>
      </pc:sldChg>
      <pc:sldChg chg="addSp delSp modSp new del mod ord modClrScheme chgLayout">
        <pc:chgData name="Steven Wallace" userId="f455ab06884d4394" providerId="LiveId" clId="{FE8A692F-7C05-4DFC-B298-CFBE63F4B795}" dt="2020-12-23T23:20:59.919" v="1521" actId="47"/>
        <pc:sldMkLst>
          <pc:docMk/>
          <pc:sldMk cId="1125107505" sldId="268"/>
        </pc:sldMkLst>
        <pc:spChg chg="del mod ord">
          <ac:chgData name="Steven Wallace" userId="f455ab06884d4394" providerId="LiveId" clId="{FE8A692F-7C05-4DFC-B298-CFBE63F4B795}" dt="2020-12-23T23:19:50.053" v="1520" actId="700"/>
          <ac:spMkLst>
            <pc:docMk/>
            <pc:sldMk cId="1125107505" sldId="268"/>
            <ac:spMk id="2" creationId="{CEEEED6A-1B6A-4001-9AF4-4DE2154B2CC4}"/>
          </ac:spMkLst>
        </pc:spChg>
        <pc:spChg chg="add mod ord">
          <ac:chgData name="Steven Wallace" userId="f455ab06884d4394" providerId="LiveId" clId="{FE8A692F-7C05-4DFC-B298-CFBE63F4B795}" dt="2020-12-23T23:19:50.053" v="1520" actId="700"/>
          <ac:spMkLst>
            <pc:docMk/>
            <pc:sldMk cId="1125107505" sldId="268"/>
            <ac:spMk id="3" creationId="{8A020E7C-A735-4624-B167-61A357144856}"/>
          </ac:spMkLst>
        </pc:spChg>
        <pc:spChg chg="add mod ord">
          <ac:chgData name="Steven Wallace" userId="f455ab06884d4394" providerId="LiveId" clId="{FE8A692F-7C05-4DFC-B298-CFBE63F4B795}" dt="2020-12-23T23:19:50.053" v="1520" actId="700"/>
          <ac:spMkLst>
            <pc:docMk/>
            <pc:sldMk cId="1125107505" sldId="268"/>
            <ac:spMk id="4" creationId="{7BA3C220-0A04-45CB-92E7-08B71681FC18}"/>
          </ac:spMkLst>
        </pc:spChg>
      </pc:sldChg>
      <pc:sldChg chg="addSp delSp modSp new del mod modClrScheme chgLayout">
        <pc:chgData name="Steven Wallace" userId="f455ab06884d4394" providerId="LiveId" clId="{FE8A692F-7C05-4DFC-B298-CFBE63F4B795}" dt="2020-12-23T23:18:48.757" v="1516" actId="47"/>
        <pc:sldMkLst>
          <pc:docMk/>
          <pc:sldMk cId="3927212890" sldId="268"/>
        </pc:sldMkLst>
        <pc:spChg chg="del mod ord">
          <ac:chgData name="Steven Wallace" userId="f455ab06884d4394" providerId="LiveId" clId="{FE8A692F-7C05-4DFC-B298-CFBE63F4B795}" dt="2020-12-23T23:18:32.084" v="1515" actId="700"/>
          <ac:spMkLst>
            <pc:docMk/>
            <pc:sldMk cId="3927212890" sldId="268"/>
            <ac:spMk id="2" creationId="{E3AFB6DF-073E-4726-8776-AD252F744746}"/>
          </ac:spMkLst>
        </pc:spChg>
        <pc:spChg chg="add mod ord">
          <ac:chgData name="Steven Wallace" userId="f455ab06884d4394" providerId="LiveId" clId="{FE8A692F-7C05-4DFC-B298-CFBE63F4B795}" dt="2020-12-23T23:18:32.084" v="1515" actId="700"/>
          <ac:spMkLst>
            <pc:docMk/>
            <pc:sldMk cId="3927212890" sldId="268"/>
            <ac:spMk id="3" creationId="{07755173-49E7-4872-9B85-B2D319105BD2}"/>
          </ac:spMkLst>
        </pc:spChg>
        <pc:spChg chg="add mod ord">
          <ac:chgData name="Steven Wallace" userId="f455ab06884d4394" providerId="LiveId" clId="{FE8A692F-7C05-4DFC-B298-CFBE63F4B795}" dt="2020-12-23T23:18:32.084" v="1515" actId="700"/>
          <ac:spMkLst>
            <pc:docMk/>
            <pc:sldMk cId="3927212890" sldId="268"/>
            <ac:spMk id="4" creationId="{C04A6C43-5C7C-45A8-847E-AB63F69A0DF9}"/>
          </ac:spMkLst>
        </pc:spChg>
      </pc:sldChg>
      <pc:sldMasterChg chg="del delSldLayout">
        <pc:chgData name="Steven Wallace" userId="f455ab06884d4394" providerId="LiveId" clId="{FE8A692F-7C05-4DFC-B298-CFBE63F4B795}" dt="2020-12-23T22:18:28.627" v="219" actId="2696"/>
        <pc:sldMasterMkLst>
          <pc:docMk/>
          <pc:sldMasterMk cId="2884496010" sldId="2147483648"/>
        </pc:sldMasterMkLst>
        <pc:sldLayoutChg chg="del">
          <pc:chgData name="Steven Wallace" userId="f455ab06884d4394" providerId="LiveId" clId="{FE8A692F-7C05-4DFC-B298-CFBE63F4B795}" dt="2020-12-23T22:18:28.588" v="208" actId="2696"/>
          <pc:sldLayoutMkLst>
            <pc:docMk/>
            <pc:sldMasterMk cId="2884496010" sldId="2147483648"/>
            <pc:sldLayoutMk cId="3353402670" sldId="2147483649"/>
          </pc:sldLayoutMkLst>
        </pc:sldLayoutChg>
        <pc:sldLayoutChg chg="del">
          <pc:chgData name="Steven Wallace" userId="f455ab06884d4394" providerId="LiveId" clId="{FE8A692F-7C05-4DFC-B298-CFBE63F4B795}" dt="2020-12-23T22:18:28.590" v="209" actId="2696"/>
          <pc:sldLayoutMkLst>
            <pc:docMk/>
            <pc:sldMasterMk cId="2884496010" sldId="2147483648"/>
            <pc:sldLayoutMk cId="1907595448" sldId="2147483650"/>
          </pc:sldLayoutMkLst>
        </pc:sldLayoutChg>
        <pc:sldLayoutChg chg="del">
          <pc:chgData name="Steven Wallace" userId="f455ab06884d4394" providerId="LiveId" clId="{FE8A692F-7C05-4DFC-B298-CFBE63F4B795}" dt="2020-12-23T22:18:28.593" v="210" actId="2696"/>
          <pc:sldLayoutMkLst>
            <pc:docMk/>
            <pc:sldMasterMk cId="2884496010" sldId="2147483648"/>
            <pc:sldLayoutMk cId="3530143056" sldId="2147483651"/>
          </pc:sldLayoutMkLst>
        </pc:sldLayoutChg>
        <pc:sldLayoutChg chg="del">
          <pc:chgData name="Steven Wallace" userId="f455ab06884d4394" providerId="LiveId" clId="{FE8A692F-7C05-4DFC-B298-CFBE63F4B795}" dt="2020-12-23T22:18:28.595" v="211" actId="2696"/>
          <pc:sldLayoutMkLst>
            <pc:docMk/>
            <pc:sldMasterMk cId="2884496010" sldId="2147483648"/>
            <pc:sldLayoutMk cId="4019838036" sldId="2147483652"/>
          </pc:sldLayoutMkLst>
        </pc:sldLayoutChg>
        <pc:sldLayoutChg chg="del">
          <pc:chgData name="Steven Wallace" userId="f455ab06884d4394" providerId="LiveId" clId="{FE8A692F-7C05-4DFC-B298-CFBE63F4B795}" dt="2020-12-23T22:18:28.598" v="212" actId="2696"/>
          <pc:sldLayoutMkLst>
            <pc:docMk/>
            <pc:sldMasterMk cId="2884496010" sldId="2147483648"/>
            <pc:sldLayoutMk cId="655733321" sldId="2147483653"/>
          </pc:sldLayoutMkLst>
        </pc:sldLayoutChg>
        <pc:sldLayoutChg chg="del">
          <pc:chgData name="Steven Wallace" userId="f455ab06884d4394" providerId="LiveId" clId="{FE8A692F-7C05-4DFC-B298-CFBE63F4B795}" dt="2020-12-23T22:18:28.601" v="213" actId="2696"/>
          <pc:sldLayoutMkLst>
            <pc:docMk/>
            <pc:sldMasterMk cId="2884496010" sldId="2147483648"/>
            <pc:sldLayoutMk cId="2314011586" sldId="2147483654"/>
          </pc:sldLayoutMkLst>
        </pc:sldLayoutChg>
        <pc:sldLayoutChg chg="del">
          <pc:chgData name="Steven Wallace" userId="f455ab06884d4394" providerId="LiveId" clId="{FE8A692F-7C05-4DFC-B298-CFBE63F4B795}" dt="2020-12-23T22:18:28.605" v="214" actId="2696"/>
          <pc:sldLayoutMkLst>
            <pc:docMk/>
            <pc:sldMasterMk cId="2884496010" sldId="2147483648"/>
            <pc:sldLayoutMk cId="3702021064" sldId="2147483655"/>
          </pc:sldLayoutMkLst>
        </pc:sldLayoutChg>
        <pc:sldLayoutChg chg="del">
          <pc:chgData name="Steven Wallace" userId="f455ab06884d4394" providerId="LiveId" clId="{FE8A692F-7C05-4DFC-B298-CFBE63F4B795}" dt="2020-12-23T22:18:28.608" v="215" actId="2696"/>
          <pc:sldLayoutMkLst>
            <pc:docMk/>
            <pc:sldMasterMk cId="2884496010" sldId="2147483648"/>
            <pc:sldLayoutMk cId="423168502" sldId="2147483656"/>
          </pc:sldLayoutMkLst>
        </pc:sldLayoutChg>
        <pc:sldLayoutChg chg="del">
          <pc:chgData name="Steven Wallace" userId="f455ab06884d4394" providerId="LiveId" clId="{FE8A692F-7C05-4DFC-B298-CFBE63F4B795}" dt="2020-12-23T22:18:28.610" v="216" actId="2696"/>
          <pc:sldLayoutMkLst>
            <pc:docMk/>
            <pc:sldMasterMk cId="2884496010" sldId="2147483648"/>
            <pc:sldLayoutMk cId="1646150669" sldId="2147483657"/>
          </pc:sldLayoutMkLst>
        </pc:sldLayoutChg>
        <pc:sldLayoutChg chg="del">
          <pc:chgData name="Steven Wallace" userId="f455ab06884d4394" providerId="LiveId" clId="{FE8A692F-7C05-4DFC-B298-CFBE63F4B795}" dt="2020-12-23T22:18:28.612" v="217" actId="2696"/>
          <pc:sldLayoutMkLst>
            <pc:docMk/>
            <pc:sldMasterMk cId="2884496010" sldId="2147483648"/>
            <pc:sldLayoutMk cId="4168637074" sldId="2147483658"/>
          </pc:sldLayoutMkLst>
        </pc:sldLayoutChg>
        <pc:sldLayoutChg chg="del">
          <pc:chgData name="Steven Wallace" userId="f455ab06884d4394" providerId="LiveId" clId="{FE8A692F-7C05-4DFC-B298-CFBE63F4B795}" dt="2020-12-23T22:18:28.614" v="218" actId="2696"/>
          <pc:sldLayoutMkLst>
            <pc:docMk/>
            <pc:sldMasterMk cId="2884496010" sldId="2147483648"/>
            <pc:sldLayoutMk cId="2428073559" sldId="2147483659"/>
          </pc:sldLayoutMkLst>
        </pc:sldLayoutChg>
      </pc:sldMasterChg>
      <pc:sldMasterChg chg="modSp addSldLayout delSldLayout modSldLayout">
        <pc:chgData name="Steven Wallace" userId="f455ab06884d4394" providerId="LiveId" clId="{FE8A692F-7C05-4DFC-B298-CFBE63F4B795}" dt="2020-12-23T22:37:33.062" v="510" actId="3064"/>
        <pc:sldMasterMkLst>
          <pc:docMk/>
          <pc:sldMasterMk cId="1704233845" sldId="2147483660"/>
        </pc:sldMasterMkLst>
        <pc:spChg chg="mod">
          <ac:chgData name="Steven Wallace" userId="f455ab06884d4394" providerId="LiveId" clId="{FE8A692F-7C05-4DFC-B298-CFBE63F4B795}" dt="2020-12-23T22:25:36.495" v="296" actId="120"/>
          <ac:spMkLst>
            <pc:docMk/>
            <pc:sldMasterMk cId="1704233845" sldId="2147483660"/>
            <ac:spMk id="3" creationId="{00000000-0000-0000-0000-000000000000}"/>
          </ac:spMkLst>
        </pc:spChg>
        <pc:sldLayoutChg chg="del">
          <pc:chgData name="Steven Wallace" userId="f455ab06884d4394" providerId="LiveId" clId="{FE8A692F-7C05-4DFC-B298-CFBE63F4B795}" dt="2020-12-23T22:18:31.988" v="220" actId="2696"/>
          <pc:sldLayoutMkLst>
            <pc:docMk/>
            <pc:sldMasterMk cId="1704233845" sldId="2147483660"/>
            <pc:sldLayoutMk cId="4131273901" sldId="2147483661"/>
          </pc:sldLayoutMkLst>
        </pc:sldLayoutChg>
        <pc:sldLayoutChg chg="del">
          <pc:chgData name="Steven Wallace" userId="f455ab06884d4394" providerId="LiveId" clId="{FE8A692F-7C05-4DFC-B298-CFBE63F4B795}" dt="2020-12-23T22:18:33.228" v="221" actId="2696"/>
          <pc:sldLayoutMkLst>
            <pc:docMk/>
            <pc:sldMasterMk cId="1704233845" sldId="2147483660"/>
            <pc:sldLayoutMk cId="2019933059" sldId="2147483662"/>
          </pc:sldLayoutMkLst>
        </pc:sldLayoutChg>
        <pc:sldLayoutChg chg="add del">
          <pc:chgData name="Steven Wallace" userId="f455ab06884d4394" providerId="LiveId" clId="{FE8A692F-7C05-4DFC-B298-CFBE63F4B795}" dt="2020-12-23T22:20:02.930" v="242" actId="2696"/>
          <pc:sldLayoutMkLst>
            <pc:docMk/>
            <pc:sldMasterMk cId="1704233845" sldId="2147483660"/>
            <pc:sldLayoutMk cId="1384675168" sldId="2147483664"/>
          </pc:sldLayoutMkLst>
        </pc:sldLayoutChg>
        <pc:sldLayoutChg chg="add del">
          <pc:chgData name="Steven Wallace" userId="f455ab06884d4394" providerId="LiveId" clId="{FE8A692F-7C05-4DFC-B298-CFBE63F4B795}" dt="2020-12-23T22:20:03.919" v="243" actId="2696"/>
          <pc:sldLayoutMkLst>
            <pc:docMk/>
            <pc:sldMasterMk cId="1704233845" sldId="2147483660"/>
            <pc:sldLayoutMk cId="1054800095" sldId="2147483665"/>
          </pc:sldLayoutMkLst>
        </pc:sldLayoutChg>
        <pc:sldLayoutChg chg="addSp delSp modSp mod">
          <pc:chgData name="Steven Wallace" userId="f455ab06884d4394" providerId="LiveId" clId="{FE8A692F-7C05-4DFC-B298-CFBE63F4B795}" dt="2020-12-23T22:37:33.062" v="510" actId="3064"/>
          <pc:sldLayoutMkLst>
            <pc:docMk/>
            <pc:sldMasterMk cId="1704233845" sldId="2147483660"/>
            <pc:sldLayoutMk cId="2957794258" sldId="2147483666"/>
          </pc:sldLayoutMkLst>
          <pc:spChg chg="add del">
            <ac:chgData name="Steven Wallace" userId="f455ab06884d4394" providerId="LiveId" clId="{FE8A692F-7C05-4DFC-B298-CFBE63F4B795}" dt="2020-12-23T22:20:39.124" v="244" actId="478"/>
            <ac:spMkLst>
              <pc:docMk/>
              <pc:sldMasterMk cId="1704233845" sldId="2147483660"/>
              <pc:sldLayoutMk cId="2957794258" sldId="2147483666"/>
              <ac:spMk id="5" creationId="{00000000-0000-0000-0000-000000000000}"/>
            </ac:spMkLst>
          </pc:spChg>
          <pc:spChg chg="mod">
            <ac:chgData name="Steven Wallace" userId="f455ab06884d4394" providerId="LiveId" clId="{FE8A692F-7C05-4DFC-B298-CFBE63F4B795}" dt="2020-12-23T22:37:33.062" v="510" actId="3064"/>
            <ac:spMkLst>
              <pc:docMk/>
              <pc:sldMasterMk cId="1704233845" sldId="2147483660"/>
              <pc:sldLayoutMk cId="2957794258" sldId="2147483666"/>
              <ac:spMk id="6" creationId="{00000000-0000-0000-0000-000000000000}"/>
            </ac:spMkLst>
          </pc:spChg>
          <pc:spChg chg="add del mod">
            <ac:chgData name="Steven Wallace" userId="f455ab06884d4394" providerId="LiveId" clId="{FE8A692F-7C05-4DFC-B298-CFBE63F4B795}" dt="2020-12-23T22:23:43.351" v="286" actId="21"/>
            <ac:spMkLst>
              <pc:docMk/>
              <pc:sldMasterMk cId="1704233845" sldId="2147483660"/>
              <pc:sldLayoutMk cId="2957794258" sldId="2147483666"/>
              <ac:spMk id="7" creationId="{EEEBE924-114C-4AB7-8FCD-020761867BAF}"/>
            </ac:spMkLst>
          </pc:spChg>
          <pc:picChg chg="add del mod">
            <ac:chgData name="Steven Wallace" userId="f455ab06884d4394" providerId="LiveId" clId="{FE8A692F-7C05-4DFC-B298-CFBE63F4B795}" dt="2020-12-23T22:19:56.597" v="239"/>
            <ac:picMkLst>
              <pc:docMk/>
              <pc:sldMasterMk cId="1704233845" sldId="2147483660"/>
              <pc:sldLayoutMk cId="2957794258" sldId="2147483666"/>
              <ac:picMk id="2" creationId="{DDE70185-629C-4AC4-9863-0C6202CC9F70}"/>
            </ac:picMkLst>
          </pc:picChg>
          <pc:picChg chg="add del mod">
            <ac:chgData name="Steven Wallace" userId="f455ab06884d4394" providerId="LiveId" clId="{FE8A692F-7C05-4DFC-B298-CFBE63F4B795}" dt="2020-12-23T22:19:43.893" v="235"/>
            <ac:picMkLst>
              <pc:docMk/>
              <pc:sldMasterMk cId="1704233845" sldId="2147483660"/>
              <pc:sldLayoutMk cId="2957794258" sldId="2147483666"/>
              <ac:picMk id="3" creationId="{6A8BEC26-DBC8-4D99-8E43-E094F253F717}"/>
            </ac:picMkLst>
          </pc:picChg>
          <pc:picChg chg="add del mod">
            <ac:chgData name="Steven Wallace" userId="f455ab06884d4394" providerId="LiveId" clId="{FE8A692F-7C05-4DFC-B298-CFBE63F4B795}" dt="2020-12-23T22:24:15.812" v="291" actId="21"/>
            <ac:picMkLst>
              <pc:docMk/>
              <pc:sldMasterMk cId="1704233845" sldId="2147483660"/>
              <pc:sldLayoutMk cId="2957794258" sldId="2147483666"/>
              <ac:picMk id="4" creationId="{6408AA6B-23AF-433E-BFD0-756AA10554EB}"/>
            </ac:picMkLst>
          </pc:picChg>
          <pc:picChg chg="add mod">
            <ac:chgData name="Steven Wallace" userId="f455ab06884d4394" providerId="LiveId" clId="{FE8A692F-7C05-4DFC-B298-CFBE63F4B795}" dt="2020-12-23T22:24:53.991" v="295" actId="14861"/>
            <ac:picMkLst>
              <pc:docMk/>
              <pc:sldMasterMk cId="1704233845" sldId="2147483660"/>
              <pc:sldLayoutMk cId="2957794258" sldId="2147483666"/>
              <ac:picMk id="8" creationId="{F94323E8-2DF2-4DAD-8108-1B8E630D1D1C}"/>
            </ac:picMkLst>
          </pc:picChg>
        </pc:sldLayoutChg>
        <pc:sldLayoutChg chg="modSp mod">
          <pc:chgData name="Steven Wallace" userId="f455ab06884d4394" providerId="LiveId" clId="{FE8A692F-7C05-4DFC-B298-CFBE63F4B795}" dt="2020-12-23T22:26:30.541" v="301" actId="14100"/>
          <pc:sldLayoutMkLst>
            <pc:docMk/>
            <pc:sldMasterMk cId="1704233845" sldId="2147483660"/>
            <pc:sldLayoutMk cId="1224116865" sldId="2147483667"/>
          </pc:sldLayoutMkLst>
          <pc:spChg chg="mod">
            <ac:chgData name="Steven Wallace" userId="f455ab06884d4394" providerId="LiveId" clId="{FE8A692F-7C05-4DFC-B298-CFBE63F4B795}" dt="2020-12-23T22:26:30.541" v="301" actId="14100"/>
            <ac:spMkLst>
              <pc:docMk/>
              <pc:sldMasterMk cId="1704233845" sldId="2147483660"/>
              <pc:sldLayoutMk cId="1224116865" sldId="2147483667"/>
              <ac:spMk id="8" creationId="{00000000-0000-0000-0000-000000000000}"/>
            </ac:spMkLst>
          </pc:spChg>
        </pc:sldLayoutChg>
      </pc:sldMaster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941957" y="2119719"/>
            <a:ext cx="8324367" cy="1871037"/>
          </a:xfrm>
        </p:spPr>
        <p:txBody>
          <a:bodyPr/>
          <a:lstStyle/>
          <a:p>
            <a:r>
              <a:rPr lang="en-US" dirty="0"/>
              <a:t>Add Your Title</a:t>
            </a:r>
          </a:p>
        </p:txBody>
      </p:sp>
      <p:sp>
        <p:nvSpPr>
          <p:cNvPr id="5" name="Text Placeholder 3"/>
          <p:cNvSpPr>
            <a:spLocks noGrp="1"/>
          </p:cNvSpPr>
          <p:nvPr>
            <p:ph type="body" sz="quarter" idx="11" hasCustomPrompt="1"/>
          </p:nvPr>
        </p:nvSpPr>
        <p:spPr>
          <a:xfrm>
            <a:off x="6090709" y="4037547"/>
            <a:ext cx="3003337" cy="520700"/>
          </a:xfrm>
        </p:spPr>
        <p:txBody>
          <a:bodyPr>
            <a:normAutofit/>
          </a:bodyPr>
          <a:lstStyle>
            <a:lvl1pPr>
              <a:defRPr sz="2133"/>
            </a:lvl1pPr>
          </a:lstStyle>
          <a:p>
            <a:pPr lvl="0"/>
            <a:r>
              <a:rPr lang="en-US" dirty="0"/>
              <a:t>Add Your Subtitle</a:t>
            </a:r>
          </a:p>
        </p:txBody>
      </p:sp>
    </p:spTree>
    <p:extLst>
      <p:ext uri="{BB962C8B-B14F-4D97-AF65-F5344CB8AC3E}">
        <p14:creationId xmlns:p14="http://schemas.microsoft.com/office/powerpoint/2010/main" val="397641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ext Placeholder 6"/>
          <p:cNvSpPr>
            <a:spLocks noGrp="1"/>
          </p:cNvSpPr>
          <p:nvPr>
            <p:ph type="body" sz="quarter" idx="10" hasCustomPrompt="1"/>
          </p:nvPr>
        </p:nvSpPr>
        <p:spPr>
          <a:xfrm>
            <a:off x="281022" y="279891"/>
            <a:ext cx="11572023" cy="4319211"/>
          </a:xfrm>
        </p:spPr>
        <p:txBody>
          <a:bodyPr anchor="t" anchorCtr="0"/>
          <a:lstStyle>
            <a:lvl1pPr algn="ctr">
              <a:defRPr baseline="0"/>
            </a:lvl1pPr>
            <a:lvl2pPr algn="l">
              <a:defRPr/>
            </a:lvl2pPr>
            <a:lvl3pPr algn="l">
              <a:defRPr/>
            </a:lvl3pPr>
            <a:lvl4pPr algn="l">
              <a:defRPr/>
            </a:lvl4pPr>
            <a:lvl5pPr algn="l">
              <a:defRPr/>
            </a:lvl5pPr>
          </a:lstStyle>
          <a:p>
            <a:pPr lvl="0"/>
            <a:r>
              <a:rPr lang="en-US" dirty="0"/>
              <a:t>Add Your Text Here</a:t>
            </a:r>
          </a:p>
        </p:txBody>
      </p:sp>
      <p:pic>
        <p:nvPicPr>
          <p:cNvPr id="8" name="Picture 7">
            <a:extLst>
              <a:ext uri="{FF2B5EF4-FFF2-40B4-BE49-F238E27FC236}">
                <a16:creationId xmlns:a16="http://schemas.microsoft.com/office/drawing/2014/main" id="{F94323E8-2DF2-4DAD-8108-1B8E630D1D1C}"/>
              </a:ext>
            </a:extLst>
          </p:cNvPr>
          <p:cNvPicPr>
            <a:picLocks noChangeAspect="1"/>
          </p:cNvPicPr>
          <p:nvPr userDrawn="1"/>
        </p:nvPicPr>
        <p:blipFill>
          <a:blip r:embed="rId3"/>
          <a:stretch>
            <a:fillRect/>
          </a:stretch>
        </p:blipFill>
        <p:spPr>
          <a:xfrm>
            <a:off x="1938541" y="4831010"/>
            <a:ext cx="8486368" cy="1615580"/>
          </a:xfrm>
          <a:prstGeom prst="rect">
            <a:avLst/>
          </a:prstGeom>
          <a:effectLst/>
        </p:spPr>
      </p:pic>
    </p:spTree>
    <p:extLst>
      <p:ext uri="{BB962C8B-B14F-4D97-AF65-F5344CB8AC3E}">
        <p14:creationId xmlns:p14="http://schemas.microsoft.com/office/powerpoint/2010/main" val="295779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702315" y="1462088"/>
            <a:ext cx="10880084" cy="3586554"/>
          </a:xfrm>
          <a:custGeom>
            <a:avLst/>
            <a:gdLst>
              <a:gd name="connsiteX0" fmla="*/ 0 w 10880084"/>
              <a:gd name="connsiteY0" fmla="*/ 0 h 3586554"/>
              <a:gd name="connsiteX1" fmla="*/ 10880084 w 10880084"/>
              <a:gd name="connsiteY1" fmla="*/ 0 h 3586554"/>
              <a:gd name="connsiteX2" fmla="*/ 10880084 w 10880084"/>
              <a:gd name="connsiteY2" fmla="*/ 3586554 h 3586554"/>
              <a:gd name="connsiteX3" fmla="*/ 0 w 10880084"/>
              <a:gd name="connsiteY3" fmla="*/ 3586554 h 3586554"/>
              <a:gd name="connsiteX4" fmla="*/ 0 w 10880084"/>
              <a:gd name="connsiteY4" fmla="*/ 0 h 3586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80084" h="3586554" fill="none" extrusionOk="0">
                <a:moveTo>
                  <a:pt x="0" y="0"/>
                </a:moveTo>
                <a:cubicBezTo>
                  <a:pt x="4508965" y="-40173"/>
                  <a:pt x="8266093" y="-140855"/>
                  <a:pt x="10880084" y="0"/>
                </a:cubicBezTo>
                <a:cubicBezTo>
                  <a:pt x="11000092" y="583354"/>
                  <a:pt x="10786248" y="2589320"/>
                  <a:pt x="10880084" y="3586554"/>
                </a:cubicBezTo>
                <a:cubicBezTo>
                  <a:pt x="8009767" y="3438693"/>
                  <a:pt x="4015496" y="3481711"/>
                  <a:pt x="0" y="3586554"/>
                </a:cubicBezTo>
                <a:cubicBezTo>
                  <a:pt x="88593" y="3210310"/>
                  <a:pt x="-48867" y="402384"/>
                  <a:pt x="0" y="0"/>
                </a:cubicBezTo>
                <a:close/>
              </a:path>
              <a:path w="10880084" h="3586554" stroke="0" extrusionOk="0">
                <a:moveTo>
                  <a:pt x="0" y="0"/>
                </a:moveTo>
                <a:cubicBezTo>
                  <a:pt x="4156941" y="139664"/>
                  <a:pt x="8465076" y="74692"/>
                  <a:pt x="10880084" y="0"/>
                </a:cubicBezTo>
                <a:cubicBezTo>
                  <a:pt x="11028728" y="1615912"/>
                  <a:pt x="10907085" y="2018878"/>
                  <a:pt x="10880084" y="3586554"/>
                </a:cubicBezTo>
                <a:cubicBezTo>
                  <a:pt x="7681648" y="3622230"/>
                  <a:pt x="4731064" y="3738304"/>
                  <a:pt x="0" y="3586554"/>
                </a:cubicBezTo>
                <a:cubicBezTo>
                  <a:pt x="-40484" y="1991280"/>
                  <a:pt x="-125756" y="1455254"/>
                  <a:pt x="0" y="0"/>
                </a:cubicBezTo>
                <a:close/>
              </a:path>
            </a:pathLst>
          </a:custGeom>
          <a:ln>
            <a:solidFill>
              <a:schemeClr val="tx1"/>
            </a:solidFill>
            <a:extLst>
              <a:ext uri="{C807C97D-BFC1-408E-A445-0C87EB9F89A2}">
                <ask:lineSketchStyleProps xmlns:ask="http://schemas.microsoft.com/office/drawing/2018/sketchyshapes" sd="2036151691">
                  <ask:type>
                    <ask:lineSketchCurved/>
                  </ask:type>
                </ask:lineSketchStyleProps>
              </a:ext>
            </a:extLst>
          </a:ln>
        </p:spPr>
        <p:txBody>
          <a:bodyPr anchor="ctr"/>
          <a:lstStyle>
            <a:lvl1pPr marL="0" indent="0">
              <a:buFont typeface="Arial"/>
              <a:buNone/>
              <a:defRPr/>
            </a:lvl1pPr>
            <a:lvl2pPr marL="609585" indent="0">
              <a:buNone/>
              <a:defRPr/>
            </a:lvl2pPr>
            <a:lvl3pPr marL="1219170" indent="0">
              <a:buFont typeface="Arial"/>
              <a:buNone/>
              <a:defRPr/>
            </a:lvl3pPr>
            <a:lvl4pPr marL="1828754" indent="0">
              <a:buFont typeface="Arial"/>
              <a:buNone/>
              <a:defRPr/>
            </a:lvl4pPr>
            <a:lvl5pPr marL="2438339" indent="0">
              <a:buFont typeface="Arial"/>
              <a:buNone/>
              <a:defRPr/>
            </a:lvl5pPr>
          </a:lstStyle>
          <a:p>
            <a:pPr lvl="0"/>
            <a:r>
              <a:rPr lang="en-US" dirty="0"/>
              <a:t>Add Your Scripture Here</a:t>
            </a:r>
          </a:p>
        </p:txBody>
      </p:sp>
      <p:sp>
        <p:nvSpPr>
          <p:cNvPr id="10" name="Text Placeholder 9"/>
          <p:cNvSpPr>
            <a:spLocks noGrp="1"/>
          </p:cNvSpPr>
          <p:nvPr>
            <p:ph type="body" sz="quarter" idx="14" hasCustomPrompt="1"/>
          </p:nvPr>
        </p:nvSpPr>
        <p:spPr>
          <a:xfrm>
            <a:off x="702733" y="5361518"/>
            <a:ext cx="10879667" cy="990253"/>
          </a:xfrm>
        </p:spPr>
        <p:txBody>
          <a:bodyPr>
            <a:normAutofit/>
          </a:bodyPr>
          <a:lstStyle>
            <a:lvl1pPr>
              <a:defRPr sz="1867" baseline="0"/>
            </a:lvl1pPr>
          </a:lstStyle>
          <a:p>
            <a:pPr lvl="0"/>
            <a:r>
              <a:rPr lang="en-US" dirty="0"/>
              <a:t>Add Verse Here</a:t>
            </a:r>
          </a:p>
        </p:txBody>
      </p:sp>
    </p:spTree>
    <p:extLst>
      <p:ext uri="{BB962C8B-B14F-4D97-AF65-F5344CB8AC3E}">
        <p14:creationId xmlns:p14="http://schemas.microsoft.com/office/powerpoint/2010/main" val="1224116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702315" y="561829"/>
            <a:ext cx="10880084" cy="5805547"/>
          </a:xfrm>
        </p:spPr>
        <p:txBody>
          <a:bodyPr anchor="ctr"/>
          <a:lstStyle>
            <a:lvl1pPr marL="0" indent="0">
              <a:buFont typeface="Arial"/>
              <a:buNone/>
              <a:defRPr/>
            </a:lvl1pPr>
            <a:lvl2pPr marL="609585" indent="0">
              <a:buNone/>
              <a:defRPr/>
            </a:lvl2pPr>
            <a:lvl3pPr marL="1219170" indent="0">
              <a:buFont typeface="Arial"/>
              <a:buNone/>
              <a:defRPr/>
            </a:lvl3pPr>
            <a:lvl4pPr marL="1828754" indent="0">
              <a:buFont typeface="Arial"/>
              <a:buNone/>
              <a:defRPr/>
            </a:lvl4pPr>
            <a:lvl5pPr marL="2438339" indent="0">
              <a:buFont typeface="Arial"/>
              <a:buNone/>
              <a:defRPr/>
            </a:lvl5pPr>
          </a:lstStyle>
          <a:p>
            <a:pPr lvl="0"/>
            <a:r>
              <a:rPr lang="en-US" dirty="0"/>
              <a:t>Add Your Text Here</a:t>
            </a:r>
          </a:p>
        </p:txBody>
      </p:sp>
    </p:spTree>
    <p:extLst>
      <p:ext uri="{BB962C8B-B14F-4D97-AF65-F5344CB8AC3E}">
        <p14:creationId xmlns:p14="http://schemas.microsoft.com/office/powerpoint/2010/main" val="2249215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6"/>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6BFECD78-3C8E-49F2-8FAB-59489D168ABB}" type="datetimeFigureOut">
              <a:rPr lang="en-US" smtClean="0"/>
              <a:t>12/26/2020</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1704233845"/>
      </p:ext>
    </p:extLst>
  </p:cSld>
  <p:clrMap bg1="dk1" tx1="lt1" bg2="dk2" tx2="lt2" accent1="accent1" accent2="accent2" accent3="accent3" accent4="accent4" accent5="accent5" accent6="accent6" hlink="hlink" folHlink="folHlink"/>
  <p:sldLayoutIdLst>
    <p:sldLayoutId id="2147483663" r:id="rId1"/>
    <p:sldLayoutId id="2147483666" r:id="rId2"/>
    <p:sldLayoutId id="2147483667" r:id="rId3"/>
    <p:sldLayoutId id="2147483668" r:id="rId4"/>
  </p:sldLayoutIdLst>
  <p:txStyles>
    <p:titleStyle>
      <a:lvl1pPr algn="ctr" defTabSz="1219170" rtl="0" eaLnBrk="1" latinLnBrk="0" hangingPunct="1">
        <a:spcBef>
          <a:spcPct val="0"/>
        </a:spcBef>
        <a:buNone/>
        <a:defRPr sz="5867" kern="1200">
          <a:solidFill>
            <a:schemeClr val="tx1"/>
          </a:solidFill>
          <a:latin typeface="+mj-lt"/>
          <a:ea typeface="+mj-ea"/>
          <a:cs typeface="Adelle-Regular"/>
        </a:defRPr>
      </a:lvl1pPr>
    </p:titleStyle>
    <p:bodyStyle>
      <a:lvl1pPr marL="0" indent="0" algn="l" defTabSz="1219170" rtl="0" eaLnBrk="1" latinLnBrk="0" hangingPunct="1">
        <a:spcBef>
          <a:spcPct val="20000"/>
        </a:spcBef>
        <a:buFont typeface="Arial"/>
        <a:buNone/>
        <a:defRPr sz="4000" kern="1200">
          <a:solidFill>
            <a:schemeClr val="tx1"/>
          </a:solidFill>
          <a:latin typeface="+mn-lt"/>
          <a:ea typeface="+mn-ea"/>
          <a:cs typeface="Apple Chancery"/>
        </a:defRPr>
      </a:lvl1pPr>
      <a:lvl2pPr marL="1219170" indent="-609585" algn="l" defTabSz="1219170" rtl="0" eaLnBrk="1" latinLnBrk="0" hangingPunct="1">
        <a:spcBef>
          <a:spcPct val="20000"/>
        </a:spcBef>
        <a:buFont typeface="Arial"/>
        <a:buChar char="•"/>
        <a:defRPr sz="4000" kern="1200">
          <a:solidFill>
            <a:schemeClr val="tx1"/>
          </a:solidFill>
          <a:latin typeface="+mn-lt"/>
          <a:ea typeface="+mn-ea"/>
          <a:cs typeface="Apple Chancery"/>
        </a:defRPr>
      </a:lvl2pPr>
      <a:lvl3pPr marL="1219170" indent="0" algn="l" defTabSz="1219170" rtl="0" eaLnBrk="1" latinLnBrk="0" hangingPunct="1">
        <a:spcBef>
          <a:spcPct val="20000"/>
        </a:spcBef>
        <a:buFont typeface="Arial" pitchFamily="34" charset="0"/>
        <a:buNone/>
        <a:defRPr sz="4000" kern="1200">
          <a:solidFill>
            <a:schemeClr val="tx1"/>
          </a:solidFill>
          <a:latin typeface="+mn-lt"/>
          <a:ea typeface="+mn-ea"/>
          <a:cs typeface="Apple Chancery"/>
        </a:defRPr>
      </a:lvl3pPr>
      <a:lvl4pPr marL="1828754" indent="0" algn="l" defTabSz="1219170" rtl="0" eaLnBrk="1" latinLnBrk="0" hangingPunct="1">
        <a:spcBef>
          <a:spcPct val="20000"/>
        </a:spcBef>
        <a:buFont typeface="Arial" pitchFamily="34" charset="0"/>
        <a:buNone/>
        <a:defRPr sz="4000" kern="1200">
          <a:solidFill>
            <a:schemeClr val="tx1"/>
          </a:solidFill>
          <a:latin typeface="+mn-lt"/>
          <a:ea typeface="+mn-ea"/>
          <a:cs typeface="Apple Chancery"/>
        </a:defRPr>
      </a:lvl4pPr>
      <a:lvl5pPr marL="2438339" indent="0" algn="l" defTabSz="1219170" rtl="0" eaLnBrk="1" latinLnBrk="0" hangingPunct="1">
        <a:spcBef>
          <a:spcPct val="20000"/>
        </a:spcBef>
        <a:buFont typeface="Arial" pitchFamily="34" charset="0"/>
        <a:buNone/>
        <a:defRPr sz="4000" kern="1200">
          <a:solidFill>
            <a:schemeClr val="tx1"/>
          </a:solidFill>
          <a:latin typeface="+mn-lt"/>
          <a:ea typeface="+mn-ea"/>
          <a:cs typeface="Apple Chancery"/>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75345" y="2314575"/>
            <a:ext cx="8324367" cy="1638081"/>
          </a:xfrm>
        </p:spPr>
        <p:txBody>
          <a:bodyPr>
            <a:prstTxWarp prst="textPlain">
              <a:avLst/>
            </a:prstTxWarp>
            <a:normAutofit fontScale="90000"/>
            <a:scene3d>
              <a:camera prst="orthographicFront"/>
              <a:lightRig rig="threePt" dir="t"/>
            </a:scene3d>
            <a:sp3d extrusionH="57150">
              <a:bevelT w="57150" h="38100" prst="hardEdge"/>
            </a:sp3d>
          </a:bodyPr>
          <a:lstStyle/>
          <a:p>
            <a:r>
              <a:rPr lang="en-US" sz="4400" b="1" i="0" u="sng" strike="noStrike" spc="600" baseline="0" dirty="0">
                <a:gradFill flip="none" rotWithShape="1">
                  <a:gsLst>
                    <a:gs pos="0">
                      <a:schemeClr val="tx1">
                        <a:shade val="30000"/>
                        <a:satMod val="115000"/>
                        <a:alpha val="27000"/>
                      </a:schemeClr>
                    </a:gs>
                    <a:gs pos="50000">
                      <a:schemeClr val="tx1">
                        <a:shade val="67500"/>
                        <a:satMod val="115000"/>
                      </a:schemeClr>
                    </a:gs>
                    <a:gs pos="100000">
                      <a:schemeClr val="tx1">
                        <a:shade val="100000"/>
                        <a:satMod val="115000"/>
                      </a:schemeClr>
                    </a:gs>
                  </a:gsLst>
                  <a:path path="circle">
                    <a:fillToRect l="100000" t="100000"/>
                  </a:path>
                  <a:tileRect r="-100000" b="-100000"/>
                </a:gradFill>
                <a:effectLst>
                  <a:glow rad="63500">
                    <a:schemeClr val="accent3">
                      <a:satMod val="175000"/>
                      <a:alpha val="40000"/>
                    </a:schemeClr>
                  </a:glow>
                </a:effectLst>
                <a:latin typeface="Constantia" panose="02030602050306030303" pitchFamily="18" charset="0"/>
                <a:ea typeface="STXingkai" panose="020B0503020204020204" pitchFamily="2" charset="-122"/>
                <a:cs typeface="Cavolini" panose="020B0502040204020203" pitchFamily="66" charset="0"/>
              </a:rPr>
              <a:t>Repentance</a:t>
            </a:r>
            <a:r>
              <a:rPr lang="en-US" sz="4400" b="0" i="0" u="none" strike="noStrike" baseline="0" dirty="0">
                <a:gradFill flip="none" rotWithShape="1">
                  <a:gsLst>
                    <a:gs pos="0">
                      <a:schemeClr val="tx1">
                        <a:shade val="30000"/>
                        <a:satMod val="115000"/>
                        <a:alpha val="27000"/>
                      </a:schemeClr>
                    </a:gs>
                    <a:gs pos="50000">
                      <a:schemeClr val="tx1">
                        <a:shade val="67500"/>
                        <a:satMod val="115000"/>
                      </a:schemeClr>
                    </a:gs>
                    <a:gs pos="100000">
                      <a:schemeClr val="tx1">
                        <a:shade val="100000"/>
                        <a:satMod val="115000"/>
                      </a:schemeClr>
                    </a:gs>
                  </a:gsLst>
                  <a:path path="circle">
                    <a:fillToRect l="100000" t="100000"/>
                  </a:path>
                  <a:tileRect r="-100000" b="-100000"/>
                </a:gradFill>
                <a:effectLst>
                  <a:glow rad="63500">
                    <a:schemeClr val="accent3">
                      <a:satMod val="175000"/>
                      <a:alpha val="40000"/>
                    </a:schemeClr>
                  </a:glow>
                </a:effectLst>
                <a:latin typeface="Constantia" panose="02030602050306030303" pitchFamily="18" charset="0"/>
                <a:ea typeface="STXingkai" panose="020B0503020204020204" pitchFamily="2" charset="-122"/>
                <a:cs typeface="Cavolini" panose="020B0502040204020203" pitchFamily="66" charset="0"/>
              </a:rPr>
              <a:t> </a:t>
            </a:r>
            <a:r>
              <a:rPr lang="en-US" sz="2800" b="0" i="0" u="none" strike="noStrike" baseline="0" dirty="0">
                <a:gradFill flip="none" rotWithShape="1">
                  <a:gsLst>
                    <a:gs pos="0">
                      <a:schemeClr val="tx1">
                        <a:shade val="30000"/>
                        <a:satMod val="115000"/>
                        <a:alpha val="27000"/>
                      </a:schemeClr>
                    </a:gs>
                    <a:gs pos="50000">
                      <a:schemeClr val="tx1">
                        <a:shade val="67500"/>
                        <a:satMod val="115000"/>
                      </a:schemeClr>
                    </a:gs>
                    <a:gs pos="100000">
                      <a:schemeClr val="tx1">
                        <a:shade val="100000"/>
                        <a:satMod val="115000"/>
                      </a:schemeClr>
                    </a:gs>
                  </a:gsLst>
                  <a:path path="circle">
                    <a:fillToRect l="100000" t="100000"/>
                  </a:path>
                  <a:tileRect r="-100000" b="-100000"/>
                </a:gradFill>
                <a:effectLst>
                  <a:glow rad="63500">
                    <a:schemeClr val="accent3">
                      <a:satMod val="175000"/>
                      <a:alpha val="40000"/>
                    </a:schemeClr>
                  </a:glow>
                </a:effectLst>
                <a:latin typeface="Constantia" panose="02030602050306030303" pitchFamily="18" charset="0"/>
                <a:ea typeface="STXingkai" panose="020B0503020204020204" pitchFamily="2" charset="-122"/>
                <a:cs typeface="Cavolini" panose="020B0502040204020203" pitchFamily="66" charset="0"/>
              </a:rPr>
              <a:t>and</a:t>
            </a:r>
            <a:r>
              <a:rPr lang="en-US" sz="4400" b="0" i="0" u="none" strike="noStrike" baseline="0" dirty="0">
                <a:gradFill flip="none" rotWithShape="1">
                  <a:gsLst>
                    <a:gs pos="0">
                      <a:schemeClr val="tx1">
                        <a:shade val="30000"/>
                        <a:satMod val="115000"/>
                        <a:alpha val="27000"/>
                      </a:schemeClr>
                    </a:gs>
                    <a:gs pos="50000">
                      <a:schemeClr val="tx1">
                        <a:shade val="67500"/>
                        <a:satMod val="115000"/>
                      </a:schemeClr>
                    </a:gs>
                    <a:gs pos="100000">
                      <a:schemeClr val="tx1">
                        <a:shade val="100000"/>
                        <a:satMod val="115000"/>
                      </a:schemeClr>
                    </a:gs>
                  </a:gsLst>
                  <a:path path="circle">
                    <a:fillToRect l="100000" t="100000"/>
                  </a:path>
                  <a:tileRect r="-100000" b="-100000"/>
                </a:gradFill>
                <a:effectLst>
                  <a:glow rad="63500">
                    <a:schemeClr val="accent3">
                      <a:satMod val="175000"/>
                      <a:alpha val="40000"/>
                    </a:schemeClr>
                  </a:glow>
                </a:effectLst>
                <a:latin typeface="Constantia" panose="02030602050306030303" pitchFamily="18" charset="0"/>
                <a:ea typeface="STXingkai" panose="020B0503020204020204" pitchFamily="2" charset="-122"/>
                <a:cs typeface="Cavolini" panose="020B0502040204020203" pitchFamily="66" charset="0"/>
              </a:rPr>
              <a:t> </a:t>
            </a:r>
            <a:r>
              <a:rPr lang="en-US" sz="4400" b="1" u="sng" spc="600" dirty="0">
                <a:gradFill flip="none" rotWithShape="1">
                  <a:gsLst>
                    <a:gs pos="0">
                      <a:schemeClr val="tx1">
                        <a:shade val="30000"/>
                        <a:satMod val="115000"/>
                        <a:alpha val="27000"/>
                      </a:schemeClr>
                    </a:gs>
                    <a:gs pos="50000">
                      <a:schemeClr val="tx1">
                        <a:shade val="67500"/>
                        <a:satMod val="115000"/>
                      </a:schemeClr>
                    </a:gs>
                    <a:gs pos="100000">
                      <a:schemeClr val="tx1">
                        <a:shade val="100000"/>
                        <a:satMod val="115000"/>
                      </a:schemeClr>
                    </a:gs>
                  </a:gsLst>
                  <a:path path="circle">
                    <a:fillToRect l="100000" t="100000"/>
                  </a:path>
                  <a:tileRect r="-100000" b="-100000"/>
                </a:gradFill>
                <a:effectLst>
                  <a:glow rad="63500">
                    <a:schemeClr val="accent3">
                      <a:satMod val="175000"/>
                      <a:alpha val="40000"/>
                    </a:schemeClr>
                  </a:glow>
                </a:effectLst>
                <a:latin typeface="Constantia" panose="02030602050306030303" pitchFamily="18" charset="0"/>
                <a:ea typeface="STXingkai" panose="020B0503020204020204" pitchFamily="2" charset="-122"/>
                <a:cs typeface="Cavolini" panose="020B0502040204020203" pitchFamily="66" charset="0"/>
              </a:rPr>
              <a:t>R</a:t>
            </a:r>
            <a:r>
              <a:rPr lang="en-US" sz="4400" b="1" i="0" u="sng" strike="noStrike" spc="600" baseline="0" dirty="0">
                <a:gradFill flip="none" rotWithShape="1">
                  <a:gsLst>
                    <a:gs pos="0">
                      <a:schemeClr val="tx1">
                        <a:shade val="30000"/>
                        <a:satMod val="115000"/>
                        <a:alpha val="27000"/>
                      </a:schemeClr>
                    </a:gs>
                    <a:gs pos="50000">
                      <a:schemeClr val="tx1">
                        <a:shade val="67500"/>
                        <a:satMod val="115000"/>
                      </a:schemeClr>
                    </a:gs>
                    <a:gs pos="100000">
                      <a:schemeClr val="tx1">
                        <a:shade val="100000"/>
                        <a:satMod val="115000"/>
                      </a:schemeClr>
                    </a:gs>
                  </a:gsLst>
                  <a:path path="circle">
                    <a:fillToRect l="100000" t="100000"/>
                  </a:path>
                  <a:tileRect r="-100000" b="-100000"/>
                </a:gradFill>
                <a:effectLst>
                  <a:glow rad="63500">
                    <a:schemeClr val="accent3">
                      <a:satMod val="175000"/>
                      <a:alpha val="40000"/>
                    </a:schemeClr>
                  </a:glow>
                </a:effectLst>
                <a:latin typeface="Constantia" panose="02030602050306030303" pitchFamily="18" charset="0"/>
                <a:ea typeface="STXingkai" panose="020B0503020204020204" pitchFamily="2" charset="-122"/>
                <a:cs typeface="Cavolini" panose="020B0502040204020203" pitchFamily="66" charset="0"/>
              </a:rPr>
              <a:t>emission</a:t>
            </a:r>
            <a:r>
              <a:rPr lang="en-US" sz="4400" b="0" i="0" u="none" strike="noStrike" baseline="0" dirty="0">
                <a:gradFill flip="none" rotWithShape="1">
                  <a:gsLst>
                    <a:gs pos="0">
                      <a:schemeClr val="tx1">
                        <a:shade val="30000"/>
                        <a:satMod val="115000"/>
                        <a:alpha val="27000"/>
                      </a:schemeClr>
                    </a:gs>
                    <a:gs pos="50000">
                      <a:schemeClr val="tx1">
                        <a:shade val="67500"/>
                        <a:satMod val="115000"/>
                      </a:schemeClr>
                    </a:gs>
                    <a:gs pos="100000">
                      <a:schemeClr val="tx1">
                        <a:shade val="100000"/>
                        <a:satMod val="115000"/>
                      </a:schemeClr>
                    </a:gs>
                  </a:gsLst>
                  <a:path path="circle">
                    <a:fillToRect l="100000" t="100000"/>
                  </a:path>
                  <a:tileRect r="-100000" b="-100000"/>
                </a:gradFill>
                <a:effectLst>
                  <a:glow rad="63500">
                    <a:schemeClr val="accent3">
                      <a:satMod val="175000"/>
                      <a:alpha val="40000"/>
                    </a:schemeClr>
                  </a:glow>
                </a:effectLst>
                <a:latin typeface="Constantia" panose="02030602050306030303" pitchFamily="18" charset="0"/>
                <a:ea typeface="STXingkai" panose="020B0503020204020204" pitchFamily="2" charset="-122"/>
                <a:cs typeface="Cavolini" panose="020B0502040204020203" pitchFamily="66" charset="0"/>
              </a:rPr>
              <a:t> of sins should be preached</a:t>
            </a:r>
            <a:endParaRPr lang="en-US" sz="11500" dirty="0">
              <a:gradFill flip="none" rotWithShape="1">
                <a:gsLst>
                  <a:gs pos="0">
                    <a:schemeClr val="tx1">
                      <a:shade val="30000"/>
                      <a:satMod val="115000"/>
                      <a:alpha val="27000"/>
                    </a:schemeClr>
                  </a:gs>
                  <a:gs pos="50000">
                    <a:schemeClr val="tx1">
                      <a:shade val="67500"/>
                      <a:satMod val="115000"/>
                    </a:schemeClr>
                  </a:gs>
                  <a:gs pos="100000">
                    <a:schemeClr val="tx1">
                      <a:shade val="100000"/>
                      <a:satMod val="115000"/>
                    </a:schemeClr>
                  </a:gs>
                </a:gsLst>
                <a:path path="circle">
                  <a:fillToRect l="100000" t="100000"/>
                </a:path>
                <a:tileRect r="-100000" b="-100000"/>
              </a:gradFill>
              <a:effectLst>
                <a:glow rad="63500">
                  <a:schemeClr val="accent3">
                    <a:satMod val="175000"/>
                    <a:alpha val="40000"/>
                  </a:schemeClr>
                </a:glow>
              </a:effectLst>
              <a:latin typeface="Constantia" panose="02030602050306030303" pitchFamily="18" charset="0"/>
              <a:ea typeface="STXingkai" panose="020B0503020204020204" pitchFamily="2" charset="-122"/>
              <a:cs typeface="Cavolini" panose="020B0502040204020203" pitchFamily="66" charset="0"/>
            </a:endParaRPr>
          </a:p>
        </p:txBody>
      </p:sp>
      <p:sp>
        <p:nvSpPr>
          <p:cNvPr id="5" name="Text Placeholder 4"/>
          <p:cNvSpPr>
            <a:spLocks noGrp="1"/>
          </p:cNvSpPr>
          <p:nvPr>
            <p:ph type="body" sz="quarter" idx="11"/>
          </p:nvPr>
        </p:nvSpPr>
        <p:spPr>
          <a:xfrm>
            <a:off x="8872009" y="4023260"/>
            <a:ext cx="3003337" cy="520700"/>
          </a:xfrm>
        </p:spPr>
        <p:txBody>
          <a:bodyPr>
            <a:normAutofit fontScale="85000" lnSpcReduction="10000"/>
          </a:bodyPr>
          <a:lstStyle/>
          <a:p>
            <a:r>
              <a:rPr lang="en-US" sz="3200" b="1" spc="600" dirty="0">
                <a:solidFill>
                  <a:schemeClr val="tx1">
                    <a:alpha val="41000"/>
                  </a:schemeClr>
                </a:solidFill>
              </a:rPr>
              <a:t>Luke 24:47</a:t>
            </a:r>
          </a:p>
        </p:txBody>
      </p:sp>
      <p:sp>
        <p:nvSpPr>
          <p:cNvPr id="6" name="TextBox 5">
            <a:extLst>
              <a:ext uri="{FF2B5EF4-FFF2-40B4-BE49-F238E27FC236}">
                <a16:creationId xmlns:a16="http://schemas.microsoft.com/office/drawing/2014/main" id="{612CEF8A-496F-4557-B281-7AE3879D4C8C}"/>
              </a:ext>
            </a:extLst>
          </p:cNvPr>
          <p:cNvSpPr txBox="1"/>
          <p:nvPr/>
        </p:nvSpPr>
        <p:spPr>
          <a:xfrm rot="20552566">
            <a:off x="903753" y="2688686"/>
            <a:ext cx="1177067" cy="274699"/>
          </a:xfrm>
          <a:prstGeom prst="rect">
            <a:avLst/>
          </a:prstGeom>
          <a:noFill/>
        </p:spPr>
        <p:txBody>
          <a:bodyPr wrap="square">
            <a:prstTxWarp prst="textPlain">
              <a:avLst/>
            </a:prstTxWarp>
            <a:spAutoFit/>
          </a:bodyPr>
          <a:lstStyle/>
          <a:p>
            <a:pPr algn="ctr"/>
            <a:r>
              <a:rPr kumimoji="0" lang="en-US" b="0" i="1" u="none" strike="noStrike" kern="1200" cap="none" spc="0" normalizeH="0" baseline="0" noProof="0" dirty="0">
                <a:ln>
                  <a:noFill/>
                </a:ln>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b="100000"/>
                  </a:path>
                  <a:tileRect t="-100000" r="-100000"/>
                </a:gradFill>
                <a:effectLst/>
                <a:uLnTx/>
                <a:uFillTx/>
                <a:latin typeface="Constantia" panose="02030602050306030303" pitchFamily="18" charset="0"/>
                <a:ea typeface="STXingkai" panose="020B0503020204020204" pitchFamily="2" charset="-122"/>
                <a:cs typeface="Cavolini" panose="020B0502040204020203" pitchFamily="66" charset="0"/>
              </a:rPr>
              <a:t>and that </a:t>
            </a:r>
            <a:endParaRPr lang="en-US" sz="900" i="1" dirty="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b="100000"/>
                </a:path>
                <a:tileRect t="-100000" r="-100000"/>
              </a:gradFill>
            </a:endParaRPr>
          </a:p>
        </p:txBody>
      </p:sp>
    </p:spTree>
    <p:extLst>
      <p:ext uri="{BB962C8B-B14F-4D97-AF65-F5344CB8AC3E}">
        <p14:creationId xmlns:p14="http://schemas.microsoft.com/office/powerpoint/2010/main" val="3893856719"/>
      </p:ext>
    </p:extLst>
  </p:cSld>
  <p:clrMapOvr>
    <a:masterClrMapping/>
  </p:clrMapOvr>
  <mc:AlternateContent xmlns:mc="http://schemas.openxmlformats.org/markup-compatibility/2006" xmlns:p14="http://schemas.microsoft.com/office/powerpoint/2010/main">
    <mc:Choice Requires="p14">
      <p:transition spd="slow" p14:dur="2750">
        <p:plus/>
      </p:transition>
    </mc:Choice>
    <mc:Fallback xmlns="">
      <p:transition spd="slow">
        <p:plu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750"/>
                                        <p:tgtEl>
                                          <p:spTgt spid="6"/>
                                        </p:tgtEl>
                                      </p:cBhvr>
                                    </p:animEffect>
                                  </p:childTnLst>
                                </p:cTn>
                              </p:par>
                              <p:par>
                                <p:cTn id="8" presetID="6" presetClass="entr" presetSubtype="32" fill="hold" grpId="0" nodeType="withEffect">
                                  <p:stCondLst>
                                    <p:cond delay="0"/>
                                  </p:stCondLst>
                                  <p:iterate type="lt">
                                    <p:tmPct val="10000"/>
                                  </p:iterate>
                                  <p:childTnLst>
                                    <p:set>
                                      <p:cBhvr>
                                        <p:cTn id="9" dur="1" fill="hold">
                                          <p:stCondLst>
                                            <p:cond delay="0"/>
                                          </p:stCondLst>
                                        </p:cTn>
                                        <p:tgtEl>
                                          <p:spTgt spid="3"/>
                                        </p:tgtEl>
                                        <p:attrNameLst>
                                          <p:attrName>style.visibility</p:attrName>
                                        </p:attrNameLst>
                                      </p:cBhvr>
                                      <p:to>
                                        <p:strVal val="visible"/>
                                      </p:to>
                                    </p:set>
                                    <p:animEffect transition="in" filter="circle(out)">
                                      <p:cBhvr>
                                        <p:cTn id="10" dur="1000"/>
                                        <p:tgtEl>
                                          <p:spTgt spid="3"/>
                                        </p:tgtEl>
                                      </p:cBhvr>
                                    </p:animEffect>
                                  </p:childTnLst>
                                </p:cTn>
                              </p:par>
                              <p:par>
                                <p:cTn id="11" presetID="6" presetClass="entr" presetSubtype="32" fill="hold" grpId="0" nodeType="withEffect">
                                  <p:stCondLst>
                                    <p:cond delay="500"/>
                                  </p:stCondLst>
                                  <p:iterate type="lt">
                                    <p:tmPct val="10000"/>
                                  </p:iterate>
                                  <p:childTnLst>
                                    <p:set>
                                      <p:cBhvr>
                                        <p:cTn id="12" dur="1" fill="hold">
                                          <p:stCondLst>
                                            <p:cond delay="0"/>
                                          </p:stCondLst>
                                        </p:cTn>
                                        <p:tgtEl>
                                          <p:spTgt spid="5">
                                            <p:txEl>
                                              <p:pRg st="0" end="0"/>
                                            </p:txEl>
                                          </p:spTgt>
                                        </p:tgtEl>
                                        <p:attrNameLst>
                                          <p:attrName>style.visibility</p:attrName>
                                        </p:attrNameLst>
                                      </p:cBhvr>
                                      <p:to>
                                        <p:strVal val="visible"/>
                                      </p:to>
                                    </p:set>
                                    <p:animEffect transition="in" filter="circle(out)">
                                      <p:cBhvr>
                                        <p:cTn id="13" dur="5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sz="4800" spc="600" dirty="0">
                <a:effectLst>
                  <a:outerShdw blurRad="38100" dist="38100" dir="2700000" algn="tl">
                    <a:srgbClr val="000000">
                      <a:alpha val="43137"/>
                    </a:srgbClr>
                  </a:outerShdw>
                </a:effectLst>
              </a:rPr>
              <a:t>1. </a:t>
            </a:r>
            <a:r>
              <a:rPr lang="en-US" sz="4800" u="sng" spc="600" dirty="0">
                <a:effectLst>
                  <a:outerShdw blurRad="38100" dist="38100" dir="2700000" algn="tl">
                    <a:srgbClr val="000000">
                      <a:alpha val="43137"/>
                    </a:srgbClr>
                  </a:outerShdw>
                </a:effectLst>
              </a:rPr>
              <a:t>WHAT</a:t>
            </a:r>
            <a:r>
              <a:rPr lang="en-US" sz="4800" spc="600" dirty="0">
                <a:effectLst>
                  <a:outerShdw blurRad="38100" dist="38100" dir="2700000" algn="tl">
                    <a:srgbClr val="000000">
                      <a:alpha val="43137"/>
                    </a:srgbClr>
                  </a:outerShdw>
                </a:effectLst>
              </a:rPr>
              <a:t> IS REPENTANCE?</a:t>
            </a:r>
          </a:p>
          <a:p>
            <a:endParaRPr lang="en-US" sz="3600" i="1" dirty="0">
              <a:effectLst>
                <a:glow rad="101600">
                  <a:schemeClr val="accent6">
                    <a:satMod val="175000"/>
                    <a:alpha val="40000"/>
                  </a:schemeClr>
                </a:glow>
              </a:effectLst>
            </a:endParaRPr>
          </a:p>
          <a:p>
            <a:pPr>
              <a:spcAft>
                <a:spcPts val="1800"/>
              </a:spcAft>
            </a:pPr>
            <a:r>
              <a:rPr lang="en-US" sz="3600" i="1" dirty="0">
                <a:effectLst>
                  <a:glow rad="101600">
                    <a:schemeClr val="accent6">
                      <a:satMod val="175000"/>
                      <a:alpha val="40000"/>
                    </a:schemeClr>
                  </a:glow>
                </a:effectLst>
              </a:rPr>
              <a:t>A change of heart that leads to a change of action!</a:t>
            </a:r>
            <a:br>
              <a:rPr lang="en-US" sz="3600" i="1" dirty="0">
                <a:effectLst>
                  <a:glow rad="101600">
                    <a:schemeClr val="accent6">
                      <a:satMod val="175000"/>
                      <a:alpha val="40000"/>
                    </a:schemeClr>
                  </a:glow>
                </a:effectLst>
              </a:rPr>
            </a:br>
            <a:r>
              <a:rPr lang="en-US" sz="3600" i="1" dirty="0">
                <a:effectLst>
                  <a:glow rad="101600">
                    <a:schemeClr val="accent6">
                      <a:satMod val="175000"/>
                      <a:alpha val="40000"/>
                    </a:schemeClr>
                  </a:glow>
                </a:effectLst>
              </a:rPr>
              <a:t>(Matt. 21:28-32)</a:t>
            </a:r>
          </a:p>
          <a:p>
            <a:pPr>
              <a:spcAft>
                <a:spcPts val="1800"/>
              </a:spcAft>
            </a:pPr>
            <a:r>
              <a:rPr lang="en-US" i="1" dirty="0">
                <a:effectLst>
                  <a:outerShdw blurRad="38100" dist="38100" dir="2700000" algn="tl">
                    <a:srgbClr val="000000">
                      <a:alpha val="43137"/>
                    </a:srgbClr>
                  </a:outerShdw>
                </a:effectLst>
              </a:rPr>
              <a:t>What follows “I will not”?</a:t>
            </a:r>
          </a:p>
        </p:txBody>
      </p:sp>
    </p:spTree>
    <p:extLst>
      <p:ext uri="{BB962C8B-B14F-4D97-AF65-F5344CB8AC3E}">
        <p14:creationId xmlns:p14="http://schemas.microsoft.com/office/powerpoint/2010/main" val="1405483902"/>
      </p:ext>
    </p:extLst>
  </p:cSld>
  <p:clrMapOvr>
    <a:masterClrMapping/>
  </p:clrMapOvr>
  <mc:AlternateContent xmlns:mc="http://schemas.openxmlformats.org/markup-compatibility/2006" xmlns:p14="http://schemas.microsoft.com/office/powerpoint/2010/main">
    <mc:Choice Requires="p14">
      <p:transition spd="slow" p14:dur="2000">
        <p:randomBar/>
      </p:transition>
    </mc:Choice>
    <mc:Fallback xmlns="">
      <p:transition spd="slow">
        <p:randomBa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300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0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fade">
                                      <p:cBhvr>
                                        <p:cTn id="1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sz="4800" spc="600" dirty="0">
                <a:effectLst>
                  <a:outerShdw blurRad="38100" dist="38100" dir="2700000" algn="tl">
                    <a:srgbClr val="000000">
                      <a:alpha val="43137"/>
                    </a:srgbClr>
                  </a:outerShdw>
                </a:effectLst>
              </a:rPr>
              <a:t>WHAT REPENTANCE IS NOT</a:t>
            </a:r>
          </a:p>
          <a:p>
            <a:pPr marL="571500" indent="-571500" algn="l">
              <a:buFont typeface="Wingdings" panose="05000000000000000000" pitchFamily="2" charset="2"/>
              <a:buChar char="§"/>
            </a:pPr>
            <a:r>
              <a:rPr lang="en-US" b="1" u="sng" dirty="0">
                <a:effectLst>
                  <a:outerShdw blurRad="38100" dist="38100" dir="2700000" algn="tl">
                    <a:srgbClr val="000000">
                      <a:alpha val="43137"/>
                    </a:srgbClr>
                  </a:outerShdw>
                </a:effectLst>
              </a:rPr>
              <a:t>Sorrow alone</a:t>
            </a:r>
            <a:r>
              <a:rPr lang="en-US" b="1" dirty="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 Hebrews 12:14-17</a:t>
            </a:r>
          </a:p>
          <a:p>
            <a:pPr marL="571500" indent="-571500" algn="l">
              <a:buFont typeface="Wingdings" panose="05000000000000000000" pitchFamily="2" charset="2"/>
              <a:buChar char="§"/>
            </a:pPr>
            <a:r>
              <a:rPr lang="en-US" b="1" u="sng" dirty="0">
                <a:effectLst>
                  <a:outerShdw blurRad="38100" dist="38100" dir="2700000" algn="tl">
                    <a:srgbClr val="000000">
                      <a:alpha val="43137"/>
                    </a:srgbClr>
                  </a:outerShdw>
                </a:effectLst>
              </a:rPr>
              <a:t>Godly sorrow</a:t>
            </a:r>
            <a:r>
              <a:rPr lang="en-US" b="1" dirty="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 2 Corinthians 7:8-10</a:t>
            </a:r>
          </a:p>
          <a:p>
            <a:pPr marL="571500" indent="-571500" algn="l">
              <a:buFont typeface="Wingdings" panose="05000000000000000000" pitchFamily="2" charset="2"/>
              <a:buChar char="§"/>
            </a:pPr>
            <a:r>
              <a:rPr lang="en-US" b="1" u="sng" dirty="0">
                <a:effectLst>
                  <a:outerShdw blurRad="38100" dist="38100" dir="2700000" algn="tl">
                    <a:srgbClr val="000000">
                      <a:alpha val="43137"/>
                    </a:srgbClr>
                  </a:outerShdw>
                </a:effectLst>
              </a:rPr>
              <a:t>The passing of time</a:t>
            </a:r>
            <a:r>
              <a:rPr lang="en-US" b="1" dirty="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 Rev. 2:21</a:t>
            </a:r>
          </a:p>
          <a:p>
            <a:pPr marL="571500" indent="-571500" algn="l">
              <a:buFont typeface="Wingdings" panose="05000000000000000000" pitchFamily="2" charset="2"/>
              <a:buChar char="§"/>
            </a:pPr>
            <a:r>
              <a:rPr lang="en-US" b="1" u="sng" dirty="0">
                <a:effectLst>
                  <a:outerShdw blurRad="38100" dist="38100" dir="2700000" algn="tl">
                    <a:srgbClr val="000000">
                      <a:alpha val="43137"/>
                    </a:srgbClr>
                  </a:outerShdw>
                </a:effectLst>
              </a:rPr>
              <a:t>Prayer</a:t>
            </a:r>
            <a:r>
              <a:rPr lang="en-US" dirty="0">
                <a:effectLst>
                  <a:outerShdw blurRad="38100" dist="38100" dir="2700000" algn="tl">
                    <a:srgbClr val="000000">
                      <a:alpha val="43137"/>
                    </a:srgbClr>
                  </a:outerShdw>
                </a:effectLst>
              </a:rPr>
              <a:t> – Acts 8:22-24</a:t>
            </a:r>
          </a:p>
        </p:txBody>
      </p:sp>
    </p:spTree>
    <p:extLst>
      <p:ext uri="{BB962C8B-B14F-4D97-AF65-F5344CB8AC3E}">
        <p14:creationId xmlns:p14="http://schemas.microsoft.com/office/powerpoint/2010/main" val="5768763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81022" y="279891"/>
            <a:ext cx="11572023" cy="1043351"/>
          </a:xfrm>
        </p:spPr>
        <p:txBody>
          <a:bodyPr/>
          <a:lstStyle/>
          <a:p>
            <a:r>
              <a:rPr lang="en-US" sz="4800" spc="600" dirty="0">
                <a:effectLst>
                  <a:outerShdw blurRad="38100" dist="38100" dir="2700000" algn="tl">
                    <a:srgbClr val="000000">
                      <a:alpha val="43137"/>
                    </a:srgbClr>
                  </a:outerShdw>
                </a:effectLst>
              </a:rPr>
              <a:t>2. </a:t>
            </a:r>
            <a:r>
              <a:rPr lang="en-US" sz="4800" u="sng" spc="600" dirty="0">
                <a:effectLst>
                  <a:outerShdw blurRad="38100" dist="38100" dir="2700000" algn="tl">
                    <a:srgbClr val="000000">
                      <a:alpha val="43137"/>
                    </a:srgbClr>
                  </a:outerShdw>
                </a:effectLst>
              </a:rPr>
              <a:t>WHO</a:t>
            </a:r>
            <a:r>
              <a:rPr lang="en-US" sz="4800" spc="600" dirty="0">
                <a:effectLst>
                  <a:outerShdw blurRad="38100" dist="38100" dir="2700000" algn="tl">
                    <a:srgbClr val="000000">
                      <a:alpha val="43137"/>
                    </a:srgbClr>
                  </a:outerShdw>
                </a:effectLst>
              </a:rPr>
              <a:t> SHOULD REPENT?</a:t>
            </a:r>
          </a:p>
        </p:txBody>
      </p:sp>
      <p:sp>
        <p:nvSpPr>
          <p:cNvPr id="2" name="TextBox 1">
            <a:extLst>
              <a:ext uri="{FF2B5EF4-FFF2-40B4-BE49-F238E27FC236}">
                <a16:creationId xmlns:a16="http://schemas.microsoft.com/office/drawing/2014/main" id="{4792E4F8-26A7-4A73-9B3E-3D404C05F2FA}"/>
              </a:ext>
            </a:extLst>
          </p:cNvPr>
          <p:cNvSpPr txBox="1"/>
          <p:nvPr/>
        </p:nvSpPr>
        <p:spPr>
          <a:xfrm>
            <a:off x="1334965" y="1679330"/>
            <a:ext cx="9686193" cy="1569660"/>
          </a:xfrm>
          <a:custGeom>
            <a:avLst/>
            <a:gdLst>
              <a:gd name="connsiteX0" fmla="*/ 0 w 9686193"/>
              <a:gd name="connsiteY0" fmla="*/ 0 h 1569660"/>
              <a:gd name="connsiteX1" fmla="*/ 472914 w 9686193"/>
              <a:gd name="connsiteY1" fmla="*/ 0 h 1569660"/>
              <a:gd name="connsiteX2" fmla="*/ 1236414 w 9686193"/>
              <a:gd name="connsiteY2" fmla="*/ 0 h 1569660"/>
              <a:gd name="connsiteX3" fmla="*/ 1806190 w 9686193"/>
              <a:gd name="connsiteY3" fmla="*/ 0 h 1569660"/>
              <a:gd name="connsiteX4" fmla="*/ 2085380 w 9686193"/>
              <a:gd name="connsiteY4" fmla="*/ 0 h 1569660"/>
              <a:gd name="connsiteX5" fmla="*/ 2558295 w 9686193"/>
              <a:gd name="connsiteY5" fmla="*/ 0 h 1569660"/>
              <a:gd name="connsiteX6" fmla="*/ 3224932 w 9686193"/>
              <a:gd name="connsiteY6" fmla="*/ 0 h 1569660"/>
              <a:gd name="connsiteX7" fmla="*/ 3891570 w 9686193"/>
              <a:gd name="connsiteY7" fmla="*/ 0 h 1569660"/>
              <a:gd name="connsiteX8" fmla="*/ 4170761 w 9686193"/>
              <a:gd name="connsiteY8" fmla="*/ 0 h 1569660"/>
              <a:gd name="connsiteX9" fmla="*/ 4740537 w 9686193"/>
              <a:gd name="connsiteY9" fmla="*/ 0 h 1569660"/>
              <a:gd name="connsiteX10" fmla="*/ 5504037 w 9686193"/>
              <a:gd name="connsiteY10" fmla="*/ 0 h 1569660"/>
              <a:gd name="connsiteX11" fmla="*/ 6170675 w 9686193"/>
              <a:gd name="connsiteY11" fmla="*/ 0 h 1569660"/>
              <a:gd name="connsiteX12" fmla="*/ 6934175 w 9686193"/>
              <a:gd name="connsiteY12" fmla="*/ 0 h 1569660"/>
              <a:gd name="connsiteX13" fmla="*/ 7407089 w 9686193"/>
              <a:gd name="connsiteY13" fmla="*/ 0 h 1569660"/>
              <a:gd name="connsiteX14" fmla="*/ 7880003 w 9686193"/>
              <a:gd name="connsiteY14" fmla="*/ 0 h 1569660"/>
              <a:gd name="connsiteX15" fmla="*/ 8352917 w 9686193"/>
              <a:gd name="connsiteY15" fmla="*/ 0 h 1569660"/>
              <a:gd name="connsiteX16" fmla="*/ 8922693 w 9686193"/>
              <a:gd name="connsiteY16" fmla="*/ 0 h 1569660"/>
              <a:gd name="connsiteX17" fmla="*/ 9686193 w 9686193"/>
              <a:gd name="connsiteY17" fmla="*/ 0 h 1569660"/>
              <a:gd name="connsiteX18" fmla="*/ 9686193 w 9686193"/>
              <a:gd name="connsiteY18" fmla="*/ 523220 h 1569660"/>
              <a:gd name="connsiteX19" fmla="*/ 9686193 w 9686193"/>
              <a:gd name="connsiteY19" fmla="*/ 1030743 h 1569660"/>
              <a:gd name="connsiteX20" fmla="*/ 9686193 w 9686193"/>
              <a:gd name="connsiteY20" fmla="*/ 1569660 h 1569660"/>
              <a:gd name="connsiteX21" fmla="*/ 8922693 w 9686193"/>
              <a:gd name="connsiteY21" fmla="*/ 1569660 h 1569660"/>
              <a:gd name="connsiteX22" fmla="*/ 8546641 w 9686193"/>
              <a:gd name="connsiteY22" fmla="*/ 1569660 h 1569660"/>
              <a:gd name="connsiteX23" fmla="*/ 8267451 w 9686193"/>
              <a:gd name="connsiteY23" fmla="*/ 1569660 h 1569660"/>
              <a:gd name="connsiteX24" fmla="*/ 7794536 w 9686193"/>
              <a:gd name="connsiteY24" fmla="*/ 1569660 h 1569660"/>
              <a:gd name="connsiteX25" fmla="*/ 7321622 w 9686193"/>
              <a:gd name="connsiteY25" fmla="*/ 1569660 h 1569660"/>
              <a:gd name="connsiteX26" fmla="*/ 7042432 w 9686193"/>
              <a:gd name="connsiteY26" fmla="*/ 1569660 h 1569660"/>
              <a:gd name="connsiteX27" fmla="*/ 6666380 w 9686193"/>
              <a:gd name="connsiteY27" fmla="*/ 1569660 h 1569660"/>
              <a:gd name="connsiteX28" fmla="*/ 5999742 w 9686193"/>
              <a:gd name="connsiteY28" fmla="*/ 1569660 h 1569660"/>
              <a:gd name="connsiteX29" fmla="*/ 5623690 w 9686193"/>
              <a:gd name="connsiteY29" fmla="*/ 1569660 h 1569660"/>
              <a:gd name="connsiteX30" fmla="*/ 5247638 w 9686193"/>
              <a:gd name="connsiteY30" fmla="*/ 1569660 h 1569660"/>
              <a:gd name="connsiteX31" fmla="*/ 4774723 w 9686193"/>
              <a:gd name="connsiteY31" fmla="*/ 1569660 h 1569660"/>
              <a:gd name="connsiteX32" fmla="*/ 4301809 w 9686193"/>
              <a:gd name="connsiteY32" fmla="*/ 1569660 h 1569660"/>
              <a:gd name="connsiteX33" fmla="*/ 4022619 w 9686193"/>
              <a:gd name="connsiteY33" fmla="*/ 1569660 h 1569660"/>
              <a:gd name="connsiteX34" fmla="*/ 3355981 w 9686193"/>
              <a:gd name="connsiteY34" fmla="*/ 1569660 h 1569660"/>
              <a:gd name="connsiteX35" fmla="*/ 2689343 w 9686193"/>
              <a:gd name="connsiteY35" fmla="*/ 1569660 h 1569660"/>
              <a:gd name="connsiteX36" fmla="*/ 1925843 w 9686193"/>
              <a:gd name="connsiteY36" fmla="*/ 1569660 h 1569660"/>
              <a:gd name="connsiteX37" fmla="*/ 1356067 w 9686193"/>
              <a:gd name="connsiteY37" fmla="*/ 1569660 h 1569660"/>
              <a:gd name="connsiteX38" fmla="*/ 1076877 w 9686193"/>
              <a:gd name="connsiteY38" fmla="*/ 1569660 h 1569660"/>
              <a:gd name="connsiteX39" fmla="*/ 0 w 9686193"/>
              <a:gd name="connsiteY39" fmla="*/ 1569660 h 1569660"/>
              <a:gd name="connsiteX40" fmla="*/ 0 w 9686193"/>
              <a:gd name="connsiteY40" fmla="*/ 1062137 h 1569660"/>
              <a:gd name="connsiteX41" fmla="*/ 0 w 9686193"/>
              <a:gd name="connsiteY41" fmla="*/ 507523 h 1569660"/>
              <a:gd name="connsiteX42" fmla="*/ 0 w 9686193"/>
              <a:gd name="connsiteY42" fmla="*/ 0 h 156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686193" h="1569660" fill="none" extrusionOk="0">
                <a:moveTo>
                  <a:pt x="0" y="0"/>
                </a:moveTo>
                <a:cubicBezTo>
                  <a:pt x="120449" y="-35570"/>
                  <a:pt x="312329" y="16818"/>
                  <a:pt x="472914" y="0"/>
                </a:cubicBezTo>
                <a:cubicBezTo>
                  <a:pt x="633499" y="-16818"/>
                  <a:pt x="899733" y="91415"/>
                  <a:pt x="1236414" y="0"/>
                </a:cubicBezTo>
                <a:cubicBezTo>
                  <a:pt x="1573095" y="-91415"/>
                  <a:pt x="1601651" y="10415"/>
                  <a:pt x="1806190" y="0"/>
                </a:cubicBezTo>
                <a:cubicBezTo>
                  <a:pt x="2010729" y="-10415"/>
                  <a:pt x="2004303" y="13197"/>
                  <a:pt x="2085380" y="0"/>
                </a:cubicBezTo>
                <a:cubicBezTo>
                  <a:pt x="2166457" y="-13197"/>
                  <a:pt x="2375510" y="6110"/>
                  <a:pt x="2558295" y="0"/>
                </a:cubicBezTo>
                <a:cubicBezTo>
                  <a:pt x="2741080" y="-6110"/>
                  <a:pt x="2994811" y="77189"/>
                  <a:pt x="3224932" y="0"/>
                </a:cubicBezTo>
                <a:cubicBezTo>
                  <a:pt x="3455053" y="-77189"/>
                  <a:pt x="3664647" y="41188"/>
                  <a:pt x="3891570" y="0"/>
                </a:cubicBezTo>
                <a:cubicBezTo>
                  <a:pt x="4118493" y="-41188"/>
                  <a:pt x="4083127" y="19333"/>
                  <a:pt x="4170761" y="0"/>
                </a:cubicBezTo>
                <a:cubicBezTo>
                  <a:pt x="4258395" y="-19333"/>
                  <a:pt x="4579284" y="26329"/>
                  <a:pt x="4740537" y="0"/>
                </a:cubicBezTo>
                <a:cubicBezTo>
                  <a:pt x="4901790" y="-26329"/>
                  <a:pt x="5187856" y="45300"/>
                  <a:pt x="5504037" y="0"/>
                </a:cubicBezTo>
                <a:cubicBezTo>
                  <a:pt x="5820218" y="-45300"/>
                  <a:pt x="6015455" y="37708"/>
                  <a:pt x="6170675" y="0"/>
                </a:cubicBezTo>
                <a:cubicBezTo>
                  <a:pt x="6325895" y="-37708"/>
                  <a:pt x="6600796" y="73163"/>
                  <a:pt x="6934175" y="0"/>
                </a:cubicBezTo>
                <a:cubicBezTo>
                  <a:pt x="7267554" y="-73163"/>
                  <a:pt x="7293677" y="36327"/>
                  <a:pt x="7407089" y="0"/>
                </a:cubicBezTo>
                <a:cubicBezTo>
                  <a:pt x="7520501" y="-36327"/>
                  <a:pt x="7719336" y="2007"/>
                  <a:pt x="7880003" y="0"/>
                </a:cubicBezTo>
                <a:cubicBezTo>
                  <a:pt x="8040670" y="-2007"/>
                  <a:pt x="8182227" y="44859"/>
                  <a:pt x="8352917" y="0"/>
                </a:cubicBezTo>
                <a:cubicBezTo>
                  <a:pt x="8523607" y="-44859"/>
                  <a:pt x="8776760" y="16633"/>
                  <a:pt x="8922693" y="0"/>
                </a:cubicBezTo>
                <a:cubicBezTo>
                  <a:pt x="9068626" y="-16633"/>
                  <a:pt x="9386073" y="25613"/>
                  <a:pt x="9686193" y="0"/>
                </a:cubicBezTo>
                <a:cubicBezTo>
                  <a:pt x="9694387" y="167002"/>
                  <a:pt x="9649623" y="278619"/>
                  <a:pt x="9686193" y="523220"/>
                </a:cubicBezTo>
                <a:cubicBezTo>
                  <a:pt x="9722763" y="767821"/>
                  <a:pt x="9655422" y="784209"/>
                  <a:pt x="9686193" y="1030743"/>
                </a:cubicBezTo>
                <a:cubicBezTo>
                  <a:pt x="9716964" y="1277277"/>
                  <a:pt x="9632210" y="1357690"/>
                  <a:pt x="9686193" y="1569660"/>
                </a:cubicBezTo>
                <a:cubicBezTo>
                  <a:pt x="9383667" y="1645301"/>
                  <a:pt x="9138556" y="1479601"/>
                  <a:pt x="8922693" y="1569660"/>
                </a:cubicBezTo>
                <a:cubicBezTo>
                  <a:pt x="8706830" y="1659719"/>
                  <a:pt x="8645113" y="1559514"/>
                  <a:pt x="8546641" y="1569660"/>
                </a:cubicBezTo>
                <a:cubicBezTo>
                  <a:pt x="8448169" y="1579806"/>
                  <a:pt x="8351337" y="1552635"/>
                  <a:pt x="8267451" y="1569660"/>
                </a:cubicBezTo>
                <a:cubicBezTo>
                  <a:pt x="8183565" y="1586685"/>
                  <a:pt x="7958796" y="1530391"/>
                  <a:pt x="7794536" y="1569660"/>
                </a:cubicBezTo>
                <a:cubicBezTo>
                  <a:pt x="7630277" y="1608929"/>
                  <a:pt x="7469172" y="1545353"/>
                  <a:pt x="7321622" y="1569660"/>
                </a:cubicBezTo>
                <a:cubicBezTo>
                  <a:pt x="7174072" y="1593967"/>
                  <a:pt x="7105098" y="1569559"/>
                  <a:pt x="7042432" y="1569660"/>
                </a:cubicBezTo>
                <a:cubicBezTo>
                  <a:pt x="6979766" y="1569761"/>
                  <a:pt x="6782060" y="1531289"/>
                  <a:pt x="6666380" y="1569660"/>
                </a:cubicBezTo>
                <a:cubicBezTo>
                  <a:pt x="6550700" y="1608031"/>
                  <a:pt x="6285147" y="1496648"/>
                  <a:pt x="5999742" y="1569660"/>
                </a:cubicBezTo>
                <a:cubicBezTo>
                  <a:pt x="5714337" y="1642672"/>
                  <a:pt x="5721482" y="1535228"/>
                  <a:pt x="5623690" y="1569660"/>
                </a:cubicBezTo>
                <a:cubicBezTo>
                  <a:pt x="5525898" y="1604092"/>
                  <a:pt x="5416840" y="1528525"/>
                  <a:pt x="5247638" y="1569660"/>
                </a:cubicBezTo>
                <a:cubicBezTo>
                  <a:pt x="5078436" y="1610795"/>
                  <a:pt x="4875127" y="1531245"/>
                  <a:pt x="4774723" y="1569660"/>
                </a:cubicBezTo>
                <a:cubicBezTo>
                  <a:pt x="4674319" y="1608075"/>
                  <a:pt x="4396778" y="1563767"/>
                  <a:pt x="4301809" y="1569660"/>
                </a:cubicBezTo>
                <a:cubicBezTo>
                  <a:pt x="4206840" y="1575553"/>
                  <a:pt x="4158689" y="1561899"/>
                  <a:pt x="4022619" y="1569660"/>
                </a:cubicBezTo>
                <a:cubicBezTo>
                  <a:pt x="3886549" y="1577421"/>
                  <a:pt x="3553370" y="1525348"/>
                  <a:pt x="3355981" y="1569660"/>
                </a:cubicBezTo>
                <a:cubicBezTo>
                  <a:pt x="3158592" y="1613972"/>
                  <a:pt x="2871961" y="1529581"/>
                  <a:pt x="2689343" y="1569660"/>
                </a:cubicBezTo>
                <a:cubicBezTo>
                  <a:pt x="2506725" y="1609739"/>
                  <a:pt x="2226196" y="1518403"/>
                  <a:pt x="1925843" y="1569660"/>
                </a:cubicBezTo>
                <a:cubicBezTo>
                  <a:pt x="1625490" y="1620917"/>
                  <a:pt x="1530761" y="1553787"/>
                  <a:pt x="1356067" y="1569660"/>
                </a:cubicBezTo>
                <a:cubicBezTo>
                  <a:pt x="1181373" y="1585533"/>
                  <a:pt x="1174337" y="1536709"/>
                  <a:pt x="1076877" y="1569660"/>
                </a:cubicBezTo>
                <a:cubicBezTo>
                  <a:pt x="979417" y="1602611"/>
                  <a:pt x="405308" y="1454108"/>
                  <a:pt x="0" y="1569660"/>
                </a:cubicBezTo>
                <a:cubicBezTo>
                  <a:pt x="-55103" y="1460779"/>
                  <a:pt x="10600" y="1217829"/>
                  <a:pt x="0" y="1062137"/>
                </a:cubicBezTo>
                <a:cubicBezTo>
                  <a:pt x="-10600" y="906445"/>
                  <a:pt x="34563" y="756250"/>
                  <a:pt x="0" y="507523"/>
                </a:cubicBezTo>
                <a:cubicBezTo>
                  <a:pt x="-34563" y="258796"/>
                  <a:pt x="31272" y="210362"/>
                  <a:pt x="0" y="0"/>
                </a:cubicBezTo>
                <a:close/>
              </a:path>
              <a:path w="9686193" h="1569660" stroke="0" extrusionOk="0">
                <a:moveTo>
                  <a:pt x="0" y="0"/>
                </a:moveTo>
                <a:cubicBezTo>
                  <a:pt x="138668" y="-26473"/>
                  <a:pt x="214957" y="5896"/>
                  <a:pt x="376052" y="0"/>
                </a:cubicBezTo>
                <a:cubicBezTo>
                  <a:pt x="537147" y="-5896"/>
                  <a:pt x="861274" y="60642"/>
                  <a:pt x="1139552" y="0"/>
                </a:cubicBezTo>
                <a:cubicBezTo>
                  <a:pt x="1417830" y="-60642"/>
                  <a:pt x="1483908" y="866"/>
                  <a:pt x="1806190" y="0"/>
                </a:cubicBezTo>
                <a:cubicBezTo>
                  <a:pt x="2128472" y="-866"/>
                  <a:pt x="1970603" y="7071"/>
                  <a:pt x="2085380" y="0"/>
                </a:cubicBezTo>
                <a:cubicBezTo>
                  <a:pt x="2200157" y="-7071"/>
                  <a:pt x="2292898" y="9944"/>
                  <a:pt x="2364571" y="0"/>
                </a:cubicBezTo>
                <a:cubicBezTo>
                  <a:pt x="2436244" y="-9944"/>
                  <a:pt x="2692660" y="50527"/>
                  <a:pt x="2837485" y="0"/>
                </a:cubicBezTo>
                <a:cubicBezTo>
                  <a:pt x="2982310" y="-50527"/>
                  <a:pt x="3121856" y="41475"/>
                  <a:pt x="3310399" y="0"/>
                </a:cubicBezTo>
                <a:cubicBezTo>
                  <a:pt x="3498942" y="-41475"/>
                  <a:pt x="3532921" y="8519"/>
                  <a:pt x="3686451" y="0"/>
                </a:cubicBezTo>
                <a:cubicBezTo>
                  <a:pt x="3839981" y="-8519"/>
                  <a:pt x="4053011" y="36481"/>
                  <a:pt x="4159365" y="0"/>
                </a:cubicBezTo>
                <a:cubicBezTo>
                  <a:pt x="4265719" y="-36481"/>
                  <a:pt x="4362592" y="16053"/>
                  <a:pt x="4438555" y="0"/>
                </a:cubicBezTo>
                <a:cubicBezTo>
                  <a:pt x="4514518" y="-16053"/>
                  <a:pt x="4709278" y="50982"/>
                  <a:pt x="4911470" y="0"/>
                </a:cubicBezTo>
                <a:cubicBezTo>
                  <a:pt x="5113662" y="-50982"/>
                  <a:pt x="5062426" y="3190"/>
                  <a:pt x="5190660" y="0"/>
                </a:cubicBezTo>
                <a:cubicBezTo>
                  <a:pt x="5318894" y="-3190"/>
                  <a:pt x="5436635" y="30424"/>
                  <a:pt x="5566712" y="0"/>
                </a:cubicBezTo>
                <a:cubicBezTo>
                  <a:pt x="5696789" y="-30424"/>
                  <a:pt x="5952264" y="46893"/>
                  <a:pt x="6233350" y="0"/>
                </a:cubicBezTo>
                <a:cubicBezTo>
                  <a:pt x="6514436" y="-46893"/>
                  <a:pt x="6518245" y="33447"/>
                  <a:pt x="6803126" y="0"/>
                </a:cubicBezTo>
                <a:cubicBezTo>
                  <a:pt x="7088007" y="-33447"/>
                  <a:pt x="7226259" y="66425"/>
                  <a:pt x="7372902" y="0"/>
                </a:cubicBezTo>
                <a:cubicBezTo>
                  <a:pt x="7519545" y="-66425"/>
                  <a:pt x="7938536" y="55247"/>
                  <a:pt x="8136402" y="0"/>
                </a:cubicBezTo>
                <a:cubicBezTo>
                  <a:pt x="8334268" y="-55247"/>
                  <a:pt x="8567753" y="74438"/>
                  <a:pt x="8899902" y="0"/>
                </a:cubicBezTo>
                <a:cubicBezTo>
                  <a:pt x="9232051" y="-74438"/>
                  <a:pt x="9410845" y="25792"/>
                  <a:pt x="9686193" y="0"/>
                </a:cubicBezTo>
                <a:cubicBezTo>
                  <a:pt x="9721162" y="202300"/>
                  <a:pt x="9640067" y="323745"/>
                  <a:pt x="9686193" y="523220"/>
                </a:cubicBezTo>
                <a:cubicBezTo>
                  <a:pt x="9732319" y="722695"/>
                  <a:pt x="9623776" y="805611"/>
                  <a:pt x="9686193" y="1062137"/>
                </a:cubicBezTo>
                <a:cubicBezTo>
                  <a:pt x="9748610" y="1318663"/>
                  <a:pt x="9626274" y="1360199"/>
                  <a:pt x="9686193" y="1569660"/>
                </a:cubicBezTo>
                <a:cubicBezTo>
                  <a:pt x="9590223" y="1585202"/>
                  <a:pt x="9497475" y="1543702"/>
                  <a:pt x="9310141" y="1569660"/>
                </a:cubicBezTo>
                <a:cubicBezTo>
                  <a:pt x="9122807" y="1595618"/>
                  <a:pt x="9017909" y="1535361"/>
                  <a:pt x="8934089" y="1569660"/>
                </a:cubicBezTo>
                <a:cubicBezTo>
                  <a:pt x="8850269" y="1603959"/>
                  <a:pt x="8584955" y="1517077"/>
                  <a:pt x="8364313" y="1569660"/>
                </a:cubicBezTo>
                <a:cubicBezTo>
                  <a:pt x="8143671" y="1622243"/>
                  <a:pt x="8028383" y="1552783"/>
                  <a:pt x="7794536" y="1569660"/>
                </a:cubicBezTo>
                <a:cubicBezTo>
                  <a:pt x="7560689" y="1586537"/>
                  <a:pt x="7270919" y="1547176"/>
                  <a:pt x="7031037" y="1569660"/>
                </a:cubicBezTo>
                <a:cubicBezTo>
                  <a:pt x="6791155" y="1592144"/>
                  <a:pt x="6655996" y="1518291"/>
                  <a:pt x="6558122" y="1569660"/>
                </a:cubicBezTo>
                <a:cubicBezTo>
                  <a:pt x="6460249" y="1621029"/>
                  <a:pt x="6040890" y="1542055"/>
                  <a:pt x="5891484" y="1569660"/>
                </a:cubicBezTo>
                <a:cubicBezTo>
                  <a:pt x="5742078" y="1597265"/>
                  <a:pt x="5317470" y="1505151"/>
                  <a:pt x="5127985" y="1569660"/>
                </a:cubicBezTo>
                <a:cubicBezTo>
                  <a:pt x="4938500" y="1634169"/>
                  <a:pt x="4846366" y="1554888"/>
                  <a:pt x="4655070" y="1569660"/>
                </a:cubicBezTo>
                <a:cubicBezTo>
                  <a:pt x="4463775" y="1584432"/>
                  <a:pt x="4439703" y="1565704"/>
                  <a:pt x="4279018" y="1569660"/>
                </a:cubicBezTo>
                <a:cubicBezTo>
                  <a:pt x="4118333" y="1573616"/>
                  <a:pt x="4080930" y="1546201"/>
                  <a:pt x="3999828" y="1569660"/>
                </a:cubicBezTo>
                <a:cubicBezTo>
                  <a:pt x="3918726" y="1593119"/>
                  <a:pt x="3614364" y="1568016"/>
                  <a:pt x="3430052" y="1569660"/>
                </a:cubicBezTo>
                <a:cubicBezTo>
                  <a:pt x="3245740" y="1571304"/>
                  <a:pt x="2957556" y="1524790"/>
                  <a:pt x="2666552" y="1569660"/>
                </a:cubicBezTo>
                <a:cubicBezTo>
                  <a:pt x="2375548" y="1614530"/>
                  <a:pt x="2313093" y="1545046"/>
                  <a:pt x="2193638" y="1569660"/>
                </a:cubicBezTo>
                <a:cubicBezTo>
                  <a:pt x="2074183" y="1594274"/>
                  <a:pt x="1959607" y="1533633"/>
                  <a:pt x="1817586" y="1569660"/>
                </a:cubicBezTo>
                <a:cubicBezTo>
                  <a:pt x="1675565" y="1605687"/>
                  <a:pt x="1463159" y="1526923"/>
                  <a:pt x="1150948" y="1569660"/>
                </a:cubicBezTo>
                <a:cubicBezTo>
                  <a:pt x="838737" y="1612397"/>
                  <a:pt x="893755" y="1544655"/>
                  <a:pt x="774895" y="1569660"/>
                </a:cubicBezTo>
                <a:cubicBezTo>
                  <a:pt x="656035" y="1594665"/>
                  <a:pt x="253629" y="1552195"/>
                  <a:pt x="0" y="1569660"/>
                </a:cubicBezTo>
                <a:cubicBezTo>
                  <a:pt x="-35" y="1460799"/>
                  <a:pt x="28252" y="1258605"/>
                  <a:pt x="0" y="1062137"/>
                </a:cubicBezTo>
                <a:cubicBezTo>
                  <a:pt x="-28252" y="865669"/>
                  <a:pt x="42805" y="655576"/>
                  <a:pt x="0" y="523220"/>
                </a:cubicBezTo>
                <a:cubicBezTo>
                  <a:pt x="-42805" y="390864"/>
                  <a:pt x="37476" y="248329"/>
                  <a:pt x="0" y="0"/>
                </a:cubicBezTo>
                <a:close/>
              </a:path>
            </a:pathLst>
          </a:custGeom>
          <a:ln>
            <a:extLst>
              <a:ext uri="{C807C97D-BFC1-408E-A445-0C87EB9F89A2}">
                <ask:lineSketchStyleProps xmlns:ask="http://schemas.microsoft.com/office/drawing/2018/sketchyshapes" sd="1633537669">
                  <a:prstGeom prst="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3200" b="1" dirty="0">
                <a:solidFill>
                  <a:srgbClr val="390B00"/>
                </a:solidFill>
              </a:rPr>
              <a:t>Acts 17:30</a:t>
            </a:r>
            <a:r>
              <a:rPr lang="en-US" sz="3200" dirty="0">
                <a:solidFill>
                  <a:srgbClr val="390B00"/>
                </a:solidFill>
              </a:rPr>
              <a:t>, </a:t>
            </a:r>
            <a:r>
              <a:rPr lang="en-US" sz="3200" dirty="0">
                <a:solidFill>
                  <a:srgbClr val="390B00"/>
                </a:solidFill>
                <a:latin typeface="Cavolini" panose="03000502040302020204" pitchFamily="66" charset="0"/>
                <a:cs typeface="Cavolini" panose="03000502040302020204" pitchFamily="66" charset="0"/>
              </a:rPr>
              <a:t>“</a:t>
            </a:r>
            <a:r>
              <a:rPr lang="en-US" sz="3200" b="0" i="0" u="none" strike="noStrike" baseline="0" dirty="0">
                <a:solidFill>
                  <a:srgbClr val="390B00"/>
                </a:solidFill>
                <a:latin typeface="Cavolini" panose="03000502040302020204" pitchFamily="66" charset="0"/>
                <a:cs typeface="Cavolini" panose="03000502040302020204" pitchFamily="66" charset="0"/>
              </a:rPr>
              <a:t>Truly, these times of ignorance God overlooked, but now commands all men everywhere to repent”</a:t>
            </a:r>
            <a:endParaRPr lang="en-US" sz="3200" dirty="0">
              <a:solidFill>
                <a:srgbClr val="390B00"/>
              </a:solidFill>
              <a:latin typeface="Cavolini" panose="03000502040302020204" pitchFamily="66" charset="0"/>
              <a:cs typeface="Cavolini" panose="03000502040302020204" pitchFamily="66" charset="0"/>
            </a:endParaRPr>
          </a:p>
        </p:txBody>
      </p:sp>
    </p:spTree>
    <p:extLst>
      <p:ext uri="{BB962C8B-B14F-4D97-AF65-F5344CB8AC3E}">
        <p14:creationId xmlns:p14="http://schemas.microsoft.com/office/powerpoint/2010/main" val="61456575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175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81022" y="279891"/>
            <a:ext cx="11572023" cy="1043351"/>
          </a:xfrm>
        </p:spPr>
        <p:txBody>
          <a:bodyPr/>
          <a:lstStyle/>
          <a:p>
            <a:r>
              <a:rPr lang="en-US" sz="4800" spc="600" dirty="0">
                <a:effectLst>
                  <a:outerShdw blurRad="38100" dist="38100" dir="2700000" algn="tl">
                    <a:srgbClr val="000000">
                      <a:alpha val="43137"/>
                    </a:srgbClr>
                  </a:outerShdw>
                </a:effectLst>
              </a:rPr>
              <a:t>3. </a:t>
            </a:r>
            <a:r>
              <a:rPr lang="en-US" sz="4800" u="sng" spc="600" dirty="0">
                <a:effectLst>
                  <a:outerShdw blurRad="38100" dist="38100" dir="2700000" algn="tl">
                    <a:srgbClr val="000000">
                      <a:alpha val="43137"/>
                    </a:srgbClr>
                  </a:outerShdw>
                </a:effectLst>
              </a:rPr>
              <a:t>WHY</a:t>
            </a:r>
            <a:r>
              <a:rPr lang="en-US" sz="4800" spc="600" dirty="0">
                <a:effectLst>
                  <a:outerShdw blurRad="38100" dist="38100" dir="2700000" algn="tl">
                    <a:srgbClr val="000000">
                      <a:alpha val="43137"/>
                    </a:srgbClr>
                  </a:outerShdw>
                </a:effectLst>
              </a:rPr>
              <a:t> SHOULD ONE REPENT?</a:t>
            </a:r>
          </a:p>
        </p:txBody>
      </p:sp>
      <p:sp>
        <p:nvSpPr>
          <p:cNvPr id="2" name="TextBox 1">
            <a:extLst>
              <a:ext uri="{FF2B5EF4-FFF2-40B4-BE49-F238E27FC236}">
                <a16:creationId xmlns:a16="http://schemas.microsoft.com/office/drawing/2014/main" id="{4792E4F8-26A7-4A73-9B3E-3D404C05F2FA}"/>
              </a:ext>
            </a:extLst>
          </p:cNvPr>
          <p:cNvSpPr txBox="1"/>
          <p:nvPr/>
        </p:nvSpPr>
        <p:spPr>
          <a:xfrm>
            <a:off x="1334965" y="1679330"/>
            <a:ext cx="9522069" cy="2554545"/>
          </a:xfrm>
          <a:custGeom>
            <a:avLst/>
            <a:gdLst>
              <a:gd name="connsiteX0" fmla="*/ 0 w 9522069"/>
              <a:gd name="connsiteY0" fmla="*/ 0 h 2554545"/>
              <a:gd name="connsiteX1" fmla="*/ 584927 w 9522069"/>
              <a:gd name="connsiteY1" fmla="*/ 0 h 2554545"/>
              <a:gd name="connsiteX2" fmla="*/ 1074634 w 9522069"/>
              <a:gd name="connsiteY2" fmla="*/ 0 h 2554545"/>
              <a:gd name="connsiteX3" fmla="*/ 1564340 w 9522069"/>
              <a:gd name="connsiteY3" fmla="*/ 0 h 2554545"/>
              <a:gd name="connsiteX4" fmla="*/ 2054046 w 9522069"/>
              <a:gd name="connsiteY4" fmla="*/ 0 h 2554545"/>
              <a:gd name="connsiteX5" fmla="*/ 2829415 w 9522069"/>
              <a:gd name="connsiteY5" fmla="*/ 0 h 2554545"/>
              <a:gd name="connsiteX6" fmla="*/ 3604783 w 9522069"/>
              <a:gd name="connsiteY6" fmla="*/ 0 h 2554545"/>
              <a:gd name="connsiteX7" fmla="*/ 3999269 w 9522069"/>
              <a:gd name="connsiteY7" fmla="*/ 0 h 2554545"/>
              <a:gd name="connsiteX8" fmla="*/ 4393755 w 9522069"/>
              <a:gd name="connsiteY8" fmla="*/ 0 h 2554545"/>
              <a:gd name="connsiteX9" fmla="*/ 4978682 w 9522069"/>
              <a:gd name="connsiteY9" fmla="*/ 0 h 2554545"/>
              <a:gd name="connsiteX10" fmla="*/ 5754050 w 9522069"/>
              <a:gd name="connsiteY10" fmla="*/ 0 h 2554545"/>
              <a:gd name="connsiteX11" fmla="*/ 6243757 w 9522069"/>
              <a:gd name="connsiteY11" fmla="*/ 0 h 2554545"/>
              <a:gd name="connsiteX12" fmla="*/ 7019125 w 9522069"/>
              <a:gd name="connsiteY12" fmla="*/ 0 h 2554545"/>
              <a:gd name="connsiteX13" fmla="*/ 7508832 w 9522069"/>
              <a:gd name="connsiteY13" fmla="*/ 0 h 2554545"/>
              <a:gd name="connsiteX14" fmla="*/ 8188979 w 9522069"/>
              <a:gd name="connsiteY14" fmla="*/ 0 h 2554545"/>
              <a:gd name="connsiteX15" fmla="*/ 8773906 w 9522069"/>
              <a:gd name="connsiteY15" fmla="*/ 0 h 2554545"/>
              <a:gd name="connsiteX16" fmla="*/ 9522069 w 9522069"/>
              <a:gd name="connsiteY16" fmla="*/ 0 h 2554545"/>
              <a:gd name="connsiteX17" fmla="*/ 9522069 w 9522069"/>
              <a:gd name="connsiteY17" fmla="*/ 638636 h 2554545"/>
              <a:gd name="connsiteX18" fmla="*/ 9522069 w 9522069"/>
              <a:gd name="connsiteY18" fmla="*/ 1226182 h 2554545"/>
              <a:gd name="connsiteX19" fmla="*/ 9522069 w 9522069"/>
              <a:gd name="connsiteY19" fmla="*/ 1788182 h 2554545"/>
              <a:gd name="connsiteX20" fmla="*/ 9522069 w 9522069"/>
              <a:gd name="connsiteY20" fmla="*/ 2554545 h 2554545"/>
              <a:gd name="connsiteX21" fmla="*/ 8841921 w 9522069"/>
              <a:gd name="connsiteY21" fmla="*/ 2554545 h 2554545"/>
              <a:gd name="connsiteX22" fmla="*/ 8161773 w 9522069"/>
              <a:gd name="connsiteY22" fmla="*/ 2554545 h 2554545"/>
              <a:gd name="connsiteX23" fmla="*/ 7291184 w 9522069"/>
              <a:gd name="connsiteY23" fmla="*/ 2554545 h 2554545"/>
              <a:gd name="connsiteX24" fmla="*/ 6611036 w 9522069"/>
              <a:gd name="connsiteY24" fmla="*/ 2554545 h 2554545"/>
              <a:gd name="connsiteX25" fmla="*/ 6216551 w 9522069"/>
              <a:gd name="connsiteY25" fmla="*/ 2554545 h 2554545"/>
              <a:gd name="connsiteX26" fmla="*/ 5726844 w 9522069"/>
              <a:gd name="connsiteY26" fmla="*/ 2554545 h 2554545"/>
              <a:gd name="connsiteX27" fmla="*/ 5237138 w 9522069"/>
              <a:gd name="connsiteY27" fmla="*/ 2554545 h 2554545"/>
              <a:gd name="connsiteX28" fmla="*/ 4556990 w 9522069"/>
              <a:gd name="connsiteY28" fmla="*/ 2554545 h 2554545"/>
              <a:gd name="connsiteX29" fmla="*/ 3972063 w 9522069"/>
              <a:gd name="connsiteY29" fmla="*/ 2554545 h 2554545"/>
              <a:gd name="connsiteX30" fmla="*/ 3482357 w 9522069"/>
              <a:gd name="connsiteY30" fmla="*/ 2554545 h 2554545"/>
              <a:gd name="connsiteX31" fmla="*/ 2802209 w 9522069"/>
              <a:gd name="connsiteY31" fmla="*/ 2554545 h 2554545"/>
              <a:gd name="connsiteX32" fmla="*/ 2026840 w 9522069"/>
              <a:gd name="connsiteY32" fmla="*/ 2554545 h 2554545"/>
              <a:gd name="connsiteX33" fmla="*/ 1251472 w 9522069"/>
              <a:gd name="connsiteY33" fmla="*/ 2554545 h 2554545"/>
              <a:gd name="connsiteX34" fmla="*/ 856986 w 9522069"/>
              <a:gd name="connsiteY34" fmla="*/ 2554545 h 2554545"/>
              <a:gd name="connsiteX35" fmla="*/ 0 w 9522069"/>
              <a:gd name="connsiteY35" fmla="*/ 2554545 h 2554545"/>
              <a:gd name="connsiteX36" fmla="*/ 0 w 9522069"/>
              <a:gd name="connsiteY36" fmla="*/ 1941454 h 2554545"/>
              <a:gd name="connsiteX37" fmla="*/ 0 w 9522069"/>
              <a:gd name="connsiteY37" fmla="*/ 1251727 h 2554545"/>
              <a:gd name="connsiteX38" fmla="*/ 0 w 9522069"/>
              <a:gd name="connsiteY38" fmla="*/ 613091 h 2554545"/>
              <a:gd name="connsiteX39" fmla="*/ 0 w 9522069"/>
              <a:gd name="connsiteY39" fmla="*/ 0 h 2554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9522069" h="2554545" fill="none" extrusionOk="0">
                <a:moveTo>
                  <a:pt x="0" y="0"/>
                </a:moveTo>
                <a:cubicBezTo>
                  <a:pt x="258705" y="12082"/>
                  <a:pt x="344300" y="22707"/>
                  <a:pt x="584927" y="0"/>
                </a:cubicBezTo>
                <a:cubicBezTo>
                  <a:pt x="825554" y="-22707"/>
                  <a:pt x="960448" y="-13550"/>
                  <a:pt x="1074634" y="0"/>
                </a:cubicBezTo>
                <a:cubicBezTo>
                  <a:pt x="1188820" y="13550"/>
                  <a:pt x="1412917" y="-18662"/>
                  <a:pt x="1564340" y="0"/>
                </a:cubicBezTo>
                <a:cubicBezTo>
                  <a:pt x="1715763" y="18662"/>
                  <a:pt x="1831759" y="12987"/>
                  <a:pt x="2054046" y="0"/>
                </a:cubicBezTo>
                <a:cubicBezTo>
                  <a:pt x="2276333" y="-12987"/>
                  <a:pt x="2599456" y="-38713"/>
                  <a:pt x="2829415" y="0"/>
                </a:cubicBezTo>
                <a:cubicBezTo>
                  <a:pt x="3059374" y="38713"/>
                  <a:pt x="3383734" y="-4941"/>
                  <a:pt x="3604783" y="0"/>
                </a:cubicBezTo>
                <a:cubicBezTo>
                  <a:pt x="3825832" y="4941"/>
                  <a:pt x="3902688" y="-19496"/>
                  <a:pt x="3999269" y="0"/>
                </a:cubicBezTo>
                <a:cubicBezTo>
                  <a:pt x="4095850" y="19496"/>
                  <a:pt x="4220482" y="8838"/>
                  <a:pt x="4393755" y="0"/>
                </a:cubicBezTo>
                <a:cubicBezTo>
                  <a:pt x="4567028" y="-8838"/>
                  <a:pt x="4736307" y="24785"/>
                  <a:pt x="4978682" y="0"/>
                </a:cubicBezTo>
                <a:cubicBezTo>
                  <a:pt x="5221057" y="-24785"/>
                  <a:pt x="5533848" y="11827"/>
                  <a:pt x="5754050" y="0"/>
                </a:cubicBezTo>
                <a:cubicBezTo>
                  <a:pt x="5974252" y="-11827"/>
                  <a:pt x="6091615" y="3650"/>
                  <a:pt x="6243757" y="0"/>
                </a:cubicBezTo>
                <a:cubicBezTo>
                  <a:pt x="6395899" y="-3650"/>
                  <a:pt x="6796876" y="5338"/>
                  <a:pt x="7019125" y="0"/>
                </a:cubicBezTo>
                <a:cubicBezTo>
                  <a:pt x="7241374" y="-5338"/>
                  <a:pt x="7336074" y="-3120"/>
                  <a:pt x="7508832" y="0"/>
                </a:cubicBezTo>
                <a:cubicBezTo>
                  <a:pt x="7681590" y="3120"/>
                  <a:pt x="7887359" y="-13672"/>
                  <a:pt x="8188979" y="0"/>
                </a:cubicBezTo>
                <a:cubicBezTo>
                  <a:pt x="8490599" y="13672"/>
                  <a:pt x="8496053" y="-15559"/>
                  <a:pt x="8773906" y="0"/>
                </a:cubicBezTo>
                <a:cubicBezTo>
                  <a:pt x="9051759" y="15559"/>
                  <a:pt x="9314711" y="3738"/>
                  <a:pt x="9522069" y="0"/>
                </a:cubicBezTo>
                <a:cubicBezTo>
                  <a:pt x="9510836" y="187768"/>
                  <a:pt x="9511107" y="492418"/>
                  <a:pt x="9522069" y="638636"/>
                </a:cubicBezTo>
                <a:cubicBezTo>
                  <a:pt x="9533031" y="784854"/>
                  <a:pt x="9502645" y="1077185"/>
                  <a:pt x="9522069" y="1226182"/>
                </a:cubicBezTo>
                <a:cubicBezTo>
                  <a:pt x="9541493" y="1375179"/>
                  <a:pt x="9497542" y="1551515"/>
                  <a:pt x="9522069" y="1788182"/>
                </a:cubicBezTo>
                <a:cubicBezTo>
                  <a:pt x="9546596" y="2024849"/>
                  <a:pt x="9489419" y="2268359"/>
                  <a:pt x="9522069" y="2554545"/>
                </a:cubicBezTo>
                <a:cubicBezTo>
                  <a:pt x="9197532" y="2542606"/>
                  <a:pt x="9149886" y="2545425"/>
                  <a:pt x="8841921" y="2554545"/>
                </a:cubicBezTo>
                <a:cubicBezTo>
                  <a:pt x="8533956" y="2563665"/>
                  <a:pt x="8355797" y="2572358"/>
                  <a:pt x="8161773" y="2554545"/>
                </a:cubicBezTo>
                <a:cubicBezTo>
                  <a:pt x="7967749" y="2536732"/>
                  <a:pt x="7688647" y="2553946"/>
                  <a:pt x="7291184" y="2554545"/>
                </a:cubicBezTo>
                <a:cubicBezTo>
                  <a:pt x="6893721" y="2555144"/>
                  <a:pt x="6924504" y="2575537"/>
                  <a:pt x="6611036" y="2554545"/>
                </a:cubicBezTo>
                <a:cubicBezTo>
                  <a:pt x="6297568" y="2533553"/>
                  <a:pt x="6403361" y="2574178"/>
                  <a:pt x="6216551" y="2554545"/>
                </a:cubicBezTo>
                <a:cubicBezTo>
                  <a:pt x="6029741" y="2534912"/>
                  <a:pt x="5875226" y="2548064"/>
                  <a:pt x="5726844" y="2554545"/>
                </a:cubicBezTo>
                <a:cubicBezTo>
                  <a:pt x="5578462" y="2561026"/>
                  <a:pt x="5435670" y="2541305"/>
                  <a:pt x="5237138" y="2554545"/>
                </a:cubicBezTo>
                <a:cubicBezTo>
                  <a:pt x="5038606" y="2567785"/>
                  <a:pt x="4700053" y="2585545"/>
                  <a:pt x="4556990" y="2554545"/>
                </a:cubicBezTo>
                <a:cubicBezTo>
                  <a:pt x="4413927" y="2523545"/>
                  <a:pt x="4152152" y="2539699"/>
                  <a:pt x="3972063" y="2554545"/>
                </a:cubicBezTo>
                <a:cubicBezTo>
                  <a:pt x="3791974" y="2569391"/>
                  <a:pt x="3592760" y="2542737"/>
                  <a:pt x="3482357" y="2554545"/>
                </a:cubicBezTo>
                <a:cubicBezTo>
                  <a:pt x="3371954" y="2566353"/>
                  <a:pt x="2974456" y="2551713"/>
                  <a:pt x="2802209" y="2554545"/>
                </a:cubicBezTo>
                <a:cubicBezTo>
                  <a:pt x="2629962" y="2557377"/>
                  <a:pt x="2411301" y="2518624"/>
                  <a:pt x="2026840" y="2554545"/>
                </a:cubicBezTo>
                <a:cubicBezTo>
                  <a:pt x="1642379" y="2590466"/>
                  <a:pt x="1590569" y="2536317"/>
                  <a:pt x="1251472" y="2554545"/>
                </a:cubicBezTo>
                <a:cubicBezTo>
                  <a:pt x="912375" y="2572773"/>
                  <a:pt x="938792" y="2545273"/>
                  <a:pt x="856986" y="2554545"/>
                </a:cubicBezTo>
                <a:cubicBezTo>
                  <a:pt x="775180" y="2563817"/>
                  <a:pt x="408325" y="2548157"/>
                  <a:pt x="0" y="2554545"/>
                </a:cubicBezTo>
                <a:cubicBezTo>
                  <a:pt x="5319" y="2353063"/>
                  <a:pt x="7032" y="2245826"/>
                  <a:pt x="0" y="1941454"/>
                </a:cubicBezTo>
                <a:cubicBezTo>
                  <a:pt x="-7032" y="1637082"/>
                  <a:pt x="13534" y="1483187"/>
                  <a:pt x="0" y="1251727"/>
                </a:cubicBezTo>
                <a:cubicBezTo>
                  <a:pt x="-13534" y="1020267"/>
                  <a:pt x="-24838" y="826758"/>
                  <a:pt x="0" y="613091"/>
                </a:cubicBezTo>
                <a:cubicBezTo>
                  <a:pt x="24838" y="399424"/>
                  <a:pt x="-9453" y="279373"/>
                  <a:pt x="0" y="0"/>
                </a:cubicBezTo>
                <a:close/>
              </a:path>
              <a:path w="9522069" h="2554545" stroke="0" extrusionOk="0">
                <a:moveTo>
                  <a:pt x="0" y="0"/>
                </a:moveTo>
                <a:cubicBezTo>
                  <a:pt x="255472" y="9237"/>
                  <a:pt x="387407" y="-9418"/>
                  <a:pt x="584927" y="0"/>
                </a:cubicBezTo>
                <a:cubicBezTo>
                  <a:pt x="782447" y="9418"/>
                  <a:pt x="1030362" y="-24005"/>
                  <a:pt x="1169854" y="0"/>
                </a:cubicBezTo>
                <a:cubicBezTo>
                  <a:pt x="1309346" y="24005"/>
                  <a:pt x="1607397" y="-31553"/>
                  <a:pt x="1850002" y="0"/>
                </a:cubicBezTo>
                <a:cubicBezTo>
                  <a:pt x="2092607" y="31553"/>
                  <a:pt x="2228720" y="24665"/>
                  <a:pt x="2434929" y="0"/>
                </a:cubicBezTo>
                <a:cubicBezTo>
                  <a:pt x="2641138" y="-24665"/>
                  <a:pt x="2777220" y="26380"/>
                  <a:pt x="3115077" y="0"/>
                </a:cubicBezTo>
                <a:cubicBezTo>
                  <a:pt x="3452934" y="-26380"/>
                  <a:pt x="3386185" y="-15949"/>
                  <a:pt x="3509563" y="0"/>
                </a:cubicBezTo>
                <a:cubicBezTo>
                  <a:pt x="3632941" y="15949"/>
                  <a:pt x="4189012" y="6406"/>
                  <a:pt x="4380152" y="0"/>
                </a:cubicBezTo>
                <a:cubicBezTo>
                  <a:pt x="4571292" y="-6406"/>
                  <a:pt x="4837526" y="15656"/>
                  <a:pt x="5250741" y="0"/>
                </a:cubicBezTo>
                <a:cubicBezTo>
                  <a:pt x="5663956" y="-15656"/>
                  <a:pt x="5771415" y="-3306"/>
                  <a:pt x="6026109" y="0"/>
                </a:cubicBezTo>
                <a:cubicBezTo>
                  <a:pt x="6280803" y="3306"/>
                  <a:pt x="6309758" y="12979"/>
                  <a:pt x="6420595" y="0"/>
                </a:cubicBezTo>
                <a:cubicBezTo>
                  <a:pt x="6531432" y="-12979"/>
                  <a:pt x="7114011" y="2731"/>
                  <a:pt x="7291184" y="0"/>
                </a:cubicBezTo>
                <a:cubicBezTo>
                  <a:pt x="7468357" y="-2731"/>
                  <a:pt x="7780367" y="14261"/>
                  <a:pt x="7971332" y="0"/>
                </a:cubicBezTo>
                <a:cubicBezTo>
                  <a:pt x="8162297" y="-14261"/>
                  <a:pt x="8458801" y="-23470"/>
                  <a:pt x="8651480" y="0"/>
                </a:cubicBezTo>
                <a:cubicBezTo>
                  <a:pt x="8844159" y="23470"/>
                  <a:pt x="9182490" y="34875"/>
                  <a:pt x="9522069" y="0"/>
                </a:cubicBezTo>
                <a:cubicBezTo>
                  <a:pt x="9493859" y="290544"/>
                  <a:pt x="9500625" y="486637"/>
                  <a:pt x="9522069" y="664182"/>
                </a:cubicBezTo>
                <a:cubicBezTo>
                  <a:pt x="9543513" y="841727"/>
                  <a:pt x="9547545" y="1169702"/>
                  <a:pt x="9522069" y="1328363"/>
                </a:cubicBezTo>
                <a:cubicBezTo>
                  <a:pt x="9496593" y="1487024"/>
                  <a:pt x="9512038" y="2111858"/>
                  <a:pt x="9522069" y="2554545"/>
                </a:cubicBezTo>
                <a:cubicBezTo>
                  <a:pt x="9243445" y="2559210"/>
                  <a:pt x="9060712" y="2551988"/>
                  <a:pt x="8841921" y="2554545"/>
                </a:cubicBezTo>
                <a:cubicBezTo>
                  <a:pt x="8623130" y="2557102"/>
                  <a:pt x="8365049" y="2576419"/>
                  <a:pt x="8066553" y="2554545"/>
                </a:cubicBezTo>
                <a:cubicBezTo>
                  <a:pt x="7768057" y="2532671"/>
                  <a:pt x="7516139" y="2516445"/>
                  <a:pt x="7291184" y="2554545"/>
                </a:cubicBezTo>
                <a:cubicBezTo>
                  <a:pt x="7066229" y="2592645"/>
                  <a:pt x="6978297" y="2540492"/>
                  <a:pt x="6896699" y="2554545"/>
                </a:cubicBezTo>
                <a:cubicBezTo>
                  <a:pt x="6815101" y="2568598"/>
                  <a:pt x="6520463" y="2532389"/>
                  <a:pt x="6216551" y="2554545"/>
                </a:cubicBezTo>
                <a:cubicBezTo>
                  <a:pt x="5912639" y="2576701"/>
                  <a:pt x="5687264" y="2520948"/>
                  <a:pt x="5536403" y="2554545"/>
                </a:cubicBezTo>
                <a:cubicBezTo>
                  <a:pt x="5385542" y="2588142"/>
                  <a:pt x="4981428" y="2533345"/>
                  <a:pt x="4761035" y="2554545"/>
                </a:cubicBezTo>
                <a:cubicBezTo>
                  <a:pt x="4540642" y="2575745"/>
                  <a:pt x="4511470" y="2544820"/>
                  <a:pt x="4366549" y="2554545"/>
                </a:cubicBezTo>
                <a:cubicBezTo>
                  <a:pt x="4221628" y="2564270"/>
                  <a:pt x="4099048" y="2540389"/>
                  <a:pt x="3876842" y="2554545"/>
                </a:cubicBezTo>
                <a:cubicBezTo>
                  <a:pt x="3654636" y="2568701"/>
                  <a:pt x="3291936" y="2569222"/>
                  <a:pt x="3101474" y="2554545"/>
                </a:cubicBezTo>
                <a:cubicBezTo>
                  <a:pt x="2911012" y="2539868"/>
                  <a:pt x="2798339" y="2562382"/>
                  <a:pt x="2611767" y="2554545"/>
                </a:cubicBezTo>
                <a:cubicBezTo>
                  <a:pt x="2425195" y="2546708"/>
                  <a:pt x="2298732" y="2578056"/>
                  <a:pt x="2122061" y="2554545"/>
                </a:cubicBezTo>
                <a:cubicBezTo>
                  <a:pt x="1945390" y="2531034"/>
                  <a:pt x="1472778" y="2517620"/>
                  <a:pt x="1251472" y="2554545"/>
                </a:cubicBezTo>
                <a:cubicBezTo>
                  <a:pt x="1030166" y="2591470"/>
                  <a:pt x="335947" y="2543449"/>
                  <a:pt x="0" y="2554545"/>
                </a:cubicBezTo>
                <a:cubicBezTo>
                  <a:pt x="365" y="2351043"/>
                  <a:pt x="11708" y="2162329"/>
                  <a:pt x="0" y="1992545"/>
                </a:cubicBezTo>
                <a:cubicBezTo>
                  <a:pt x="-11708" y="1822761"/>
                  <a:pt x="6883" y="1477837"/>
                  <a:pt x="0" y="1328363"/>
                </a:cubicBezTo>
                <a:cubicBezTo>
                  <a:pt x="-6883" y="1178889"/>
                  <a:pt x="15485" y="850971"/>
                  <a:pt x="0" y="638636"/>
                </a:cubicBezTo>
                <a:cubicBezTo>
                  <a:pt x="-15485" y="426301"/>
                  <a:pt x="-11914" y="279536"/>
                  <a:pt x="0" y="0"/>
                </a:cubicBezTo>
                <a:close/>
              </a:path>
            </a:pathLst>
          </a:custGeom>
          <a:blipFill dpi="0" rotWithShape="1">
            <a:blip r:embed="rId2">
              <a:extLst>
                <a:ext uri="{28A0092B-C50C-407E-A947-70E740481C1C}">
                  <a14:useLocalDpi xmlns:a14="http://schemas.microsoft.com/office/drawing/2010/main" val="0"/>
                </a:ext>
              </a:extLst>
            </a:blip>
            <a:srcRect/>
            <a:stretch>
              <a:fillRect/>
            </a:stretch>
          </a:blipFill>
          <a:ln>
            <a:solidFill>
              <a:schemeClr val="tx1"/>
            </a:solidFill>
            <a:extLst>
              <a:ext uri="{C807C97D-BFC1-408E-A445-0C87EB9F89A2}">
                <ask:lineSketchStyleProps xmlns:ask="http://schemas.microsoft.com/office/drawing/2018/sketchyshapes" sd="1392295908">
                  <a:prstGeom prst="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3200" b="1" dirty="0">
                <a:solidFill>
                  <a:schemeClr val="tx1">
                    <a:lumMod val="75000"/>
                  </a:schemeClr>
                </a:solidFill>
              </a:rPr>
              <a:t>Acts 17:31</a:t>
            </a:r>
            <a:r>
              <a:rPr lang="en-US" sz="3200" dirty="0">
                <a:solidFill>
                  <a:schemeClr val="tx1">
                    <a:lumMod val="75000"/>
                  </a:schemeClr>
                </a:solidFill>
              </a:rPr>
              <a:t>, </a:t>
            </a:r>
            <a:r>
              <a:rPr lang="en-US" sz="3200" dirty="0">
                <a:solidFill>
                  <a:schemeClr val="tx1">
                    <a:lumMod val="75000"/>
                  </a:schemeClr>
                </a:solidFill>
                <a:latin typeface="Cavolini" panose="03000502040302020204" pitchFamily="66" charset="0"/>
                <a:cs typeface="Cavolini" panose="03000502040302020204" pitchFamily="66" charset="0"/>
              </a:rPr>
              <a:t>“</a:t>
            </a:r>
            <a:r>
              <a:rPr lang="en-US" sz="3200" b="0" i="0" u="sng" strike="noStrike" baseline="0" dirty="0">
                <a:solidFill>
                  <a:schemeClr val="tx1"/>
                </a:solidFill>
                <a:latin typeface="Cavolini" panose="03000502040302020204" pitchFamily="66" charset="0"/>
                <a:cs typeface="Cavolini" panose="03000502040302020204" pitchFamily="66" charset="0"/>
              </a:rPr>
              <a:t>because</a:t>
            </a:r>
            <a:r>
              <a:rPr lang="en-US" sz="3200" b="0" i="0" u="none" strike="noStrike" baseline="0" dirty="0">
                <a:solidFill>
                  <a:schemeClr val="tx1">
                    <a:lumMod val="75000"/>
                  </a:schemeClr>
                </a:solidFill>
                <a:latin typeface="Cavolini" panose="03000502040302020204" pitchFamily="66" charset="0"/>
                <a:cs typeface="Cavolini" panose="03000502040302020204" pitchFamily="66" charset="0"/>
              </a:rPr>
              <a:t> He has appointed a day on which He will judge the world in righteousness by the Man whom He has ordained. He has given assurance of this to all by raising Him from the dead.”</a:t>
            </a:r>
            <a:endParaRPr lang="en-US" sz="3200" dirty="0">
              <a:solidFill>
                <a:schemeClr val="tx1">
                  <a:lumMod val="75000"/>
                </a:schemeClr>
              </a:solidFill>
              <a:latin typeface="Cavolini" panose="03000502040302020204" pitchFamily="66" charset="0"/>
              <a:cs typeface="Cavolini" panose="03000502040302020204" pitchFamily="66" charset="0"/>
            </a:endParaRPr>
          </a:p>
        </p:txBody>
      </p:sp>
    </p:spTree>
    <p:extLst>
      <p:ext uri="{BB962C8B-B14F-4D97-AF65-F5344CB8AC3E}">
        <p14:creationId xmlns:p14="http://schemas.microsoft.com/office/powerpoint/2010/main" val="422576300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5">
                                            <p:txEl>
                                              <p:pRg st="0" end="0"/>
                                            </p:txEl>
                                          </p:spTgt>
                                        </p:tgtEl>
                                      </p:cBhvr>
                                    </p:animEffect>
                                    <p:animScale>
                                      <p:cBhvr>
                                        <p:cTn id="7" dur="250" autoRev="1" fill="hold"/>
                                        <p:tgtEl>
                                          <p:spTgt spid="5">
                                            <p:txEl>
                                              <p:pRg st="0" end="0"/>
                                            </p:txEl>
                                          </p:spTgt>
                                        </p:tgtEl>
                                      </p:cBhvr>
                                      <p:by x="105000" y="105000"/>
                                    </p:animScale>
                                  </p:childTnLst>
                                </p:cTn>
                              </p:par>
                            </p:childTnLst>
                          </p:cTn>
                        </p:par>
                        <p:par>
                          <p:cTn id="8" fill="hold">
                            <p:stCondLst>
                              <p:cond delay="500"/>
                            </p:stCondLst>
                            <p:childTnLst>
                              <p:par>
                                <p:cTn id="9" presetID="16" presetClass="entr" presetSubtype="21" fill="hold" grpId="0" nodeType="afterEffect">
                                  <p:stCondLst>
                                    <p:cond delay="150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81022" y="279891"/>
            <a:ext cx="11572023" cy="1043351"/>
          </a:xfrm>
        </p:spPr>
        <p:txBody>
          <a:bodyPr/>
          <a:lstStyle/>
          <a:p>
            <a:r>
              <a:rPr lang="en-US" sz="4800" spc="600" dirty="0">
                <a:effectLst>
                  <a:outerShdw blurRad="38100" dist="38100" dir="2700000" algn="tl">
                    <a:srgbClr val="000000">
                      <a:alpha val="43137"/>
                    </a:srgbClr>
                  </a:outerShdw>
                </a:effectLst>
              </a:rPr>
              <a:t>3. </a:t>
            </a:r>
            <a:r>
              <a:rPr lang="en-US" sz="4800" u="sng" spc="600" dirty="0">
                <a:effectLst>
                  <a:outerShdw blurRad="38100" dist="38100" dir="2700000" algn="tl">
                    <a:srgbClr val="000000">
                      <a:alpha val="43137"/>
                    </a:srgbClr>
                  </a:outerShdw>
                </a:effectLst>
              </a:rPr>
              <a:t>WHY</a:t>
            </a:r>
            <a:r>
              <a:rPr lang="en-US" sz="4800" spc="600" dirty="0">
                <a:effectLst>
                  <a:outerShdw blurRad="38100" dist="38100" dir="2700000" algn="tl">
                    <a:srgbClr val="000000">
                      <a:alpha val="43137"/>
                    </a:srgbClr>
                  </a:outerShdw>
                </a:effectLst>
              </a:rPr>
              <a:t> SHOULD ONE REPENT?</a:t>
            </a:r>
          </a:p>
        </p:txBody>
      </p:sp>
      <p:sp>
        <p:nvSpPr>
          <p:cNvPr id="3" name="TextBox 2">
            <a:extLst>
              <a:ext uri="{FF2B5EF4-FFF2-40B4-BE49-F238E27FC236}">
                <a16:creationId xmlns:a16="http://schemas.microsoft.com/office/drawing/2014/main" id="{B644A74C-8104-45E8-8EEF-A0586FBFEA1B}"/>
              </a:ext>
            </a:extLst>
          </p:cNvPr>
          <p:cNvSpPr txBox="1"/>
          <p:nvPr/>
        </p:nvSpPr>
        <p:spPr>
          <a:xfrm>
            <a:off x="1252904" y="1705708"/>
            <a:ext cx="10559561" cy="2677656"/>
          </a:xfrm>
          <a:prstGeom prst="rect">
            <a:avLst/>
          </a:prstGeom>
          <a:noFill/>
        </p:spPr>
        <p:txBody>
          <a:bodyPr wrap="square" rtlCol="0">
            <a:spAutoFit/>
          </a:bodyPr>
          <a:lstStyle/>
          <a:p>
            <a:pPr marL="285750" indent="-285750">
              <a:buFont typeface="Wingdings" panose="05000000000000000000" pitchFamily="2" charset="2"/>
              <a:buChar char="§"/>
            </a:pPr>
            <a:r>
              <a:rPr lang="en-US" sz="2800" dirty="0">
                <a:effectLst>
                  <a:outerShdw blurRad="38100" dist="38100" dir="2700000" algn="tl">
                    <a:srgbClr val="000000">
                      <a:alpha val="43137"/>
                    </a:srgbClr>
                  </a:outerShdw>
                </a:effectLst>
                <a:latin typeface="Cavolini" panose="03000502040302020204" pitchFamily="66" charset="0"/>
                <a:cs typeface="Cavolini" panose="03000502040302020204" pitchFamily="66" charset="0"/>
              </a:rPr>
              <a:t>Judgment is coming (Acts 17:31)</a:t>
            </a:r>
          </a:p>
          <a:p>
            <a:pPr marL="285750" indent="-285750">
              <a:buFont typeface="Wingdings" panose="05000000000000000000" pitchFamily="2" charset="2"/>
              <a:buChar char="§"/>
            </a:pPr>
            <a:r>
              <a:rPr lang="en-US" sz="2800" dirty="0">
                <a:effectLst>
                  <a:outerShdw blurRad="38100" dist="38100" dir="2700000" algn="tl">
                    <a:srgbClr val="000000">
                      <a:alpha val="43137"/>
                    </a:srgbClr>
                  </a:outerShdw>
                </a:effectLst>
                <a:latin typeface="Cavolini" panose="03000502040302020204" pitchFamily="66" charset="0"/>
                <a:cs typeface="Cavolini" panose="03000502040302020204" pitchFamily="66" charset="0"/>
              </a:rPr>
              <a:t>To be justified (Lk. 15:4-7)</a:t>
            </a:r>
          </a:p>
          <a:p>
            <a:pPr marL="285750" indent="-285750">
              <a:buFont typeface="Wingdings" panose="05000000000000000000" pitchFamily="2" charset="2"/>
              <a:buChar char="§"/>
            </a:pPr>
            <a:r>
              <a:rPr lang="en-US" sz="2800" dirty="0">
                <a:effectLst>
                  <a:outerShdw blurRad="38100" dist="38100" dir="2700000" algn="tl">
                    <a:srgbClr val="000000">
                      <a:alpha val="43137"/>
                    </a:srgbClr>
                  </a:outerShdw>
                </a:effectLst>
                <a:latin typeface="Cavolini" panose="03000502040302020204" pitchFamily="66" charset="0"/>
                <a:cs typeface="Cavolini" panose="03000502040302020204" pitchFamily="66" charset="0"/>
              </a:rPr>
              <a:t>To </a:t>
            </a:r>
            <a:r>
              <a:rPr lang="en-US" sz="2800" u="sng" dirty="0">
                <a:effectLst>
                  <a:outerShdw blurRad="38100" dist="38100" dir="2700000" algn="tl">
                    <a:srgbClr val="000000">
                      <a:alpha val="43137"/>
                    </a:srgbClr>
                  </a:outerShdw>
                </a:effectLst>
                <a:latin typeface="Cavolini" panose="03000502040302020204" pitchFamily="66" charset="0"/>
                <a:cs typeface="Cavolini" panose="03000502040302020204" pitchFamily="66" charset="0"/>
              </a:rPr>
              <a:t>avoid</a:t>
            </a:r>
            <a:r>
              <a:rPr lang="en-US" sz="2800" dirty="0">
                <a:effectLst>
                  <a:outerShdw blurRad="38100" dist="38100" dir="2700000" algn="tl">
                    <a:srgbClr val="000000">
                      <a:alpha val="43137"/>
                    </a:srgbClr>
                  </a:outerShdw>
                </a:effectLst>
                <a:latin typeface="Cavolini" panose="03000502040302020204" pitchFamily="66" charset="0"/>
                <a:cs typeface="Cavolini" panose="03000502040302020204" pitchFamily="66" charset="0"/>
              </a:rPr>
              <a:t> and </a:t>
            </a:r>
            <a:r>
              <a:rPr lang="en-US" sz="2800" u="sng" dirty="0">
                <a:effectLst>
                  <a:outerShdw blurRad="38100" dist="38100" dir="2700000" algn="tl">
                    <a:srgbClr val="000000">
                      <a:alpha val="43137"/>
                    </a:srgbClr>
                  </a:outerShdw>
                </a:effectLst>
                <a:latin typeface="Cavolini" panose="03000502040302020204" pitchFamily="66" charset="0"/>
                <a:cs typeface="Cavolini" panose="03000502040302020204" pitchFamily="66" charset="0"/>
              </a:rPr>
              <a:t>replace</a:t>
            </a:r>
            <a:r>
              <a:rPr lang="en-US" sz="2800" dirty="0">
                <a:effectLst>
                  <a:outerShdw blurRad="38100" dist="38100" dir="2700000" algn="tl">
                    <a:srgbClr val="000000">
                      <a:alpha val="43137"/>
                    </a:srgbClr>
                  </a:outerShdw>
                </a:effectLst>
                <a:latin typeface="Cavolini" panose="03000502040302020204" pitchFamily="66" charset="0"/>
                <a:cs typeface="Cavolini" panose="03000502040302020204" pitchFamily="66" charset="0"/>
              </a:rPr>
              <a:t> the wrath of heaven with joy (Lk. 15:8-10)</a:t>
            </a:r>
          </a:p>
          <a:p>
            <a:pPr marL="285750" indent="-285750">
              <a:buFont typeface="Wingdings" panose="05000000000000000000" pitchFamily="2" charset="2"/>
              <a:buChar char="§"/>
            </a:pPr>
            <a:r>
              <a:rPr lang="en-US" sz="2800" dirty="0">
                <a:effectLst>
                  <a:outerShdw blurRad="38100" dist="38100" dir="2700000" algn="tl">
                    <a:srgbClr val="000000">
                      <a:alpha val="43137"/>
                    </a:srgbClr>
                  </a:outerShdw>
                </a:effectLst>
                <a:latin typeface="Cavolini" panose="03000502040302020204" pitchFamily="66" charset="0"/>
                <a:cs typeface="Cavolini" panose="03000502040302020204" pitchFamily="66" charset="0"/>
              </a:rPr>
              <a:t>To find the remission of </a:t>
            </a:r>
            <a:r>
              <a:rPr lang="en-US" sz="2800">
                <a:effectLst>
                  <a:outerShdw blurRad="38100" dist="38100" dir="2700000" algn="tl">
                    <a:srgbClr val="000000">
                      <a:alpha val="43137"/>
                    </a:srgbClr>
                  </a:outerShdw>
                </a:effectLst>
                <a:latin typeface="Cavolini" panose="03000502040302020204" pitchFamily="66" charset="0"/>
                <a:cs typeface="Cavolini" panose="03000502040302020204" pitchFamily="66" charset="0"/>
              </a:rPr>
              <a:t>sins </a:t>
            </a:r>
            <a:br>
              <a:rPr lang="en-US" sz="2800">
                <a:effectLst>
                  <a:outerShdw blurRad="38100" dist="38100" dir="2700000" algn="tl">
                    <a:srgbClr val="000000">
                      <a:alpha val="43137"/>
                    </a:srgbClr>
                  </a:outerShdw>
                </a:effectLst>
                <a:latin typeface="Cavolini" panose="03000502040302020204" pitchFamily="66" charset="0"/>
                <a:cs typeface="Cavolini" panose="03000502040302020204" pitchFamily="66" charset="0"/>
              </a:rPr>
            </a:br>
            <a:r>
              <a:rPr lang="en-US" sz="2800">
                <a:effectLst>
                  <a:outerShdw blurRad="38100" dist="38100" dir="2700000" algn="tl">
                    <a:srgbClr val="000000">
                      <a:alpha val="43137"/>
                    </a:srgbClr>
                  </a:outerShdw>
                </a:effectLst>
                <a:latin typeface="Cavolini" panose="03000502040302020204" pitchFamily="66" charset="0"/>
                <a:cs typeface="Cavolini" panose="03000502040302020204" pitchFamily="66" charset="0"/>
              </a:rPr>
              <a:t>(</a:t>
            </a:r>
            <a:r>
              <a:rPr lang="en-US" sz="2800" dirty="0">
                <a:effectLst>
                  <a:outerShdw blurRad="38100" dist="38100" dir="2700000" algn="tl">
                    <a:srgbClr val="000000">
                      <a:alpha val="43137"/>
                    </a:srgbClr>
                  </a:outerShdw>
                </a:effectLst>
                <a:latin typeface="Cavolini" panose="03000502040302020204" pitchFamily="66" charset="0"/>
                <a:cs typeface="Cavolini" panose="03000502040302020204" pitchFamily="66" charset="0"/>
              </a:rPr>
              <a:t>Acts 5:31; 13:31-39; 2:38)</a:t>
            </a:r>
          </a:p>
        </p:txBody>
      </p:sp>
    </p:spTree>
    <p:extLst>
      <p:ext uri="{BB962C8B-B14F-4D97-AF65-F5344CB8AC3E}">
        <p14:creationId xmlns:p14="http://schemas.microsoft.com/office/powerpoint/2010/main" val="753527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81022" y="279890"/>
            <a:ext cx="11572023" cy="1421421"/>
          </a:xfrm>
        </p:spPr>
        <p:txBody>
          <a:bodyPr>
            <a:noAutofit/>
          </a:bodyPr>
          <a:lstStyle/>
          <a:p>
            <a:r>
              <a:rPr lang="en-US" sz="4800" spc="300" dirty="0">
                <a:effectLst>
                  <a:outerShdw blurRad="38100" dist="38100" dir="2700000" algn="tl">
                    <a:srgbClr val="000000">
                      <a:alpha val="43137"/>
                    </a:srgbClr>
                  </a:outerShdw>
                </a:effectLst>
              </a:rPr>
              <a:t>4. </a:t>
            </a:r>
            <a:r>
              <a:rPr lang="en-US" sz="4800" u="sng" spc="300" dirty="0">
                <a:effectLst>
                  <a:outerShdw blurRad="38100" dist="38100" dir="2700000" algn="tl">
                    <a:srgbClr val="000000">
                      <a:alpha val="43137"/>
                    </a:srgbClr>
                  </a:outerShdw>
                </a:effectLst>
              </a:rPr>
              <a:t>WHAT</a:t>
            </a:r>
            <a:r>
              <a:rPr lang="en-US" sz="4800" spc="300" dirty="0">
                <a:effectLst>
                  <a:outerShdw blurRad="38100" dist="38100" dir="2700000" algn="tl">
                    <a:srgbClr val="000000">
                      <a:alpha val="43137"/>
                    </a:srgbClr>
                  </a:outerShdw>
                </a:effectLst>
              </a:rPr>
              <a:t> ENCOURAGES MY REPENTANCE?</a:t>
            </a:r>
          </a:p>
        </p:txBody>
      </p:sp>
      <p:sp>
        <p:nvSpPr>
          <p:cNvPr id="3" name="TextBox 2">
            <a:extLst>
              <a:ext uri="{FF2B5EF4-FFF2-40B4-BE49-F238E27FC236}">
                <a16:creationId xmlns:a16="http://schemas.microsoft.com/office/drawing/2014/main" id="{B644A74C-8104-45E8-8EEF-A0586FBFEA1B}"/>
              </a:ext>
            </a:extLst>
          </p:cNvPr>
          <p:cNvSpPr txBox="1"/>
          <p:nvPr/>
        </p:nvSpPr>
        <p:spPr>
          <a:xfrm>
            <a:off x="1340828" y="2000250"/>
            <a:ext cx="9020907" cy="1903690"/>
          </a:xfrm>
          <a:prstGeom prst="round2Same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buFont typeface="Wingdings" panose="05000000000000000000" pitchFamily="2" charset="2"/>
              <a:buChar char="§"/>
            </a:pPr>
            <a:r>
              <a:rPr lang="en-US" sz="2800" dirty="0">
                <a:solidFill>
                  <a:schemeClr val="tx1"/>
                </a:solidFill>
                <a:latin typeface="Cavolini" panose="03000502040302020204" pitchFamily="66" charset="0"/>
                <a:cs typeface="Cavolini" panose="03000502040302020204" pitchFamily="66" charset="0"/>
              </a:rPr>
              <a:t>The goodness of God – Rom. 2:4</a:t>
            </a:r>
          </a:p>
          <a:p>
            <a:pPr marL="285750" indent="-285750">
              <a:buFont typeface="Wingdings" panose="05000000000000000000" pitchFamily="2" charset="2"/>
              <a:buChar char="§"/>
            </a:pPr>
            <a:r>
              <a:rPr lang="en-US" sz="2800" dirty="0">
                <a:solidFill>
                  <a:schemeClr val="tx1"/>
                </a:solidFill>
                <a:latin typeface="Cavolini" panose="03000502040302020204" pitchFamily="66" charset="0"/>
                <a:cs typeface="Cavolini" panose="03000502040302020204" pitchFamily="66" charset="0"/>
              </a:rPr>
              <a:t>The reproving word – 2 Tim. 3:15, 16; 4:2</a:t>
            </a:r>
          </a:p>
          <a:p>
            <a:pPr marL="285750" indent="-285750">
              <a:buFont typeface="Wingdings" panose="05000000000000000000" pitchFamily="2" charset="2"/>
              <a:buChar char="§"/>
            </a:pPr>
            <a:r>
              <a:rPr lang="en-US" sz="2800" dirty="0">
                <a:solidFill>
                  <a:schemeClr val="tx1"/>
                </a:solidFill>
                <a:latin typeface="Cavolini" panose="03000502040302020204" pitchFamily="66" charset="0"/>
                <a:cs typeface="Cavolini" panose="03000502040302020204" pitchFamily="66" charset="0"/>
              </a:rPr>
              <a:t>The consequences – Prov. 1:20-33</a:t>
            </a:r>
          </a:p>
          <a:p>
            <a:pPr marL="285750" indent="-285750">
              <a:buFont typeface="Wingdings" panose="05000000000000000000" pitchFamily="2" charset="2"/>
              <a:buChar char="§"/>
            </a:pPr>
            <a:r>
              <a:rPr lang="en-US" sz="2800" dirty="0">
                <a:solidFill>
                  <a:schemeClr val="tx1"/>
                </a:solidFill>
                <a:latin typeface="Cavolini" panose="03000502040302020204" pitchFamily="66" charset="0"/>
                <a:cs typeface="Cavolini" panose="03000502040302020204" pitchFamily="66" charset="0"/>
              </a:rPr>
              <a:t>Humility – Prov. 13:18; 15:31-33</a:t>
            </a:r>
          </a:p>
        </p:txBody>
      </p:sp>
    </p:spTree>
    <p:extLst>
      <p:ext uri="{BB962C8B-B14F-4D97-AF65-F5344CB8AC3E}">
        <p14:creationId xmlns:p14="http://schemas.microsoft.com/office/powerpoint/2010/main" val="37772789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81022" y="279891"/>
            <a:ext cx="11572023" cy="1043351"/>
          </a:xfrm>
        </p:spPr>
        <p:txBody>
          <a:bodyPr>
            <a:normAutofit/>
          </a:bodyPr>
          <a:lstStyle/>
          <a:p>
            <a:r>
              <a:rPr lang="en-US" sz="4800" spc="300" dirty="0">
                <a:effectLst>
                  <a:outerShdw blurRad="38100" dist="38100" dir="2700000" algn="tl">
                    <a:srgbClr val="000000">
                      <a:alpha val="43137"/>
                    </a:srgbClr>
                  </a:outerShdw>
                </a:effectLst>
              </a:rPr>
              <a:t>5. </a:t>
            </a:r>
            <a:r>
              <a:rPr lang="en-US" sz="4800" u="sng" spc="300" dirty="0">
                <a:effectLst>
                  <a:outerShdw blurRad="38100" dist="38100" dir="2700000" algn="tl">
                    <a:srgbClr val="000000">
                      <a:alpha val="43137"/>
                    </a:srgbClr>
                  </a:outerShdw>
                </a:effectLst>
              </a:rPr>
              <a:t>WHEN</a:t>
            </a:r>
            <a:r>
              <a:rPr lang="en-US" sz="4800" spc="300" dirty="0">
                <a:effectLst>
                  <a:outerShdw blurRad="38100" dist="38100" dir="2700000" algn="tl">
                    <a:srgbClr val="000000">
                      <a:alpha val="43137"/>
                    </a:srgbClr>
                  </a:outerShdw>
                </a:effectLst>
              </a:rPr>
              <a:t> SHOULD I REPENT?</a:t>
            </a:r>
          </a:p>
        </p:txBody>
      </p:sp>
      <p:sp>
        <p:nvSpPr>
          <p:cNvPr id="3" name="TextBox 2">
            <a:extLst>
              <a:ext uri="{FF2B5EF4-FFF2-40B4-BE49-F238E27FC236}">
                <a16:creationId xmlns:a16="http://schemas.microsoft.com/office/drawing/2014/main" id="{B644A74C-8104-45E8-8EEF-A0586FBFEA1B}"/>
              </a:ext>
            </a:extLst>
          </p:cNvPr>
          <p:cNvSpPr txBox="1"/>
          <p:nvPr/>
        </p:nvSpPr>
        <p:spPr>
          <a:xfrm>
            <a:off x="1235948" y="1857061"/>
            <a:ext cx="9787094" cy="1261884"/>
          </a:xfrm>
          <a:prstGeom prst="snipRoundRect">
            <a:avLst>
              <a:gd name="adj1" fmla="val 0"/>
              <a:gd name="adj2" fmla="val 2041"/>
            </a:avLst>
          </a:prstGeom>
          <a:noFill/>
        </p:spPr>
        <p:txBody>
          <a:bodyPr wrap="square" rtlCol="0">
            <a:spAutoFit/>
          </a:bodyPr>
          <a:lstStyle/>
          <a:p>
            <a:pPr marL="512763" indent="-512763">
              <a:buFont typeface="Wingdings" panose="05000000000000000000" pitchFamily="2" charset="2"/>
              <a:buChar char="§"/>
            </a:pPr>
            <a:r>
              <a:rPr lang="en-US" sz="3800" dirty="0">
                <a:effectLst>
                  <a:outerShdw blurRad="38100" dist="38100" dir="2700000" algn="tl">
                    <a:srgbClr val="000000">
                      <a:alpha val="43137"/>
                    </a:srgbClr>
                  </a:outerShdw>
                </a:effectLst>
                <a:latin typeface="Cavolini" panose="03000502040302020204" pitchFamily="66" charset="0"/>
                <a:cs typeface="Cavolini" panose="03000502040302020204" pitchFamily="66" charset="0"/>
              </a:rPr>
              <a:t>“Afterward” (Matt. </a:t>
            </a:r>
            <a:r>
              <a:rPr lang="en-US" sz="3800">
                <a:effectLst>
                  <a:outerShdw blurRad="38100" dist="38100" dir="2700000" algn="tl">
                    <a:srgbClr val="000000">
                      <a:alpha val="43137"/>
                    </a:srgbClr>
                  </a:outerShdw>
                </a:effectLst>
                <a:latin typeface="Cavolini" panose="03000502040302020204" pitchFamily="66" charset="0"/>
                <a:cs typeface="Cavolini" panose="03000502040302020204" pitchFamily="66" charset="0"/>
              </a:rPr>
              <a:t>21:29</a:t>
            </a:r>
            <a:r>
              <a:rPr lang="en-US" sz="3800" dirty="0">
                <a:effectLst>
                  <a:outerShdw blurRad="38100" dist="38100" dir="2700000" algn="tl">
                    <a:srgbClr val="000000">
                      <a:alpha val="43137"/>
                    </a:srgbClr>
                  </a:outerShdw>
                </a:effectLst>
                <a:latin typeface="Cavolini" panose="03000502040302020204" pitchFamily="66" charset="0"/>
                <a:cs typeface="Cavolini" panose="03000502040302020204" pitchFamily="66" charset="0"/>
              </a:rPr>
              <a:t>, 32)</a:t>
            </a:r>
          </a:p>
          <a:p>
            <a:pPr marL="512763" indent="-512763">
              <a:buFont typeface="Wingdings" panose="05000000000000000000" pitchFamily="2" charset="2"/>
              <a:buChar char="§"/>
            </a:pPr>
            <a:r>
              <a:rPr lang="en-US" sz="3800" dirty="0">
                <a:effectLst>
                  <a:outerShdw blurRad="38100" dist="38100" dir="2700000" algn="tl">
                    <a:srgbClr val="000000">
                      <a:alpha val="43137"/>
                    </a:srgbClr>
                  </a:outerShdw>
                </a:effectLst>
                <a:latin typeface="Cavolini" panose="03000502040302020204" pitchFamily="66" charset="0"/>
                <a:cs typeface="Cavolini" panose="03000502040302020204" pitchFamily="66" charset="0"/>
              </a:rPr>
              <a:t>“Today” (Heb. 3:12-15; 2 Cor. 6:2)</a:t>
            </a:r>
          </a:p>
        </p:txBody>
      </p:sp>
    </p:spTree>
    <p:extLst>
      <p:ext uri="{BB962C8B-B14F-4D97-AF65-F5344CB8AC3E}">
        <p14:creationId xmlns:p14="http://schemas.microsoft.com/office/powerpoint/2010/main" val="8267037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TotalTime>
  <Words>269</Words>
  <Application>Microsoft Office PowerPoint</Application>
  <PresentationFormat>Widescreen</PresentationFormat>
  <Paragraphs>29</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Cavolini</vt:lpstr>
      <vt:lpstr>Constantia</vt:lpstr>
      <vt:lpstr>Georgia</vt:lpstr>
      <vt:lpstr>Wingdings</vt:lpstr>
      <vt:lpstr>Default</vt:lpstr>
      <vt:lpstr>Repentance and Remission of sins should be preached</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Steven Wallace</dc:creator>
  <cp:lastModifiedBy>Steven Wallace</cp:lastModifiedBy>
  <cp:revision>1</cp:revision>
  <dcterms:created xsi:type="dcterms:W3CDTF">2020-12-23T22:02:35Z</dcterms:created>
  <dcterms:modified xsi:type="dcterms:W3CDTF">2020-12-26T20:19:22Z</dcterms:modified>
</cp:coreProperties>
</file>